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9" r:id="rId1"/>
  </p:sldMasterIdLst>
  <p:notesMasterIdLst>
    <p:notesMasterId r:id="rId25"/>
  </p:notesMasterIdLst>
  <p:sldIdLst>
    <p:sldId id="256" r:id="rId2"/>
    <p:sldId id="266" r:id="rId3"/>
    <p:sldId id="267" r:id="rId4"/>
    <p:sldId id="344" r:id="rId5"/>
    <p:sldId id="258" r:id="rId6"/>
    <p:sldId id="257" r:id="rId7"/>
    <p:sldId id="304" r:id="rId8"/>
    <p:sldId id="263" r:id="rId9"/>
    <p:sldId id="271" r:id="rId10"/>
    <p:sldId id="349" r:id="rId11"/>
    <p:sldId id="350" r:id="rId12"/>
    <p:sldId id="351" r:id="rId13"/>
    <p:sldId id="396" r:id="rId14"/>
    <p:sldId id="397" r:id="rId15"/>
    <p:sldId id="398" r:id="rId16"/>
    <p:sldId id="402" r:id="rId17"/>
    <p:sldId id="352" r:id="rId18"/>
    <p:sldId id="399" r:id="rId19"/>
    <p:sldId id="400" r:id="rId20"/>
    <p:sldId id="401" r:id="rId21"/>
    <p:sldId id="395" r:id="rId22"/>
    <p:sldId id="316" r:id="rId23"/>
    <p:sldId id="320" r:id="rId24"/>
  </p:sldIdLst>
  <p:sldSz cx="9140825" cy="514191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84" userDrawn="1">
          <p15:clr>
            <a:srgbClr val="A4A3A4"/>
          </p15:clr>
        </p15:guide>
        <p15:guide id="2" pos="293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D9B77"/>
    <a:srgbClr val="36AFCE"/>
    <a:srgbClr val="A365D1"/>
    <a:srgbClr val="AE77D7"/>
    <a:srgbClr val="8BC145"/>
    <a:srgbClr val="1D9A78"/>
    <a:srgbClr val="558ED5"/>
    <a:srgbClr val="F2A01A"/>
    <a:srgbClr val="53585E"/>
    <a:srgbClr val="EEEFF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362" autoAdjust="0"/>
    <p:restoredTop sz="94660"/>
  </p:normalViewPr>
  <p:slideViewPr>
    <p:cSldViewPr showGuides="1">
      <p:cViewPr>
        <p:scale>
          <a:sx n="90" d="100"/>
          <a:sy n="90" d="100"/>
        </p:scale>
        <p:origin x="1310" y="82"/>
      </p:cViewPr>
      <p:guideLst>
        <p:guide orient="horz" pos="1684"/>
        <p:guide pos="2930"/>
      </p:guideLst>
    </p:cSldViewPr>
  </p:slideViewPr>
  <p:notesTextViewPr>
    <p:cViewPr>
      <p:scale>
        <a:sx n="1" d="1"/>
        <a:sy n="1" d="1"/>
      </p:scale>
      <p:origin x="0" y="0"/>
    </p:cViewPr>
  </p:notesTextViewPr>
  <p:sorterViewPr>
    <p:cViewPr>
      <p:scale>
        <a:sx n="100" d="100"/>
        <a:sy n="100" d="100"/>
      </p:scale>
      <p:origin x="0" y="2100"/>
    </p:cViewPr>
  </p:sorterViewPr>
  <p:gridSpacing cx="72000" cy="720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11C1AFF-D539-45A2-81CA-66B921DD8D52}" type="datetimeFigureOut">
              <a:rPr lang="zh-CN" altLang="en-US" smtClean="0"/>
              <a:t>2023/3/11</a:t>
            </a:fld>
            <a:endParaRPr lang="zh-CN" altLang="en-US"/>
          </a:p>
        </p:txBody>
      </p:sp>
      <p:sp>
        <p:nvSpPr>
          <p:cNvPr id="4" name="幻灯片图像占位符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2C74456-EB52-4577-819A-4B7EA6F602C1}" type="slidenum">
              <a:rPr lang="zh-CN" altLang="en-US" smtClean="0"/>
              <a:t>‹#›</a:t>
            </a:fld>
            <a:endParaRPr lang="zh-CN" altLang="en-US"/>
          </a:p>
        </p:txBody>
      </p:sp>
    </p:spTree>
    <p:extLst>
      <p:ext uri="{BB962C8B-B14F-4D97-AF65-F5344CB8AC3E}">
        <p14:creationId xmlns:p14="http://schemas.microsoft.com/office/powerpoint/2010/main" val="32225278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142603" y="841513"/>
            <a:ext cx="6855619" cy="1790147"/>
          </a:xfrm>
        </p:spPr>
        <p:txBody>
          <a:bodyPr anchor="b"/>
          <a:lstStyle>
            <a:lvl1pPr algn="ctr">
              <a:defRPr sz="4498"/>
            </a:lvl1pPr>
          </a:lstStyle>
          <a:p>
            <a:r>
              <a:rPr lang="zh-CN" altLang="en-US"/>
              <a:t>单击此处编辑母版标题样式</a:t>
            </a:r>
            <a:endParaRPr lang="en-US" dirty="0"/>
          </a:p>
        </p:txBody>
      </p:sp>
      <p:sp>
        <p:nvSpPr>
          <p:cNvPr id="3" name="Subtitle 2"/>
          <p:cNvSpPr>
            <a:spLocks noGrp="1"/>
          </p:cNvSpPr>
          <p:nvPr>
            <p:ph type="subTitle" idx="1"/>
          </p:nvPr>
        </p:nvSpPr>
        <p:spPr>
          <a:xfrm>
            <a:off x="1142603" y="2700695"/>
            <a:ext cx="6855619" cy="1241438"/>
          </a:xfrm>
        </p:spPr>
        <p:txBody>
          <a:bodyPr/>
          <a:lstStyle>
            <a:lvl1pPr marL="0" indent="0" algn="ctr">
              <a:buNone/>
              <a:defRPr sz="1799"/>
            </a:lvl1pPr>
            <a:lvl2pPr marL="342763" indent="0" algn="ctr">
              <a:buNone/>
              <a:defRPr sz="1499"/>
            </a:lvl2pPr>
            <a:lvl3pPr marL="685526" indent="0" algn="ctr">
              <a:buNone/>
              <a:defRPr sz="1349"/>
            </a:lvl3pPr>
            <a:lvl4pPr marL="1028289" indent="0" algn="ctr">
              <a:buNone/>
              <a:defRPr sz="1200"/>
            </a:lvl4pPr>
            <a:lvl5pPr marL="1371051" indent="0" algn="ctr">
              <a:buNone/>
              <a:defRPr sz="1200"/>
            </a:lvl5pPr>
            <a:lvl6pPr marL="1713814" indent="0" algn="ctr">
              <a:buNone/>
              <a:defRPr sz="1200"/>
            </a:lvl6pPr>
            <a:lvl7pPr marL="2056577" indent="0" algn="ctr">
              <a:buNone/>
              <a:defRPr sz="1200"/>
            </a:lvl7pPr>
            <a:lvl8pPr marL="2399340" indent="0" algn="ctr">
              <a:buNone/>
              <a:defRPr sz="1200"/>
            </a:lvl8pPr>
            <a:lvl9pPr marL="2742103" indent="0" algn="ctr">
              <a:buNone/>
              <a:defRPr sz="1200"/>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3/11/2023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9124847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3/11/2023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4545147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1403" y="273759"/>
            <a:ext cx="1970990" cy="4357534"/>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628432" y="273759"/>
            <a:ext cx="5798711" cy="4357534"/>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3/11/2023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9319226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39537867"/>
      </p:ext>
    </p:extLst>
  </p:cSld>
  <p:clrMapOvr>
    <a:masterClrMapping/>
  </p:clrMapOvr>
  <p:hf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530116076"/>
      </p:ext>
    </p:extLst>
  </p:cSld>
  <p:clrMapOvr>
    <a:masterClrMapping/>
  </p:clrMapOvr>
  <p:hf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79058522"/>
      </p:ext>
    </p:extLst>
  </p:cSld>
  <p:clrMapOvr>
    <a:masterClrMapping/>
  </p:clrMapOvr>
  <p:hf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4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848386906"/>
      </p:ext>
    </p:extLst>
  </p:cSld>
  <p:clrMapOvr>
    <a:masterClrMapping/>
  </p:clrMapOvr>
  <p:hf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5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488366984"/>
      </p:ext>
    </p:extLst>
  </p:cSld>
  <p:clrMapOvr>
    <a:masterClrMapping/>
  </p:clrMapOvr>
  <p:hf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0_标题幻灯片">
    <p:spTree>
      <p:nvGrpSpPr>
        <p:cNvPr id="1" name=""/>
        <p:cNvGrpSpPr/>
        <p:nvPr/>
      </p:nvGrpSpPr>
      <p:grpSpPr>
        <a:xfrm>
          <a:off x="0" y="0"/>
          <a:ext cx="0" cy="0"/>
          <a:chOff x="0" y="0"/>
          <a:chExt cx="0" cy="0"/>
        </a:xfrm>
      </p:grpSpPr>
      <p:sp>
        <p:nvSpPr>
          <p:cNvPr id="7" name="Rectangle 20"/>
          <p:cNvSpPr>
            <a:spLocks noChangeArrowheads="1"/>
          </p:cNvSpPr>
          <p:nvPr userDrawn="1"/>
        </p:nvSpPr>
        <p:spPr bwMode="auto">
          <a:xfrm>
            <a:off x="6801886" y="4860930"/>
            <a:ext cx="1873939"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r" fontAlgn="base">
              <a:spcBef>
                <a:spcPct val="0"/>
              </a:spcBef>
              <a:spcAft>
                <a:spcPct val="0"/>
              </a:spcAft>
              <a:buFont typeface="Arial" pitchFamily="34" charset="0"/>
              <a:buNone/>
            </a:pPr>
            <a:r>
              <a:rPr lang="en-US" altLang="zh-CN" sz="800" dirty="0">
                <a:solidFill>
                  <a:srgbClr val="53585E"/>
                </a:solidFill>
                <a:latin typeface="Arial" pitchFamily="34" charset="0"/>
                <a:cs typeface="Arial" pitchFamily="34" charset="0"/>
              </a:rPr>
              <a:t>www.yourwebsite.com</a:t>
            </a:r>
            <a:endParaRPr lang="zh-CN" altLang="en-US" sz="800" dirty="0">
              <a:solidFill>
                <a:srgbClr val="53585E"/>
              </a:solidFill>
              <a:latin typeface="Arial" pitchFamily="34" charset="0"/>
              <a:cs typeface="Arial" pitchFamily="34" charset="0"/>
            </a:endParaRPr>
          </a:p>
        </p:txBody>
      </p:sp>
      <p:sp>
        <p:nvSpPr>
          <p:cNvPr id="8" name="菱形 7"/>
          <p:cNvSpPr/>
          <p:nvPr userDrawn="1"/>
        </p:nvSpPr>
        <p:spPr>
          <a:xfrm>
            <a:off x="8706205" y="4800601"/>
            <a:ext cx="238163" cy="238244"/>
          </a:xfrm>
          <a:prstGeom prst="diamond">
            <a:avLst/>
          </a:prstGeom>
          <a:noFill/>
          <a:ln w="6350" cap="flat">
            <a:solidFill>
              <a:schemeClr val="accent1"/>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sz="1800" dirty="0">
              <a:solidFill>
                <a:schemeClr val="tx1"/>
              </a:solidFill>
            </a:endParaRPr>
          </a:p>
        </p:txBody>
      </p:sp>
      <p:sp>
        <p:nvSpPr>
          <p:cNvPr id="10" name="Rectangle 20"/>
          <p:cNvSpPr>
            <a:spLocks noChangeArrowheads="1"/>
          </p:cNvSpPr>
          <p:nvPr userDrawn="1"/>
        </p:nvSpPr>
        <p:spPr bwMode="auto">
          <a:xfrm>
            <a:off x="251432" y="4860930"/>
            <a:ext cx="1754645"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fontAlgn="base">
              <a:spcBef>
                <a:spcPct val="0"/>
              </a:spcBef>
              <a:spcAft>
                <a:spcPct val="0"/>
              </a:spcAft>
              <a:buFont typeface="Arial" pitchFamily="34" charset="0"/>
              <a:buNone/>
            </a:pPr>
            <a:r>
              <a:rPr lang="en-US" altLang="zh-CN" sz="800" dirty="0">
                <a:solidFill>
                  <a:srgbClr val="53585E"/>
                </a:solidFill>
                <a:latin typeface="Arial" pitchFamily="34" charset="0"/>
                <a:cs typeface="Arial" pitchFamily="34" charset="0"/>
              </a:rPr>
              <a:t>yourmail@business.com</a:t>
            </a:r>
            <a:endParaRPr lang="zh-CN" altLang="en-US" sz="800" dirty="0">
              <a:solidFill>
                <a:srgbClr val="53585E"/>
              </a:solidFill>
              <a:latin typeface="Arial" pitchFamily="34" charset="0"/>
              <a:cs typeface="Arial" pitchFamily="34" charset="0"/>
            </a:endParaRPr>
          </a:p>
        </p:txBody>
      </p:sp>
      <p:sp>
        <p:nvSpPr>
          <p:cNvPr id="11" name="灯片编号占位符 5"/>
          <p:cNvSpPr txBox="1"/>
          <p:nvPr userDrawn="1"/>
        </p:nvSpPr>
        <p:spPr>
          <a:xfrm>
            <a:off x="8646854" y="4854858"/>
            <a:ext cx="359916" cy="144016"/>
          </a:xfrm>
          <a:prstGeom prst="rect">
            <a:avLst/>
          </a:prstGeom>
        </p:spPr>
        <p:txBody>
          <a:bodyPr tIns="0" bIns="0"/>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base">
              <a:spcBef>
                <a:spcPct val="0"/>
              </a:spcBef>
              <a:spcAft>
                <a:spcPct val="0"/>
              </a:spcAft>
            </a:pPr>
            <a:fld id="{36567833-4B14-40FE-AE92-49CC326BF8AB}" type="slidenum">
              <a:rPr lang="zh-CN" altLang="en-US" sz="800">
                <a:solidFill>
                  <a:srgbClr val="53585E"/>
                </a:solidFill>
                <a:latin typeface="+mn-lt"/>
                <a:cs typeface="Arial" pitchFamily="34" charset="0"/>
              </a:rPr>
              <a:t>‹#›</a:t>
            </a:fld>
            <a:endParaRPr lang="zh-CN" altLang="en-US" sz="800" dirty="0">
              <a:solidFill>
                <a:srgbClr val="53585E"/>
              </a:solidFill>
              <a:latin typeface="+mn-lt"/>
              <a:cs typeface="Arial" pitchFamily="34" charset="0"/>
            </a:endParaRPr>
          </a:p>
        </p:txBody>
      </p:sp>
    </p:spTree>
  </p:cSld>
  <p:clrMapOvr>
    <a:masterClrMapping/>
  </p:clrMapOvr>
  <p:hf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3/11/2023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42856316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23671" y="1281908"/>
            <a:ext cx="7883962" cy="2138893"/>
          </a:xfrm>
        </p:spPr>
        <p:txBody>
          <a:bodyPr anchor="b"/>
          <a:lstStyle>
            <a:lvl1pPr>
              <a:defRPr sz="4498"/>
            </a:lvl1pPr>
          </a:lstStyle>
          <a:p>
            <a:r>
              <a:rPr lang="zh-CN" altLang="en-US"/>
              <a:t>单击此处编辑母版标题样式</a:t>
            </a:r>
            <a:endParaRPr lang="en-US" dirty="0"/>
          </a:p>
        </p:txBody>
      </p:sp>
      <p:sp>
        <p:nvSpPr>
          <p:cNvPr id="3" name="Text Placeholder 2"/>
          <p:cNvSpPr>
            <a:spLocks noGrp="1"/>
          </p:cNvSpPr>
          <p:nvPr>
            <p:ph type="body" idx="1"/>
          </p:nvPr>
        </p:nvSpPr>
        <p:spPr>
          <a:xfrm>
            <a:off x="623671" y="3441036"/>
            <a:ext cx="7883962" cy="1124793"/>
          </a:xfrm>
        </p:spPr>
        <p:txBody>
          <a:bodyPr/>
          <a:lstStyle>
            <a:lvl1pPr marL="0" indent="0">
              <a:buNone/>
              <a:defRPr sz="1799">
                <a:solidFill>
                  <a:schemeClr val="tx1">
                    <a:tint val="75000"/>
                  </a:schemeClr>
                </a:solidFill>
              </a:defRPr>
            </a:lvl1pPr>
            <a:lvl2pPr marL="342763" indent="0">
              <a:buNone/>
              <a:defRPr sz="1499">
                <a:solidFill>
                  <a:schemeClr val="tx1">
                    <a:tint val="75000"/>
                  </a:schemeClr>
                </a:solidFill>
              </a:defRPr>
            </a:lvl2pPr>
            <a:lvl3pPr marL="685526" indent="0">
              <a:buNone/>
              <a:defRPr sz="1349">
                <a:solidFill>
                  <a:schemeClr val="tx1">
                    <a:tint val="75000"/>
                  </a:schemeClr>
                </a:solidFill>
              </a:defRPr>
            </a:lvl3pPr>
            <a:lvl4pPr marL="1028289" indent="0">
              <a:buNone/>
              <a:defRPr sz="1200">
                <a:solidFill>
                  <a:schemeClr val="tx1">
                    <a:tint val="75000"/>
                  </a:schemeClr>
                </a:solidFill>
              </a:defRPr>
            </a:lvl4pPr>
            <a:lvl5pPr marL="1371051" indent="0">
              <a:buNone/>
              <a:defRPr sz="1200">
                <a:solidFill>
                  <a:schemeClr val="tx1">
                    <a:tint val="75000"/>
                  </a:schemeClr>
                </a:solidFill>
              </a:defRPr>
            </a:lvl5pPr>
            <a:lvl6pPr marL="1713814" indent="0">
              <a:buNone/>
              <a:defRPr sz="1200">
                <a:solidFill>
                  <a:schemeClr val="tx1">
                    <a:tint val="75000"/>
                  </a:schemeClr>
                </a:solidFill>
              </a:defRPr>
            </a:lvl6pPr>
            <a:lvl7pPr marL="2056577" indent="0">
              <a:buNone/>
              <a:defRPr sz="1200">
                <a:solidFill>
                  <a:schemeClr val="tx1">
                    <a:tint val="75000"/>
                  </a:schemeClr>
                </a:solidFill>
              </a:defRPr>
            </a:lvl7pPr>
            <a:lvl8pPr marL="2399340" indent="0">
              <a:buNone/>
              <a:defRPr sz="1200">
                <a:solidFill>
                  <a:schemeClr val="tx1">
                    <a:tint val="75000"/>
                  </a:schemeClr>
                </a:solidFill>
              </a:defRPr>
            </a:lvl8pPr>
            <a:lvl9pPr marL="2742103" indent="0">
              <a:buNone/>
              <a:defRPr sz="12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fld id="{C764DE79-268F-4C1A-8933-263129D2AF90}" type="datetimeFigureOut">
              <a:rPr lang="en-US" smtClean="0"/>
              <a:t>3/11/2023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7099981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628432" y="1368796"/>
            <a:ext cx="3884851" cy="3262497"/>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Content Placeholder 3"/>
          <p:cNvSpPr>
            <a:spLocks noGrp="1"/>
          </p:cNvSpPr>
          <p:nvPr>
            <p:ph sz="half" idx="2"/>
          </p:nvPr>
        </p:nvSpPr>
        <p:spPr>
          <a:xfrm>
            <a:off x="4627542" y="1368796"/>
            <a:ext cx="3884851" cy="3262497"/>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5" name="Date Placeholder 4"/>
          <p:cNvSpPr>
            <a:spLocks noGrp="1"/>
          </p:cNvSpPr>
          <p:nvPr>
            <p:ph type="dt" sz="half" idx="10"/>
          </p:nvPr>
        </p:nvSpPr>
        <p:spPr/>
        <p:txBody>
          <a:bodyPr/>
          <a:lstStyle/>
          <a:p>
            <a:fld id="{C764DE79-268F-4C1A-8933-263129D2AF90}" type="datetimeFigureOut">
              <a:rPr lang="en-US" smtClean="0"/>
              <a:t>3/11/2023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7654714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629622" y="273759"/>
            <a:ext cx="7883962" cy="993866"/>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629623" y="1260483"/>
            <a:ext cx="3866997" cy="617743"/>
          </a:xfrm>
        </p:spPr>
        <p:txBody>
          <a:bodyPr anchor="b"/>
          <a:lstStyle>
            <a:lvl1pPr marL="0" indent="0">
              <a:buNone/>
              <a:defRPr sz="1799" b="1"/>
            </a:lvl1pPr>
            <a:lvl2pPr marL="342763" indent="0">
              <a:buNone/>
              <a:defRPr sz="1499" b="1"/>
            </a:lvl2pPr>
            <a:lvl3pPr marL="685526" indent="0">
              <a:buNone/>
              <a:defRPr sz="1349" b="1"/>
            </a:lvl3pPr>
            <a:lvl4pPr marL="1028289" indent="0">
              <a:buNone/>
              <a:defRPr sz="1200" b="1"/>
            </a:lvl4pPr>
            <a:lvl5pPr marL="1371051" indent="0">
              <a:buNone/>
              <a:defRPr sz="1200" b="1"/>
            </a:lvl5pPr>
            <a:lvl6pPr marL="1713814" indent="0">
              <a:buNone/>
              <a:defRPr sz="1200" b="1"/>
            </a:lvl6pPr>
            <a:lvl7pPr marL="2056577" indent="0">
              <a:buNone/>
              <a:defRPr sz="1200" b="1"/>
            </a:lvl7pPr>
            <a:lvl8pPr marL="2399340" indent="0">
              <a:buNone/>
              <a:defRPr sz="1200" b="1"/>
            </a:lvl8pPr>
            <a:lvl9pPr marL="2742103" indent="0">
              <a:buNone/>
              <a:defRPr sz="1200" b="1"/>
            </a:lvl9pPr>
          </a:lstStyle>
          <a:p>
            <a:pPr lvl="0"/>
            <a:r>
              <a:rPr lang="zh-CN" altLang="en-US"/>
              <a:t>单击此处编辑母版文本样式</a:t>
            </a:r>
          </a:p>
        </p:txBody>
      </p:sp>
      <p:sp>
        <p:nvSpPr>
          <p:cNvPr id="4" name="Content Placeholder 3"/>
          <p:cNvSpPr>
            <a:spLocks noGrp="1"/>
          </p:cNvSpPr>
          <p:nvPr>
            <p:ph sz="half" idx="2"/>
          </p:nvPr>
        </p:nvSpPr>
        <p:spPr>
          <a:xfrm>
            <a:off x="629623" y="1878227"/>
            <a:ext cx="3866997" cy="2762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5" name="Text Placeholder 4"/>
          <p:cNvSpPr>
            <a:spLocks noGrp="1"/>
          </p:cNvSpPr>
          <p:nvPr>
            <p:ph type="body" sz="quarter" idx="3"/>
          </p:nvPr>
        </p:nvSpPr>
        <p:spPr>
          <a:xfrm>
            <a:off x="4627543" y="1260483"/>
            <a:ext cx="3886041" cy="617743"/>
          </a:xfrm>
        </p:spPr>
        <p:txBody>
          <a:bodyPr anchor="b"/>
          <a:lstStyle>
            <a:lvl1pPr marL="0" indent="0">
              <a:buNone/>
              <a:defRPr sz="1799" b="1"/>
            </a:lvl1pPr>
            <a:lvl2pPr marL="342763" indent="0">
              <a:buNone/>
              <a:defRPr sz="1499" b="1"/>
            </a:lvl2pPr>
            <a:lvl3pPr marL="685526" indent="0">
              <a:buNone/>
              <a:defRPr sz="1349" b="1"/>
            </a:lvl3pPr>
            <a:lvl4pPr marL="1028289" indent="0">
              <a:buNone/>
              <a:defRPr sz="1200" b="1"/>
            </a:lvl4pPr>
            <a:lvl5pPr marL="1371051" indent="0">
              <a:buNone/>
              <a:defRPr sz="1200" b="1"/>
            </a:lvl5pPr>
            <a:lvl6pPr marL="1713814" indent="0">
              <a:buNone/>
              <a:defRPr sz="1200" b="1"/>
            </a:lvl6pPr>
            <a:lvl7pPr marL="2056577" indent="0">
              <a:buNone/>
              <a:defRPr sz="1200" b="1"/>
            </a:lvl7pPr>
            <a:lvl8pPr marL="2399340" indent="0">
              <a:buNone/>
              <a:defRPr sz="1200" b="1"/>
            </a:lvl8pPr>
            <a:lvl9pPr marL="2742103" indent="0">
              <a:buNone/>
              <a:defRPr sz="1200" b="1"/>
            </a:lvl9pPr>
          </a:lstStyle>
          <a:p>
            <a:pPr lvl="0"/>
            <a:r>
              <a:rPr lang="zh-CN" altLang="en-US"/>
              <a:t>单击此处编辑母版文本样式</a:t>
            </a:r>
          </a:p>
        </p:txBody>
      </p:sp>
      <p:sp>
        <p:nvSpPr>
          <p:cNvPr id="6" name="Content Placeholder 5"/>
          <p:cNvSpPr>
            <a:spLocks noGrp="1"/>
          </p:cNvSpPr>
          <p:nvPr>
            <p:ph sz="quarter" idx="4"/>
          </p:nvPr>
        </p:nvSpPr>
        <p:spPr>
          <a:xfrm>
            <a:off x="4627543" y="1878227"/>
            <a:ext cx="3886041" cy="2762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7" name="Date Placeholder 6"/>
          <p:cNvSpPr>
            <a:spLocks noGrp="1"/>
          </p:cNvSpPr>
          <p:nvPr>
            <p:ph type="dt" sz="half" idx="10"/>
          </p:nvPr>
        </p:nvSpPr>
        <p:spPr/>
        <p:txBody>
          <a:bodyPr/>
          <a:lstStyle/>
          <a:p>
            <a:fld id="{C764DE79-268F-4C1A-8933-263129D2AF90}" type="datetimeFigureOut">
              <a:rPr lang="en-US" smtClean="0"/>
              <a:t>3/11/2023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893000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C764DE79-268F-4C1A-8933-263129D2AF90}" type="datetimeFigureOut">
              <a:rPr lang="en-US" smtClean="0"/>
              <a:t>3/11/2023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4470881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smtClean="0"/>
              <a:t>3/11/2023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35620705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623" y="342794"/>
            <a:ext cx="2948154" cy="1199780"/>
          </a:xfrm>
        </p:spPr>
        <p:txBody>
          <a:bodyPr anchor="b"/>
          <a:lstStyle>
            <a:lvl1pPr>
              <a:defRPr sz="2399"/>
            </a:lvl1pPr>
          </a:lstStyle>
          <a:p>
            <a:r>
              <a:rPr lang="zh-CN" altLang="en-US"/>
              <a:t>单击此处编辑母版标题样式</a:t>
            </a:r>
            <a:endParaRPr lang="en-US" dirty="0"/>
          </a:p>
        </p:txBody>
      </p:sp>
      <p:sp>
        <p:nvSpPr>
          <p:cNvPr id="3" name="Content Placeholder 2"/>
          <p:cNvSpPr>
            <a:spLocks noGrp="1"/>
          </p:cNvSpPr>
          <p:nvPr>
            <p:ph idx="1"/>
          </p:nvPr>
        </p:nvSpPr>
        <p:spPr>
          <a:xfrm>
            <a:off x="3886041" y="740341"/>
            <a:ext cx="4627543" cy="3654091"/>
          </a:xfrm>
        </p:spPr>
        <p:txBody>
          <a:bodyPr/>
          <a:lstStyle>
            <a:lvl1pPr>
              <a:defRPr sz="2399"/>
            </a:lvl1pPr>
            <a:lvl2pPr>
              <a:defRPr sz="2099"/>
            </a:lvl2pPr>
            <a:lvl3pPr>
              <a:defRPr sz="1799"/>
            </a:lvl3pPr>
            <a:lvl4pPr>
              <a:defRPr sz="1499"/>
            </a:lvl4pPr>
            <a:lvl5pPr>
              <a:defRPr sz="1499"/>
            </a:lvl5pPr>
            <a:lvl6pPr>
              <a:defRPr sz="1499"/>
            </a:lvl6pPr>
            <a:lvl7pPr>
              <a:defRPr sz="1499"/>
            </a:lvl7pPr>
            <a:lvl8pPr>
              <a:defRPr sz="1499"/>
            </a:lvl8pPr>
            <a:lvl9pPr>
              <a:defRPr sz="1499"/>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Text Placeholder 3"/>
          <p:cNvSpPr>
            <a:spLocks noGrp="1"/>
          </p:cNvSpPr>
          <p:nvPr>
            <p:ph type="body" sz="half" idx="2"/>
          </p:nvPr>
        </p:nvSpPr>
        <p:spPr>
          <a:xfrm>
            <a:off x="629623" y="1542574"/>
            <a:ext cx="2948154" cy="2857809"/>
          </a:xfrm>
        </p:spPr>
        <p:txBody>
          <a:bodyPr/>
          <a:lstStyle>
            <a:lvl1pPr marL="0" indent="0">
              <a:buNone/>
              <a:defRPr sz="1200"/>
            </a:lvl1pPr>
            <a:lvl2pPr marL="342763" indent="0">
              <a:buNone/>
              <a:defRPr sz="1050"/>
            </a:lvl2pPr>
            <a:lvl3pPr marL="685526" indent="0">
              <a:buNone/>
              <a:defRPr sz="900"/>
            </a:lvl3pPr>
            <a:lvl4pPr marL="1028289" indent="0">
              <a:buNone/>
              <a:defRPr sz="750"/>
            </a:lvl4pPr>
            <a:lvl5pPr marL="1371051" indent="0">
              <a:buNone/>
              <a:defRPr sz="750"/>
            </a:lvl5pPr>
            <a:lvl6pPr marL="1713814" indent="0">
              <a:buNone/>
              <a:defRPr sz="750"/>
            </a:lvl6pPr>
            <a:lvl7pPr marL="2056577" indent="0">
              <a:buNone/>
              <a:defRPr sz="750"/>
            </a:lvl7pPr>
            <a:lvl8pPr marL="2399340" indent="0">
              <a:buNone/>
              <a:defRPr sz="750"/>
            </a:lvl8pPr>
            <a:lvl9pPr marL="2742103" indent="0">
              <a:buNone/>
              <a:defRPr sz="75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C764DE79-268F-4C1A-8933-263129D2AF90}" type="datetimeFigureOut">
              <a:rPr lang="en-US" smtClean="0"/>
              <a:t>3/11/2023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4513657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623" y="342794"/>
            <a:ext cx="2948154" cy="1199780"/>
          </a:xfrm>
        </p:spPr>
        <p:txBody>
          <a:bodyPr anchor="b"/>
          <a:lstStyle>
            <a:lvl1pPr>
              <a:defRPr sz="2399"/>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3886041" y="740341"/>
            <a:ext cx="4627543" cy="3654091"/>
          </a:xfrm>
        </p:spPr>
        <p:txBody>
          <a:bodyPr anchor="t"/>
          <a:lstStyle>
            <a:lvl1pPr marL="0" indent="0">
              <a:buNone/>
              <a:defRPr sz="2399"/>
            </a:lvl1pPr>
            <a:lvl2pPr marL="342763" indent="0">
              <a:buNone/>
              <a:defRPr sz="2099"/>
            </a:lvl2pPr>
            <a:lvl3pPr marL="685526" indent="0">
              <a:buNone/>
              <a:defRPr sz="1799"/>
            </a:lvl3pPr>
            <a:lvl4pPr marL="1028289" indent="0">
              <a:buNone/>
              <a:defRPr sz="1499"/>
            </a:lvl4pPr>
            <a:lvl5pPr marL="1371051" indent="0">
              <a:buNone/>
              <a:defRPr sz="1499"/>
            </a:lvl5pPr>
            <a:lvl6pPr marL="1713814" indent="0">
              <a:buNone/>
              <a:defRPr sz="1499"/>
            </a:lvl6pPr>
            <a:lvl7pPr marL="2056577" indent="0">
              <a:buNone/>
              <a:defRPr sz="1499"/>
            </a:lvl7pPr>
            <a:lvl8pPr marL="2399340" indent="0">
              <a:buNone/>
              <a:defRPr sz="1499"/>
            </a:lvl8pPr>
            <a:lvl9pPr marL="2742103" indent="0">
              <a:buNone/>
              <a:defRPr sz="1499"/>
            </a:lvl9pPr>
          </a:lstStyle>
          <a:p>
            <a:r>
              <a:rPr lang="zh-CN" altLang="en-US"/>
              <a:t>单击图标添加图片</a:t>
            </a:r>
            <a:endParaRPr lang="en-US" dirty="0"/>
          </a:p>
        </p:txBody>
      </p:sp>
      <p:sp>
        <p:nvSpPr>
          <p:cNvPr id="4" name="Text Placeholder 3"/>
          <p:cNvSpPr>
            <a:spLocks noGrp="1"/>
          </p:cNvSpPr>
          <p:nvPr>
            <p:ph type="body" sz="half" idx="2"/>
          </p:nvPr>
        </p:nvSpPr>
        <p:spPr>
          <a:xfrm>
            <a:off x="629623" y="1542574"/>
            <a:ext cx="2948154" cy="2857809"/>
          </a:xfrm>
        </p:spPr>
        <p:txBody>
          <a:bodyPr/>
          <a:lstStyle>
            <a:lvl1pPr marL="0" indent="0">
              <a:buNone/>
              <a:defRPr sz="1200"/>
            </a:lvl1pPr>
            <a:lvl2pPr marL="342763" indent="0">
              <a:buNone/>
              <a:defRPr sz="1050"/>
            </a:lvl2pPr>
            <a:lvl3pPr marL="685526" indent="0">
              <a:buNone/>
              <a:defRPr sz="900"/>
            </a:lvl3pPr>
            <a:lvl4pPr marL="1028289" indent="0">
              <a:buNone/>
              <a:defRPr sz="750"/>
            </a:lvl4pPr>
            <a:lvl5pPr marL="1371051" indent="0">
              <a:buNone/>
              <a:defRPr sz="750"/>
            </a:lvl5pPr>
            <a:lvl6pPr marL="1713814" indent="0">
              <a:buNone/>
              <a:defRPr sz="750"/>
            </a:lvl6pPr>
            <a:lvl7pPr marL="2056577" indent="0">
              <a:buNone/>
              <a:defRPr sz="750"/>
            </a:lvl7pPr>
            <a:lvl8pPr marL="2399340" indent="0">
              <a:buNone/>
              <a:defRPr sz="750"/>
            </a:lvl8pPr>
            <a:lvl9pPr marL="2742103" indent="0">
              <a:buNone/>
              <a:defRPr sz="75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C764DE79-268F-4C1A-8933-263129D2AF90}" type="datetimeFigureOut">
              <a:rPr lang="en-US" smtClean="0"/>
              <a:t>3/11/2023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0610751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432" y="273759"/>
            <a:ext cx="7883962" cy="993866"/>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628432" y="1368796"/>
            <a:ext cx="7883962" cy="3262497"/>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2"/>
          </p:nvPr>
        </p:nvSpPr>
        <p:spPr>
          <a:xfrm>
            <a:off x="628432" y="4765792"/>
            <a:ext cx="2056686" cy="273759"/>
          </a:xfrm>
          <a:prstGeom prst="rect">
            <a:avLst/>
          </a:prstGeom>
        </p:spPr>
        <p:txBody>
          <a:bodyPr vert="horz" lIns="91440" tIns="45720" rIns="91440" bIns="45720" rtlCol="0" anchor="ctr"/>
          <a:lstStyle>
            <a:lvl1pPr algn="l">
              <a:defRPr sz="900">
                <a:solidFill>
                  <a:schemeClr val="tx1">
                    <a:tint val="75000"/>
                  </a:schemeClr>
                </a:solidFill>
              </a:defRPr>
            </a:lvl1pPr>
          </a:lstStyle>
          <a:p>
            <a:fld id="{C764DE79-268F-4C1A-8933-263129D2AF90}" type="datetimeFigureOut">
              <a:rPr lang="en-US" smtClean="0"/>
              <a:t>3/11/2023</a:t>
            </a:fld>
            <a:endParaRPr lang="en-US" dirty="0"/>
          </a:p>
        </p:txBody>
      </p:sp>
      <p:sp>
        <p:nvSpPr>
          <p:cNvPr id="5" name="Footer Placeholder 4"/>
          <p:cNvSpPr>
            <a:spLocks noGrp="1"/>
          </p:cNvSpPr>
          <p:nvPr>
            <p:ph type="ftr" sz="quarter" idx="3"/>
          </p:nvPr>
        </p:nvSpPr>
        <p:spPr>
          <a:xfrm>
            <a:off x="3027899" y="4765792"/>
            <a:ext cx="3085028" cy="273759"/>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5707" y="4765792"/>
            <a:ext cx="2056686" cy="273759"/>
          </a:xfrm>
          <a:prstGeom prst="rect">
            <a:avLst/>
          </a:prstGeom>
        </p:spPr>
        <p:txBody>
          <a:bodyPr vert="horz" lIns="91440" tIns="45720" rIns="91440" bIns="45720" rtlCol="0" anchor="ctr"/>
          <a:lstStyle>
            <a:lvl1pPr algn="r">
              <a:defRPr sz="900">
                <a:solidFill>
                  <a:schemeClr val="tx1">
                    <a:tint val="75000"/>
                  </a:schemeClr>
                </a:solidFill>
              </a:defRPr>
            </a:lvl1pPr>
          </a:lstStyle>
          <a:p>
            <a:fld id="{48F63A3B-78C7-47BE-AE5E-E10140E04643}" type="slidenum">
              <a:rPr lang="en-US" smtClean="0"/>
              <a:t>‹#›</a:t>
            </a:fld>
            <a:endParaRPr lang="en-US" dirty="0"/>
          </a:p>
        </p:txBody>
      </p:sp>
    </p:spTree>
    <p:extLst>
      <p:ext uri="{BB962C8B-B14F-4D97-AF65-F5344CB8AC3E}">
        <p14:creationId xmlns:p14="http://schemas.microsoft.com/office/powerpoint/2010/main" val="16549804"/>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 id="2147483701" r:id="rId12"/>
    <p:sldLayoutId id="2147483685" r:id="rId13"/>
    <p:sldLayoutId id="2147483686" r:id="rId14"/>
    <p:sldLayoutId id="2147483687" r:id="rId15"/>
    <p:sldLayoutId id="2147483688" r:id="rId16"/>
    <p:sldLayoutId id="2147483650" r:id="rId17"/>
  </p:sldLayoutIdLst>
  <p:txStyles>
    <p:titleStyle>
      <a:lvl1pPr algn="l" defTabSz="685526" rtl="0" eaLnBrk="1" latinLnBrk="0" hangingPunct="1">
        <a:lnSpc>
          <a:spcPct val="90000"/>
        </a:lnSpc>
        <a:spcBef>
          <a:spcPct val="0"/>
        </a:spcBef>
        <a:buNone/>
        <a:defRPr sz="3299" kern="1200">
          <a:solidFill>
            <a:schemeClr val="tx1"/>
          </a:solidFill>
          <a:latin typeface="+mj-lt"/>
          <a:ea typeface="+mj-ea"/>
          <a:cs typeface="+mj-cs"/>
        </a:defRPr>
      </a:lvl1pPr>
    </p:titleStyle>
    <p:bodyStyle>
      <a:lvl1pPr marL="171381" indent="-171381" algn="l" defTabSz="685526" rtl="0" eaLnBrk="1" latinLnBrk="0" hangingPunct="1">
        <a:lnSpc>
          <a:spcPct val="90000"/>
        </a:lnSpc>
        <a:spcBef>
          <a:spcPts val="750"/>
        </a:spcBef>
        <a:buFont typeface="Arial" panose="020B0604020202020204" pitchFamily="34" charset="0"/>
        <a:buChar char="•"/>
        <a:defRPr sz="2099" kern="1200">
          <a:solidFill>
            <a:schemeClr val="tx1"/>
          </a:solidFill>
          <a:latin typeface="+mn-lt"/>
          <a:ea typeface="+mn-ea"/>
          <a:cs typeface="+mn-cs"/>
        </a:defRPr>
      </a:lvl1pPr>
      <a:lvl2pPr marL="514144" indent="-171381" algn="l" defTabSz="685526" rtl="0" eaLnBrk="1" latinLnBrk="0" hangingPunct="1">
        <a:lnSpc>
          <a:spcPct val="90000"/>
        </a:lnSpc>
        <a:spcBef>
          <a:spcPts val="375"/>
        </a:spcBef>
        <a:buFont typeface="Arial" panose="020B0604020202020204" pitchFamily="34" charset="0"/>
        <a:buChar char="•"/>
        <a:defRPr sz="1799" kern="1200">
          <a:solidFill>
            <a:schemeClr val="tx1"/>
          </a:solidFill>
          <a:latin typeface="+mn-lt"/>
          <a:ea typeface="+mn-ea"/>
          <a:cs typeface="+mn-cs"/>
        </a:defRPr>
      </a:lvl2pPr>
      <a:lvl3pPr marL="856907" indent="-171381" algn="l" defTabSz="685526" rtl="0" eaLnBrk="1" latinLnBrk="0" hangingPunct="1">
        <a:lnSpc>
          <a:spcPct val="90000"/>
        </a:lnSpc>
        <a:spcBef>
          <a:spcPts val="375"/>
        </a:spcBef>
        <a:buFont typeface="Arial" panose="020B0604020202020204" pitchFamily="34" charset="0"/>
        <a:buChar char="•"/>
        <a:defRPr sz="1499" kern="1200">
          <a:solidFill>
            <a:schemeClr val="tx1"/>
          </a:solidFill>
          <a:latin typeface="+mn-lt"/>
          <a:ea typeface="+mn-ea"/>
          <a:cs typeface="+mn-cs"/>
        </a:defRPr>
      </a:lvl3pPr>
      <a:lvl4pPr marL="1199670" indent="-171381" algn="l" defTabSz="685526" rtl="0" eaLnBrk="1" latinLnBrk="0" hangingPunct="1">
        <a:lnSpc>
          <a:spcPct val="90000"/>
        </a:lnSpc>
        <a:spcBef>
          <a:spcPts val="375"/>
        </a:spcBef>
        <a:buFont typeface="Arial" panose="020B0604020202020204" pitchFamily="34" charset="0"/>
        <a:buChar char="•"/>
        <a:defRPr sz="1349" kern="1200">
          <a:solidFill>
            <a:schemeClr val="tx1"/>
          </a:solidFill>
          <a:latin typeface="+mn-lt"/>
          <a:ea typeface="+mn-ea"/>
          <a:cs typeface="+mn-cs"/>
        </a:defRPr>
      </a:lvl4pPr>
      <a:lvl5pPr marL="1542433" indent="-171381" algn="l" defTabSz="685526" rtl="0" eaLnBrk="1" latinLnBrk="0" hangingPunct="1">
        <a:lnSpc>
          <a:spcPct val="90000"/>
        </a:lnSpc>
        <a:spcBef>
          <a:spcPts val="375"/>
        </a:spcBef>
        <a:buFont typeface="Arial" panose="020B0604020202020204" pitchFamily="34" charset="0"/>
        <a:buChar char="•"/>
        <a:defRPr sz="1349" kern="1200">
          <a:solidFill>
            <a:schemeClr val="tx1"/>
          </a:solidFill>
          <a:latin typeface="+mn-lt"/>
          <a:ea typeface="+mn-ea"/>
          <a:cs typeface="+mn-cs"/>
        </a:defRPr>
      </a:lvl5pPr>
      <a:lvl6pPr marL="1885196" indent="-171381" algn="l" defTabSz="685526" rtl="0" eaLnBrk="1" latinLnBrk="0" hangingPunct="1">
        <a:lnSpc>
          <a:spcPct val="90000"/>
        </a:lnSpc>
        <a:spcBef>
          <a:spcPts val="375"/>
        </a:spcBef>
        <a:buFont typeface="Arial" panose="020B0604020202020204" pitchFamily="34" charset="0"/>
        <a:buChar char="•"/>
        <a:defRPr sz="1349" kern="1200">
          <a:solidFill>
            <a:schemeClr val="tx1"/>
          </a:solidFill>
          <a:latin typeface="+mn-lt"/>
          <a:ea typeface="+mn-ea"/>
          <a:cs typeface="+mn-cs"/>
        </a:defRPr>
      </a:lvl6pPr>
      <a:lvl7pPr marL="2227958" indent="-171381" algn="l" defTabSz="685526" rtl="0" eaLnBrk="1" latinLnBrk="0" hangingPunct="1">
        <a:lnSpc>
          <a:spcPct val="90000"/>
        </a:lnSpc>
        <a:spcBef>
          <a:spcPts val="375"/>
        </a:spcBef>
        <a:buFont typeface="Arial" panose="020B0604020202020204" pitchFamily="34" charset="0"/>
        <a:buChar char="•"/>
        <a:defRPr sz="1349" kern="1200">
          <a:solidFill>
            <a:schemeClr val="tx1"/>
          </a:solidFill>
          <a:latin typeface="+mn-lt"/>
          <a:ea typeface="+mn-ea"/>
          <a:cs typeface="+mn-cs"/>
        </a:defRPr>
      </a:lvl7pPr>
      <a:lvl8pPr marL="2570721" indent="-171381" algn="l" defTabSz="685526" rtl="0" eaLnBrk="1" latinLnBrk="0" hangingPunct="1">
        <a:lnSpc>
          <a:spcPct val="90000"/>
        </a:lnSpc>
        <a:spcBef>
          <a:spcPts val="375"/>
        </a:spcBef>
        <a:buFont typeface="Arial" panose="020B0604020202020204" pitchFamily="34" charset="0"/>
        <a:buChar char="•"/>
        <a:defRPr sz="1349" kern="1200">
          <a:solidFill>
            <a:schemeClr val="tx1"/>
          </a:solidFill>
          <a:latin typeface="+mn-lt"/>
          <a:ea typeface="+mn-ea"/>
          <a:cs typeface="+mn-cs"/>
        </a:defRPr>
      </a:lvl8pPr>
      <a:lvl9pPr marL="2913484" indent="-171381" algn="l" defTabSz="685526" rtl="0" eaLnBrk="1" latinLnBrk="0" hangingPunct="1">
        <a:lnSpc>
          <a:spcPct val="90000"/>
        </a:lnSpc>
        <a:spcBef>
          <a:spcPts val="375"/>
        </a:spcBef>
        <a:buFont typeface="Arial" panose="020B0604020202020204" pitchFamily="34" charset="0"/>
        <a:buChar char="•"/>
        <a:defRPr sz="1349" kern="1200">
          <a:solidFill>
            <a:schemeClr val="tx1"/>
          </a:solidFill>
          <a:latin typeface="+mn-lt"/>
          <a:ea typeface="+mn-ea"/>
          <a:cs typeface="+mn-cs"/>
        </a:defRPr>
      </a:lvl9pPr>
    </p:bodyStyle>
    <p:otherStyle>
      <a:defPPr>
        <a:defRPr lang="en-US"/>
      </a:defPPr>
      <a:lvl1pPr marL="0" algn="l" defTabSz="685526" rtl="0" eaLnBrk="1" latinLnBrk="0" hangingPunct="1">
        <a:defRPr sz="1349" kern="1200">
          <a:solidFill>
            <a:schemeClr val="tx1"/>
          </a:solidFill>
          <a:latin typeface="+mn-lt"/>
          <a:ea typeface="+mn-ea"/>
          <a:cs typeface="+mn-cs"/>
        </a:defRPr>
      </a:lvl1pPr>
      <a:lvl2pPr marL="342763" algn="l" defTabSz="685526" rtl="0" eaLnBrk="1" latinLnBrk="0" hangingPunct="1">
        <a:defRPr sz="1349" kern="1200">
          <a:solidFill>
            <a:schemeClr val="tx1"/>
          </a:solidFill>
          <a:latin typeface="+mn-lt"/>
          <a:ea typeface="+mn-ea"/>
          <a:cs typeface="+mn-cs"/>
        </a:defRPr>
      </a:lvl2pPr>
      <a:lvl3pPr marL="685526" algn="l" defTabSz="685526" rtl="0" eaLnBrk="1" latinLnBrk="0" hangingPunct="1">
        <a:defRPr sz="1349" kern="1200">
          <a:solidFill>
            <a:schemeClr val="tx1"/>
          </a:solidFill>
          <a:latin typeface="+mn-lt"/>
          <a:ea typeface="+mn-ea"/>
          <a:cs typeface="+mn-cs"/>
        </a:defRPr>
      </a:lvl3pPr>
      <a:lvl4pPr marL="1028289" algn="l" defTabSz="685526" rtl="0" eaLnBrk="1" latinLnBrk="0" hangingPunct="1">
        <a:defRPr sz="1349" kern="1200">
          <a:solidFill>
            <a:schemeClr val="tx1"/>
          </a:solidFill>
          <a:latin typeface="+mn-lt"/>
          <a:ea typeface="+mn-ea"/>
          <a:cs typeface="+mn-cs"/>
        </a:defRPr>
      </a:lvl4pPr>
      <a:lvl5pPr marL="1371051" algn="l" defTabSz="685526" rtl="0" eaLnBrk="1" latinLnBrk="0" hangingPunct="1">
        <a:defRPr sz="1349" kern="1200">
          <a:solidFill>
            <a:schemeClr val="tx1"/>
          </a:solidFill>
          <a:latin typeface="+mn-lt"/>
          <a:ea typeface="+mn-ea"/>
          <a:cs typeface="+mn-cs"/>
        </a:defRPr>
      </a:lvl5pPr>
      <a:lvl6pPr marL="1713814" algn="l" defTabSz="685526" rtl="0" eaLnBrk="1" latinLnBrk="0" hangingPunct="1">
        <a:defRPr sz="1349" kern="1200">
          <a:solidFill>
            <a:schemeClr val="tx1"/>
          </a:solidFill>
          <a:latin typeface="+mn-lt"/>
          <a:ea typeface="+mn-ea"/>
          <a:cs typeface="+mn-cs"/>
        </a:defRPr>
      </a:lvl6pPr>
      <a:lvl7pPr marL="2056577" algn="l" defTabSz="685526" rtl="0" eaLnBrk="1" latinLnBrk="0" hangingPunct="1">
        <a:defRPr sz="1349" kern="1200">
          <a:solidFill>
            <a:schemeClr val="tx1"/>
          </a:solidFill>
          <a:latin typeface="+mn-lt"/>
          <a:ea typeface="+mn-ea"/>
          <a:cs typeface="+mn-cs"/>
        </a:defRPr>
      </a:lvl7pPr>
      <a:lvl8pPr marL="2399340" algn="l" defTabSz="685526" rtl="0" eaLnBrk="1" latinLnBrk="0" hangingPunct="1">
        <a:defRPr sz="1349" kern="1200">
          <a:solidFill>
            <a:schemeClr val="tx1"/>
          </a:solidFill>
          <a:latin typeface="+mn-lt"/>
          <a:ea typeface="+mn-ea"/>
          <a:cs typeface="+mn-cs"/>
        </a:defRPr>
      </a:lvl8pPr>
      <a:lvl9pPr marL="2742103" algn="l" defTabSz="685526" rtl="0" eaLnBrk="1" latinLnBrk="0" hangingPunct="1">
        <a:defRPr sz="134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3.emf"/><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5.emf"/><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7.emf"/><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19.emf"/><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21.emf"/><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23.emf"/><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image" Target="../media/image26.emf"/><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image" Target="../media/image28.emf"/><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g"/><Relationship Id="rId1" Type="http://schemas.openxmlformats.org/officeDocument/2006/relationships/slideLayout" Target="../slideLayouts/slideLayout12.xml"/><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image" Target="../media/image30.emf"/><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image" Target="../media/image32.emf"/><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6"/>
          <p:cNvSpPr/>
          <p:nvPr/>
        </p:nvSpPr>
        <p:spPr bwMode="auto">
          <a:xfrm>
            <a:off x="-11948" y="-7938"/>
            <a:ext cx="2556000" cy="5159376"/>
          </a:xfrm>
          <a:custGeom>
            <a:avLst/>
            <a:gdLst>
              <a:gd name="T0" fmla="*/ 0 w 1624"/>
              <a:gd name="T1" fmla="*/ 0 h 3250"/>
              <a:gd name="T2" fmla="*/ 1624 w 1624"/>
              <a:gd name="T3" fmla="*/ 1625 h 3250"/>
              <a:gd name="T4" fmla="*/ 0 w 1624"/>
              <a:gd name="T5" fmla="*/ 3250 h 3250"/>
              <a:gd name="T6" fmla="*/ 0 w 1624"/>
              <a:gd name="T7" fmla="*/ 0 h 3250"/>
            </a:gdLst>
            <a:ahLst/>
            <a:cxnLst>
              <a:cxn ang="0">
                <a:pos x="T0" y="T1"/>
              </a:cxn>
              <a:cxn ang="0">
                <a:pos x="T2" y="T3"/>
              </a:cxn>
              <a:cxn ang="0">
                <a:pos x="T4" y="T5"/>
              </a:cxn>
              <a:cxn ang="0">
                <a:pos x="T6" y="T7"/>
              </a:cxn>
            </a:cxnLst>
            <a:rect l="0" t="0" r="r" b="b"/>
            <a:pathLst>
              <a:path w="1624" h="3250">
                <a:moveTo>
                  <a:pt x="0" y="0"/>
                </a:moveTo>
                <a:lnTo>
                  <a:pt x="1624" y="1625"/>
                </a:lnTo>
                <a:lnTo>
                  <a:pt x="0" y="3250"/>
                </a:lnTo>
                <a:lnTo>
                  <a:pt x="0" y="0"/>
                </a:lnTo>
                <a:close/>
              </a:path>
            </a:pathLst>
          </a:custGeom>
          <a:blipFill>
            <a:blip r:embed="rId2" cstate="screen"/>
            <a:srcRect/>
            <a:stretch>
              <a:fillRect/>
            </a:stretch>
          </a:blipFill>
          <a:ln w="12700" cap="flat">
            <a:noFill/>
            <a:prstDash val="solid"/>
            <a:miter lim="800000"/>
          </a:ln>
        </p:spPr>
        <p:txBody>
          <a:bodyPr vert="horz" wrap="square" lIns="91440" tIns="45720" rIns="91440" bIns="45720" numCol="1" anchor="t" anchorCtr="0" compatLnSpc="1"/>
          <a:lstStyle/>
          <a:p>
            <a:endParaRPr lang="zh-CN" altLang="en-US"/>
          </a:p>
        </p:txBody>
      </p:sp>
      <p:sp>
        <p:nvSpPr>
          <p:cNvPr id="7" name="Freeform 7"/>
          <p:cNvSpPr/>
          <p:nvPr/>
        </p:nvSpPr>
        <p:spPr bwMode="auto">
          <a:xfrm>
            <a:off x="-11948" y="2133600"/>
            <a:ext cx="438938" cy="876300"/>
          </a:xfrm>
          <a:custGeom>
            <a:avLst/>
            <a:gdLst>
              <a:gd name="T0" fmla="*/ 0 w 557"/>
              <a:gd name="T1" fmla="*/ 0 h 1112"/>
              <a:gd name="T2" fmla="*/ 557 w 557"/>
              <a:gd name="T3" fmla="*/ 557 h 1112"/>
              <a:gd name="T4" fmla="*/ 0 w 557"/>
              <a:gd name="T5" fmla="*/ 1112 h 1112"/>
              <a:gd name="T6" fmla="*/ 0 w 557"/>
              <a:gd name="T7" fmla="*/ 0 h 1112"/>
            </a:gdLst>
            <a:ahLst/>
            <a:cxnLst>
              <a:cxn ang="0">
                <a:pos x="T0" y="T1"/>
              </a:cxn>
              <a:cxn ang="0">
                <a:pos x="T2" y="T3"/>
              </a:cxn>
              <a:cxn ang="0">
                <a:pos x="T4" y="T5"/>
              </a:cxn>
              <a:cxn ang="0">
                <a:pos x="T6" y="T7"/>
              </a:cxn>
            </a:cxnLst>
            <a:rect l="0" t="0" r="r" b="b"/>
            <a:pathLst>
              <a:path w="557" h="1112">
                <a:moveTo>
                  <a:pt x="0" y="0"/>
                </a:moveTo>
                <a:lnTo>
                  <a:pt x="557" y="557"/>
                </a:lnTo>
                <a:lnTo>
                  <a:pt x="0" y="1112"/>
                </a:lnTo>
                <a:lnTo>
                  <a:pt x="0" y="0"/>
                </a:lnTo>
                <a:close/>
              </a:path>
            </a:pathLst>
          </a:custGeom>
          <a:solidFill>
            <a:schemeClr val="tx1">
              <a:lumMod val="75000"/>
              <a:lumOff val="25000"/>
            </a:schemeClr>
          </a:solidFill>
          <a:ln>
            <a:noFill/>
          </a:ln>
        </p:spPr>
        <p:txBody>
          <a:bodyPr vert="horz" wrap="square" lIns="91440" tIns="45720" rIns="91440" bIns="45720" numCol="1" anchor="t" anchorCtr="0" compatLnSpc="1"/>
          <a:lstStyle/>
          <a:p>
            <a:endParaRPr lang="zh-CN" altLang="en-US"/>
          </a:p>
        </p:txBody>
      </p:sp>
      <p:sp>
        <p:nvSpPr>
          <p:cNvPr id="8" name="Freeform 8"/>
          <p:cNvSpPr/>
          <p:nvPr/>
        </p:nvSpPr>
        <p:spPr bwMode="auto">
          <a:xfrm>
            <a:off x="1953813" y="1562844"/>
            <a:ext cx="580472" cy="1158916"/>
          </a:xfrm>
          <a:custGeom>
            <a:avLst/>
            <a:gdLst>
              <a:gd name="T0" fmla="*/ 0 w 286"/>
              <a:gd name="T1" fmla="*/ 0 h 571"/>
              <a:gd name="T2" fmla="*/ 286 w 286"/>
              <a:gd name="T3" fmla="*/ 287 h 571"/>
              <a:gd name="T4" fmla="*/ 0 w 286"/>
              <a:gd name="T5" fmla="*/ 571 h 571"/>
              <a:gd name="T6" fmla="*/ 0 w 286"/>
              <a:gd name="T7" fmla="*/ 0 h 571"/>
            </a:gdLst>
            <a:ahLst/>
            <a:cxnLst>
              <a:cxn ang="0">
                <a:pos x="T0" y="T1"/>
              </a:cxn>
              <a:cxn ang="0">
                <a:pos x="T2" y="T3"/>
              </a:cxn>
              <a:cxn ang="0">
                <a:pos x="T4" y="T5"/>
              </a:cxn>
              <a:cxn ang="0">
                <a:pos x="T6" y="T7"/>
              </a:cxn>
            </a:cxnLst>
            <a:rect l="0" t="0" r="r" b="b"/>
            <a:pathLst>
              <a:path w="286" h="571">
                <a:moveTo>
                  <a:pt x="0" y="0"/>
                </a:moveTo>
                <a:lnTo>
                  <a:pt x="286" y="287"/>
                </a:lnTo>
                <a:lnTo>
                  <a:pt x="0" y="571"/>
                </a:lnTo>
                <a:lnTo>
                  <a:pt x="0" y="0"/>
                </a:lnTo>
                <a:close/>
              </a:path>
            </a:pathLst>
          </a:custGeom>
          <a:noFill/>
          <a:ln w="6350" cap="flat">
            <a:solidFill>
              <a:schemeClr val="tx1">
                <a:lumMod val="75000"/>
                <a:lumOff val="25000"/>
              </a:schemeClr>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9" name="Freeform 9"/>
          <p:cNvSpPr/>
          <p:nvPr/>
        </p:nvSpPr>
        <p:spPr bwMode="auto">
          <a:xfrm>
            <a:off x="2210183" y="2089959"/>
            <a:ext cx="471804" cy="945307"/>
          </a:xfrm>
          <a:custGeom>
            <a:avLst/>
            <a:gdLst>
              <a:gd name="T0" fmla="*/ 0 w 278"/>
              <a:gd name="T1" fmla="*/ 0 h 557"/>
              <a:gd name="T2" fmla="*/ 278 w 278"/>
              <a:gd name="T3" fmla="*/ 278 h 557"/>
              <a:gd name="T4" fmla="*/ 0 w 278"/>
              <a:gd name="T5" fmla="*/ 557 h 557"/>
              <a:gd name="T6" fmla="*/ 0 w 278"/>
              <a:gd name="T7" fmla="*/ 0 h 557"/>
            </a:gdLst>
            <a:ahLst/>
            <a:cxnLst>
              <a:cxn ang="0">
                <a:pos x="T0" y="T1"/>
              </a:cxn>
              <a:cxn ang="0">
                <a:pos x="T2" y="T3"/>
              </a:cxn>
              <a:cxn ang="0">
                <a:pos x="T4" y="T5"/>
              </a:cxn>
              <a:cxn ang="0">
                <a:pos x="T6" y="T7"/>
              </a:cxn>
            </a:cxnLst>
            <a:rect l="0" t="0" r="r" b="b"/>
            <a:pathLst>
              <a:path w="278" h="557">
                <a:moveTo>
                  <a:pt x="0" y="0"/>
                </a:moveTo>
                <a:lnTo>
                  <a:pt x="278" y="278"/>
                </a:lnTo>
                <a:lnTo>
                  <a:pt x="0" y="557"/>
                </a:lnTo>
                <a:lnTo>
                  <a:pt x="0" y="0"/>
                </a:lnTo>
                <a:close/>
              </a:path>
            </a:pathLst>
          </a:custGeom>
          <a:solidFill>
            <a:schemeClr val="accent1"/>
          </a:solidFill>
          <a:ln>
            <a:noFill/>
          </a:ln>
        </p:spPr>
        <p:txBody>
          <a:bodyPr vert="horz" wrap="square" lIns="91440" tIns="45720" rIns="91440" bIns="45720" numCol="1" anchor="t" anchorCtr="0" compatLnSpc="1"/>
          <a:lstStyle/>
          <a:p>
            <a:endParaRPr lang="zh-CN" altLang="en-US"/>
          </a:p>
        </p:txBody>
      </p:sp>
      <p:sp>
        <p:nvSpPr>
          <p:cNvPr id="16" name="Rectangle 18"/>
          <p:cNvSpPr>
            <a:spLocks noChangeArrowheads="1"/>
          </p:cNvSpPr>
          <p:nvPr/>
        </p:nvSpPr>
        <p:spPr bwMode="auto">
          <a:xfrm>
            <a:off x="4270998" y="2054603"/>
            <a:ext cx="3399012"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fontAlgn="base">
              <a:spcBef>
                <a:spcPct val="0"/>
              </a:spcBef>
              <a:spcAft>
                <a:spcPct val="0"/>
              </a:spcAft>
            </a:pPr>
            <a:r>
              <a:rPr lang="zh-CN" altLang="en-US" sz="2800" dirty="0">
                <a:solidFill>
                  <a:schemeClr val="tx1">
                    <a:lumMod val="75000"/>
                    <a:lumOff val="25000"/>
                  </a:schemeClr>
                </a:solidFill>
                <a:latin typeface="Impact" pitchFamily="34" charset="0"/>
                <a:ea typeface="微软雅黑" pitchFamily="34" charset="-122"/>
                <a:cs typeface="宋体" pitchFamily="2" charset="-122"/>
              </a:rPr>
              <a:t>项目二  </a:t>
            </a:r>
            <a:r>
              <a:rPr lang="zh-CN" altLang="en-US" sz="2800" dirty="0">
                <a:solidFill>
                  <a:schemeClr val="accent2"/>
                </a:solidFill>
                <a:latin typeface="微软雅黑" panose="020B0503020204020204" pitchFamily="34" charset="-122"/>
                <a:ea typeface="微软雅黑" panose="020B0503020204020204" pitchFamily="34" charset="-122"/>
                <a:cs typeface="宋体" pitchFamily="2" charset="-122"/>
              </a:rPr>
              <a:t>绘制插画素材</a:t>
            </a:r>
            <a:endParaRPr lang="en-US" altLang="zh-CN" sz="2800" dirty="0">
              <a:solidFill>
                <a:schemeClr val="tx1">
                  <a:lumMod val="75000"/>
                  <a:lumOff val="25000"/>
                </a:schemeClr>
              </a:solidFill>
              <a:latin typeface="微软雅黑" panose="020B0503020204020204" pitchFamily="34" charset="-122"/>
              <a:ea typeface="微软雅黑" panose="020B0503020204020204" pitchFamily="34" charset="-122"/>
              <a:cs typeface="宋体" pitchFamily="2" charset="-122"/>
            </a:endParaRPr>
          </a:p>
        </p:txBody>
      </p:sp>
      <p:sp>
        <p:nvSpPr>
          <p:cNvPr id="19" name="Line 21"/>
          <p:cNvSpPr>
            <a:spLocks noChangeShapeType="1"/>
          </p:cNvSpPr>
          <p:nvPr/>
        </p:nvSpPr>
        <p:spPr bwMode="auto">
          <a:xfrm>
            <a:off x="4270998" y="2675012"/>
            <a:ext cx="3399012" cy="0"/>
          </a:xfrm>
          <a:prstGeom prst="line">
            <a:avLst/>
          </a:prstGeom>
          <a:noFill/>
          <a:ln w="6350">
            <a:solidFill>
              <a:schemeClr val="tx1">
                <a:lumMod val="75000"/>
                <a:lumOff val="25000"/>
              </a:schemeClr>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zh-CN" altLang="en-US">
              <a:ln>
                <a:solidFill>
                  <a:schemeClr val="tx1">
                    <a:lumMod val="75000"/>
                    <a:lumOff val="25000"/>
                  </a:schemeClr>
                </a:solidFill>
              </a:ln>
              <a:solidFill>
                <a:srgbClr val="000000"/>
              </a:solidFill>
              <a:latin typeface="Arial" pitchFamily="34" charset="0"/>
            </a:endParaRPr>
          </a:p>
        </p:txBody>
      </p:sp>
      <p:sp>
        <p:nvSpPr>
          <p:cNvPr id="11" name="菱形 10"/>
          <p:cNvSpPr/>
          <p:nvPr/>
        </p:nvSpPr>
        <p:spPr>
          <a:xfrm>
            <a:off x="1023700" y="3165533"/>
            <a:ext cx="2034712" cy="2034712"/>
          </a:xfrm>
          <a:prstGeom prst="diamond">
            <a:avLst/>
          </a:prstGeom>
          <a:blipFill>
            <a:blip r:embed="rId3" cstate="print"/>
            <a:srcRect/>
            <a:stretch>
              <a:fillRect r="3"/>
            </a:stretch>
          </a:blipFill>
          <a:ln w="6350" cap="flat">
            <a:noFill/>
            <a:prstDash val="solid"/>
            <a:miter lim="800000"/>
          </a:ln>
        </p:spPr>
        <p:txBody>
          <a:bodyPr vert="horz" wrap="square" lIns="91440" tIns="45720" rIns="91440" bIns="45720" numCol="1" anchor="t" anchorCtr="0" compatLnSpc="1"/>
          <a:lstStyle/>
          <a:p>
            <a:endParaRPr lang="zh-CN" altLang="en-US"/>
          </a:p>
        </p:txBody>
      </p:sp>
      <p:sp>
        <p:nvSpPr>
          <p:cNvPr id="12" name="菱形 11"/>
          <p:cNvSpPr/>
          <p:nvPr/>
        </p:nvSpPr>
        <p:spPr>
          <a:xfrm>
            <a:off x="1114412" y="4227140"/>
            <a:ext cx="2034712" cy="2034712"/>
          </a:xfrm>
          <a:prstGeom prst="diamond">
            <a:avLst/>
          </a:prstGeom>
          <a:solidFill>
            <a:schemeClr val="accent2"/>
          </a:solidFill>
          <a:ln w="6350" cap="flat">
            <a:noFill/>
            <a:prstDash val="solid"/>
            <a:miter lim="800000"/>
          </a:ln>
        </p:spPr>
        <p:txBody>
          <a:bodyPr vert="horz" wrap="square" lIns="91440" tIns="45720" rIns="91440" bIns="45720" numCol="1" anchor="t" anchorCtr="0" compatLnSpc="1"/>
          <a:lstStyle/>
          <a:p>
            <a:endParaRPr lang="zh-CN" altLang="en-US"/>
          </a:p>
        </p:txBody>
      </p:sp>
      <p:sp>
        <p:nvSpPr>
          <p:cNvPr id="15" name="菱形 14"/>
          <p:cNvSpPr/>
          <p:nvPr/>
        </p:nvSpPr>
        <p:spPr>
          <a:xfrm>
            <a:off x="3222761" y="4227140"/>
            <a:ext cx="2034712" cy="2034712"/>
          </a:xfrm>
          <a:prstGeom prst="diamond">
            <a:avLst/>
          </a:prstGeom>
          <a:solidFill>
            <a:schemeClr val="tx1">
              <a:lumMod val="75000"/>
              <a:lumOff val="25000"/>
            </a:schemeClr>
          </a:solidFill>
          <a:ln w="6350" cap="flat">
            <a:noFill/>
            <a:prstDash val="solid"/>
            <a:miter lim="800000"/>
          </a:ln>
        </p:spPr>
        <p:txBody>
          <a:bodyPr vert="horz" wrap="square" lIns="91440" tIns="45720" rIns="91440" bIns="45720" numCol="1" anchor="t" anchorCtr="0" compatLnSpc="1"/>
          <a:lstStyle/>
          <a:p>
            <a:endParaRPr lang="zh-CN" altLang="en-US"/>
          </a:p>
        </p:txBody>
      </p:sp>
      <p:sp>
        <p:nvSpPr>
          <p:cNvPr id="17" name="Rectangle 18"/>
          <p:cNvSpPr>
            <a:spLocks noChangeArrowheads="1"/>
          </p:cNvSpPr>
          <p:nvPr/>
        </p:nvSpPr>
        <p:spPr bwMode="auto">
          <a:xfrm>
            <a:off x="4509813" y="1538829"/>
            <a:ext cx="286616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zh-CN" altLang="en-US" sz="2000" b="1" dirty="0">
                <a:solidFill>
                  <a:schemeClr val="accent1"/>
                </a:solidFill>
                <a:latin typeface="Impact" pitchFamily="34" charset="0"/>
                <a:ea typeface="微软雅黑" pitchFamily="34" charset="-122"/>
                <a:cs typeface="宋体" pitchFamily="2" charset="-122"/>
              </a:rPr>
              <a:t>学习单元二 平面设计素材</a:t>
            </a:r>
            <a:endParaRPr lang="en-US" altLang="zh-CN" sz="2000" b="1" dirty="0">
              <a:solidFill>
                <a:schemeClr val="accent1"/>
              </a:solidFill>
              <a:latin typeface="Impact" pitchFamily="34" charset="0"/>
              <a:ea typeface="微软雅黑" pitchFamily="34" charset="-122"/>
              <a:cs typeface="宋体" pitchFamily="2" charset="-122"/>
            </a:endParaRPr>
          </a:p>
        </p:txBody>
      </p:sp>
      <p:sp>
        <p:nvSpPr>
          <p:cNvPr id="13" name="Rectangle 20"/>
          <p:cNvSpPr>
            <a:spLocks noChangeArrowheads="1"/>
          </p:cNvSpPr>
          <p:nvPr/>
        </p:nvSpPr>
        <p:spPr bwMode="auto">
          <a:xfrm>
            <a:off x="4531985" y="2802979"/>
            <a:ext cx="3378978"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fontAlgn="base">
              <a:spcBef>
                <a:spcPct val="0"/>
              </a:spcBef>
              <a:spcAft>
                <a:spcPct val="0"/>
              </a:spcAft>
              <a:buFont typeface="Arial" pitchFamily="34" charset="0"/>
              <a:buNone/>
            </a:pPr>
            <a:r>
              <a:rPr lang="zh-CN" altLang="en-US" sz="800" dirty="0">
                <a:solidFill>
                  <a:schemeClr val="accent1"/>
                </a:solidFill>
                <a:latin typeface="微软雅黑" panose="020B0503020204020204" pitchFamily="34" charset="-122"/>
                <a:ea typeface="微软雅黑" panose="020B0503020204020204" pitchFamily="34" charset="-122"/>
                <a:cs typeface="Arial" pitchFamily="34" charset="0"/>
              </a:rPr>
              <a:t>●</a:t>
            </a:r>
            <a:r>
              <a:rPr lang="zh-CN" altLang="en-US" sz="800" b="1" dirty="0">
                <a:solidFill>
                  <a:srgbClr val="92D050"/>
                </a:solidFill>
                <a:latin typeface="微软雅黑" panose="020B0503020204020204" pitchFamily="34" charset="-122"/>
                <a:ea typeface="微软雅黑" panose="020B0503020204020204" pitchFamily="34" charset="-122"/>
              </a:rPr>
              <a:t>任务一  绘制景物插画      </a:t>
            </a:r>
            <a:r>
              <a:rPr lang="zh-CN" altLang="en-US" sz="800" dirty="0">
                <a:solidFill>
                  <a:schemeClr val="accent1"/>
                </a:solidFill>
                <a:latin typeface="微软雅黑" pitchFamily="34" charset="-122"/>
                <a:ea typeface="微软雅黑" pitchFamily="34" charset="-122"/>
                <a:cs typeface="Arial" pitchFamily="34" charset="0"/>
              </a:rPr>
              <a:t>●</a:t>
            </a:r>
            <a:r>
              <a:rPr lang="zh-CN" altLang="en-US" sz="800" dirty="0">
                <a:latin typeface="微软雅黑" panose="020B0503020204020204" pitchFamily="34" charset="-122"/>
                <a:ea typeface="微软雅黑" panose="020B0503020204020204" pitchFamily="34" charset="-122"/>
              </a:rPr>
              <a:t>任务二  绘制动物、人物插画</a:t>
            </a:r>
          </a:p>
        </p:txBody>
      </p:sp>
    </p:spTree>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10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0-#ppt_w/2"/>
                                              </p:val>
                                            </p:tav>
                                            <p:tav tm="100000">
                                              <p:val>
                                                <p:strVal val="#ppt_x"/>
                                              </p:val>
                                            </p:tav>
                                          </p:tavLst>
                                        </p:anim>
                                        <p:anim calcmode="lin" valueType="num">
                                          <p:cBhvr additive="base">
                                            <p:cTn id="12" dur="500" fill="hold"/>
                                            <p:tgtEl>
                                              <p:spTgt spid="7"/>
                                            </p:tgtEl>
                                            <p:attrNameLst>
                                              <p:attrName>ppt_y</p:attrName>
                                            </p:attrNameLst>
                                          </p:cBhvr>
                                          <p:tavLst>
                                            <p:tav tm="0">
                                              <p:val>
                                                <p:strVal val="#ppt_y"/>
                                              </p:val>
                                            </p:tav>
                                            <p:tav tm="100000">
                                              <p:val>
                                                <p:strVal val="#ppt_y"/>
                                              </p:val>
                                            </p:tav>
                                          </p:tavLst>
                                        </p:anim>
                                      </p:childTnLst>
                                    </p:cTn>
                                  </p:par>
                                  <p:par>
                                    <p:cTn id="13" presetID="35" presetClass="emph" presetSubtype="0" repeatCount="3000" fill="hold" grpId="1" nodeType="withEffect">
                                      <p:stCondLst>
                                        <p:cond delay="500"/>
                                      </p:stCondLst>
                                      <p:childTnLst>
                                        <p:anim calcmode="discrete" valueType="str">
                                          <p:cBhvr>
                                            <p:cTn id="14" dur="100" fill="hold"/>
                                            <p:tgtEl>
                                              <p:spTgt spid="7"/>
                                            </p:tgtEl>
                                            <p:attrNameLst>
                                              <p:attrName>style.visibility</p:attrName>
                                            </p:attrNameLst>
                                          </p:cBhvr>
                                          <p:tavLst>
                                            <p:tav tm="0">
                                              <p:val>
                                                <p:strVal val="hidden"/>
                                              </p:val>
                                            </p:tav>
                                            <p:tav tm="50000">
                                              <p:val>
                                                <p:strVal val="visible"/>
                                              </p:val>
                                            </p:tav>
                                          </p:tavLst>
                                        </p:anim>
                                      </p:childTnLst>
                                    </p:cTn>
                                  </p:par>
                                  <p:par>
                                    <p:cTn id="15" presetID="2" presetClass="entr" presetSubtype="8" fill="hold" grpId="0" nodeType="withEffect">
                                      <p:stCondLst>
                                        <p:cond delay="20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0-#ppt_w/2"/>
                                              </p:val>
                                            </p:tav>
                                            <p:tav tm="100000">
                                              <p:val>
                                                <p:strVal val="#ppt_x"/>
                                              </p:val>
                                            </p:tav>
                                          </p:tavLst>
                                        </p:anim>
                                        <p:anim calcmode="lin" valueType="num">
                                          <p:cBhvr additive="base">
                                            <p:cTn id="18" dur="500" fill="hold"/>
                                            <p:tgtEl>
                                              <p:spTgt spid="8"/>
                                            </p:tgtEl>
                                            <p:attrNameLst>
                                              <p:attrName>ppt_y</p:attrName>
                                            </p:attrNameLst>
                                          </p:cBhvr>
                                          <p:tavLst>
                                            <p:tav tm="0">
                                              <p:val>
                                                <p:strVal val="#ppt_y"/>
                                              </p:val>
                                            </p:tav>
                                            <p:tav tm="100000">
                                              <p:val>
                                                <p:strVal val="#ppt_y"/>
                                              </p:val>
                                            </p:tav>
                                          </p:tavLst>
                                        </p:anim>
                                      </p:childTnLst>
                                    </p:cTn>
                                  </p:par>
                                  <p:par>
                                    <p:cTn id="19" presetID="35" presetClass="emph" presetSubtype="0" repeatCount="3000" fill="hold" grpId="1" nodeType="withEffect">
                                      <p:stCondLst>
                                        <p:cond delay="600"/>
                                      </p:stCondLst>
                                      <p:childTnLst>
                                        <p:anim calcmode="discrete" valueType="str">
                                          <p:cBhvr>
                                            <p:cTn id="20" dur="100" fill="hold"/>
                                            <p:tgtEl>
                                              <p:spTgt spid="8"/>
                                            </p:tgtEl>
                                            <p:attrNameLst>
                                              <p:attrName>style.visibility</p:attrName>
                                            </p:attrNameLst>
                                          </p:cBhvr>
                                          <p:tavLst>
                                            <p:tav tm="0">
                                              <p:val>
                                                <p:strVal val="hidden"/>
                                              </p:val>
                                            </p:tav>
                                            <p:tav tm="50000">
                                              <p:val>
                                                <p:strVal val="visible"/>
                                              </p:val>
                                            </p:tav>
                                          </p:tavLst>
                                        </p:anim>
                                      </p:childTnLst>
                                    </p:cTn>
                                  </p:par>
                                  <p:par>
                                    <p:cTn id="21" presetID="2" presetClass="entr" presetSubtype="8" fill="hold" grpId="0" nodeType="withEffect">
                                      <p:stCondLst>
                                        <p:cond delay="30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500" fill="hold"/>
                                            <p:tgtEl>
                                              <p:spTgt spid="9"/>
                                            </p:tgtEl>
                                            <p:attrNameLst>
                                              <p:attrName>ppt_x</p:attrName>
                                            </p:attrNameLst>
                                          </p:cBhvr>
                                          <p:tavLst>
                                            <p:tav tm="0">
                                              <p:val>
                                                <p:strVal val="0-#ppt_w/2"/>
                                              </p:val>
                                            </p:tav>
                                            <p:tav tm="100000">
                                              <p:val>
                                                <p:strVal val="#ppt_x"/>
                                              </p:val>
                                            </p:tav>
                                          </p:tavLst>
                                        </p:anim>
                                        <p:anim calcmode="lin" valueType="num">
                                          <p:cBhvr additive="base">
                                            <p:cTn id="24" dur="500" fill="hold"/>
                                            <p:tgtEl>
                                              <p:spTgt spid="9"/>
                                            </p:tgtEl>
                                            <p:attrNameLst>
                                              <p:attrName>ppt_y</p:attrName>
                                            </p:attrNameLst>
                                          </p:cBhvr>
                                          <p:tavLst>
                                            <p:tav tm="0">
                                              <p:val>
                                                <p:strVal val="#ppt_y"/>
                                              </p:val>
                                            </p:tav>
                                            <p:tav tm="100000">
                                              <p:val>
                                                <p:strVal val="#ppt_y"/>
                                              </p:val>
                                            </p:tav>
                                          </p:tavLst>
                                        </p:anim>
                                      </p:childTnLst>
                                    </p:cTn>
                                  </p:par>
                                  <p:par>
                                    <p:cTn id="25" presetID="35" presetClass="emph" presetSubtype="0" repeatCount="3000" fill="hold" grpId="1" nodeType="withEffect">
                                      <p:stCondLst>
                                        <p:cond delay="700"/>
                                      </p:stCondLst>
                                      <p:childTnLst>
                                        <p:anim calcmode="discrete" valueType="str">
                                          <p:cBhvr>
                                            <p:cTn id="26" dur="100" fill="hold"/>
                                            <p:tgtEl>
                                              <p:spTgt spid="9"/>
                                            </p:tgtEl>
                                            <p:attrNameLst>
                                              <p:attrName>style.visibility</p:attrName>
                                            </p:attrNameLst>
                                          </p:cBhvr>
                                          <p:tavLst>
                                            <p:tav tm="0">
                                              <p:val>
                                                <p:strVal val="hidden"/>
                                              </p:val>
                                            </p:tav>
                                            <p:tav tm="50000">
                                              <p:val>
                                                <p:strVal val="visible"/>
                                              </p:val>
                                            </p:tav>
                                          </p:tavLst>
                                        </p:anim>
                                      </p:childTnLst>
                                    </p:cTn>
                                  </p:par>
                                  <p:par>
                                    <p:cTn id="27" presetID="2" presetClass="entr" presetSubtype="8" fill="hold" grpId="0" nodeType="withEffect">
                                      <p:stCondLst>
                                        <p:cond delay="700"/>
                                      </p:stCondLst>
                                      <p:childTnLst>
                                        <p:set>
                                          <p:cBhvr>
                                            <p:cTn id="28" dur="1" fill="hold">
                                              <p:stCondLst>
                                                <p:cond delay="0"/>
                                              </p:stCondLst>
                                            </p:cTn>
                                            <p:tgtEl>
                                              <p:spTgt spid="15"/>
                                            </p:tgtEl>
                                            <p:attrNameLst>
                                              <p:attrName>style.visibility</p:attrName>
                                            </p:attrNameLst>
                                          </p:cBhvr>
                                          <p:to>
                                            <p:strVal val="visible"/>
                                          </p:to>
                                        </p:set>
                                        <p:anim calcmode="lin" valueType="num">
                                          <p:cBhvr additive="base">
                                            <p:cTn id="29" dur="500" fill="hold"/>
                                            <p:tgtEl>
                                              <p:spTgt spid="15"/>
                                            </p:tgtEl>
                                            <p:attrNameLst>
                                              <p:attrName>ppt_x</p:attrName>
                                            </p:attrNameLst>
                                          </p:cBhvr>
                                          <p:tavLst>
                                            <p:tav tm="0">
                                              <p:val>
                                                <p:strVal val="0-#ppt_w/2"/>
                                              </p:val>
                                            </p:tav>
                                            <p:tav tm="100000">
                                              <p:val>
                                                <p:strVal val="#ppt_x"/>
                                              </p:val>
                                            </p:tav>
                                          </p:tavLst>
                                        </p:anim>
                                        <p:anim calcmode="lin" valueType="num">
                                          <p:cBhvr additive="base">
                                            <p:cTn id="30" dur="500" fill="hold"/>
                                            <p:tgtEl>
                                              <p:spTgt spid="15"/>
                                            </p:tgtEl>
                                            <p:attrNameLst>
                                              <p:attrName>ppt_y</p:attrName>
                                            </p:attrNameLst>
                                          </p:cBhvr>
                                          <p:tavLst>
                                            <p:tav tm="0">
                                              <p:val>
                                                <p:strVal val="#ppt_y"/>
                                              </p:val>
                                            </p:tav>
                                            <p:tav tm="100000">
                                              <p:val>
                                                <p:strVal val="#ppt_y"/>
                                              </p:val>
                                            </p:tav>
                                          </p:tavLst>
                                        </p:anim>
                                      </p:childTnLst>
                                    </p:cTn>
                                  </p:par>
                                  <p:par>
                                    <p:cTn id="31" presetID="35" presetClass="emph" presetSubtype="0" repeatCount="3000" fill="hold" grpId="1" nodeType="withEffect">
                                      <p:stCondLst>
                                        <p:cond delay="1100"/>
                                      </p:stCondLst>
                                      <p:childTnLst>
                                        <p:anim calcmode="discrete" valueType="str">
                                          <p:cBhvr>
                                            <p:cTn id="32" dur="100" fill="hold"/>
                                            <p:tgtEl>
                                              <p:spTgt spid="15"/>
                                            </p:tgtEl>
                                            <p:attrNameLst>
                                              <p:attrName>style.visibility</p:attrName>
                                            </p:attrNameLst>
                                          </p:cBhvr>
                                          <p:tavLst>
                                            <p:tav tm="0">
                                              <p:val>
                                                <p:strVal val="hidden"/>
                                              </p:val>
                                            </p:tav>
                                            <p:tav tm="50000">
                                              <p:val>
                                                <p:strVal val="visible"/>
                                              </p:val>
                                            </p:tav>
                                          </p:tavLst>
                                        </p:anim>
                                      </p:childTnLst>
                                    </p:cTn>
                                  </p:par>
                                  <p:par>
                                    <p:cTn id="33" presetID="2" presetClass="entr" presetSubtype="8" fill="hold" grpId="0" nodeType="withEffect">
                                      <p:stCondLst>
                                        <p:cond delay="1100"/>
                                      </p:stCondLst>
                                      <p:childTnLst>
                                        <p:set>
                                          <p:cBhvr>
                                            <p:cTn id="34" dur="1" fill="hold">
                                              <p:stCondLst>
                                                <p:cond delay="0"/>
                                              </p:stCondLst>
                                            </p:cTn>
                                            <p:tgtEl>
                                              <p:spTgt spid="11"/>
                                            </p:tgtEl>
                                            <p:attrNameLst>
                                              <p:attrName>style.visibility</p:attrName>
                                            </p:attrNameLst>
                                          </p:cBhvr>
                                          <p:to>
                                            <p:strVal val="visible"/>
                                          </p:to>
                                        </p:set>
                                        <p:anim calcmode="lin" valueType="num">
                                          <p:cBhvr additive="base">
                                            <p:cTn id="35" dur="500" fill="hold"/>
                                            <p:tgtEl>
                                              <p:spTgt spid="11"/>
                                            </p:tgtEl>
                                            <p:attrNameLst>
                                              <p:attrName>ppt_x</p:attrName>
                                            </p:attrNameLst>
                                          </p:cBhvr>
                                          <p:tavLst>
                                            <p:tav tm="0">
                                              <p:val>
                                                <p:strVal val="0-#ppt_w/2"/>
                                              </p:val>
                                            </p:tav>
                                            <p:tav tm="100000">
                                              <p:val>
                                                <p:strVal val="#ppt_x"/>
                                              </p:val>
                                            </p:tav>
                                          </p:tavLst>
                                        </p:anim>
                                        <p:anim calcmode="lin" valueType="num">
                                          <p:cBhvr additive="base">
                                            <p:cTn id="36" dur="500" fill="hold"/>
                                            <p:tgtEl>
                                              <p:spTgt spid="11"/>
                                            </p:tgtEl>
                                            <p:attrNameLst>
                                              <p:attrName>ppt_y</p:attrName>
                                            </p:attrNameLst>
                                          </p:cBhvr>
                                          <p:tavLst>
                                            <p:tav tm="0">
                                              <p:val>
                                                <p:strVal val="#ppt_y"/>
                                              </p:val>
                                            </p:tav>
                                            <p:tav tm="100000">
                                              <p:val>
                                                <p:strVal val="#ppt_y"/>
                                              </p:val>
                                            </p:tav>
                                          </p:tavLst>
                                        </p:anim>
                                      </p:childTnLst>
                                    </p:cTn>
                                  </p:par>
                                  <p:par>
                                    <p:cTn id="37" presetID="2" presetClass="entr" presetSubtype="8" fill="hold" grpId="0" nodeType="withEffect">
                                      <p:stCondLst>
                                        <p:cond delay="1400"/>
                                      </p:stCondLst>
                                      <p:childTnLst>
                                        <p:set>
                                          <p:cBhvr>
                                            <p:cTn id="38" dur="1" fill="hold">
                                              <p:stCondLst>
                                                <p:cond delay="0"/>
                                              </p:stCondLst>
                                            </p:cTn>
                                            <p:tgtEl>
                                              <p:spTgt spid="12"/>
                                            </p:tgtEl>
                                            <p:attrNameLst>
                                              <p:attrName>style.visibility</p:attrName>
                                            </p:attrNameLst>
                                          </p:cBhvr>
                                          <p:to>
                                            <p:strVal val="visible"/>
                                          </p:to>
                                        </p:set>
                                        <p:anim calcmode="lin" valueType="num">
                                          <p:cBhvr additive="base">
                                            <p:cTn id="39" dur="500" fill="hold"/>
                                            <p:tgtEl>
                                              <p:spTgt spid="12"/>
                                            </p:tgtEl>
                                            <p:attrNameLst>
                                              <p:attrName>ppt_x</p:attrName>
                                            </p:attrNameLst>
                                          </p:cBhvr>
                                          <p:tavLst>
                                            <p:tav tm="0">
                                              <p:val>
                                                <p:strVal val="0-#ppt_w/2"/>
                                              </p:val>
                                            </p:tav>
                                            <p:tav tm="100000">
                                              <p:val>
                                                <p:strVal val="#ppt_x"/>
                                              </p:val>
                                            </p:tav>
                                          </p:tavLst>
                                        </p:anim>
                                        <p:anim calcmode="lin" valueType="num">
                                          <p:cBhvr additive="base">
                                            <p:cTn id="40" dur="500" fill="hold"/>
                                            <p:tgtEl>
                                              <p:spTgt spid="12"/>
                                            </p:tgtEl>
                                            <p:attrNameLst>
                                              <p:attrName>ppt_y</p:attrName>
                                            </p:attrNameLst>
                                          </p:cBhvr>
                                          <p:tavLst>
                                            <p:tav tm="0">
                                              <p:val>
                                                <p:strVal val="#ppt_y"/>
                                              </p:val>
                                            </p:tav>
                                            <p:tav tm="100000">
                                              <p:val>
                                                <p:strVal val="#ppt_y"/>
                                              </p:val>
                                            </p:tav>
                                          </p:tavLst>
                                        </p:anim>
                                      </p:childTnLst>
                                    </p:cTn>
                                  </p:par>
                                  <p:par>
                                    <p:cTn id="41" presetID="56" presetClass="entr" presetSubtype="0" fill="hold" grpId="0" nodeType="withEffect">
                                      <p:stCondLst>
                                        <p:cond delay="1400"/>
                                      </p:stCondLst>
                                      <p:iterate type="lt">
                                        <p:tmPct val="6667"/>
                                      </p:iterate>
                                      <p:childTnLst>
                                        <p:set>
                                          <p:cBhvr>
                                            <p:cTn id="42" dur="1" fill="hold">
                                              <p:stCondLst>
                                                <p:cond delay="0"/>
                                              </p:stCondLst>
                                            </p:cTn>
                                            <p:tgtEl>
                                              <p:spTgt spid="16"/>
                                            </p:tgtEl>
                                            <p:attrNameLst>
                                              <p:attrName>style.visibility</p:attrName>
                                            </p:attrNameLst>
                                          </p:cBhvr>
                                          <p:to>
                                            <p:strVal val="visible"/>
                                          </p:to>
                                        </p:set>
                                        <p:anim by="(-#ppt_w*2)" calcmode="lin" valueType="num">
                                          <p:cBhvr rctx="PPT">
                                            <p:cTn id="43" dur="375" autoRev="1" fill="hold">
                                              <p:stCondLst>
                                                <p:cond delay="0"/>
                                              </p:stCondLst>
                                            </p:cTn>
                                            <p:tgtEl>
                                              <p:spTgt spid="16"/>
                                            </p:tgtEl>
                                            <p:attrNameLst>
                                              <p:attrName>ppt_w</p:attrName>
                                            </p:attrNameLst>
                                          </p:cBhvr>
                                        </p:anim>
                                        <p:anim by="(#ppt_w*0.50)" calcmode="lin" valueType="num">
                                          <p:cBhvr>
                                            <p:cTn id="44" dur="375" decel="50000" autoRev="1" fill="hold">
                                              <p:stCondLst>
                                                <p:cond delay="0"/>
                                              </p:stCondLst>
                                            </p:cTn>
                                            <p:tgtEl>
                                              <p:spTgt spid="16"/>
                                            </p:tgtEl>
                                            <p:attrNameLst>
                                              <p:attrName>ppt_x</p:attrName>
                                            </p:attrNameLst>
                                          </p:cBhvr>
                                        </p:anim>
                                        <p:anim from="(-#ppt_h/2)" to="(#ppt_y)" calcmode="lin" valueType="num">
                                          <p:cBhvr>
                                            <p:cTn id="45" dur="750" fill="hold">
                                              <p:stCondLst>
                                                <p:cond delay="0"/>
                                              </p:stCondLst>
                                            </p:cTn>
                                            <p:tgtEl>
                                              <p:spTgt spid="16"/>
                                            </p:tgtEl>
                                            <p:attrNameLst>
                                              <p:attrName>ppt_y</p:attrName>
                                            </p:attrNameLst>
                                          </p:cBhvr>
                                        </p:anim>
                                        <p:animRot by="21600000">
                                          <p:cBhvr>
                                            <p:cTn id="46" dur="750" fill="hold">
                                              <p:stCondLst>
                                                <p:cond delay="0"/>
                                              </p:stCondLst>
                                            </p:cTn>
                                            <p:tgtEl>
                                              <p:spTgt spid="16"/>
                                            </p:tgtEl>
                                            <p:attrNameLst>
                                              <p:attrName>r</p:attrName>
                                            </p:attrNameLst>
                                          </p:cBhvr>
                                        </p:animRot>
                                      </p:childTnLst>
                                    </p:cTn>
                                  </p:par>
                                  <p:par>
                                    <p:cTn id="47" presetID="22" presetClass="entr" presetSubtype="8" fill="hold" grpId="0" nodeType="withEffect">
                                      <p:stCondLst>
                                        <p:cond delay="3000"/>
                                      </p:stCondLst>
                                      <p:childTnLst>
                                        <p:set>
                                          <p:cBhvr>
                                            <p:cTn id="48" dur="1" fill="hold">
                                              <p:stCondLst>
                                                <p:cond delay="0"/>
                                              </p:stCondLst>
                                            </p:cTn>
                                            <p:tgtEl>
                                              <p:spTgt spid="19"/>
                                            </p:tgtEl>
                                            <p:attrNameLst>
                                              <p:attrName>style.visibility</p:attrName>
                                            </p:attrNameLst>
                                          </p:cBhvr>
                                          <p:to>
                                            <p:strVal val="visible"/>
                                          </p:to>
                                        </p:set>
                                        <p:animEffect transition="in" filter="wipe(left)">
                                          <p:cBhvr>
                                            <p:cTn id="49" dur="500"/>
                                            <p:tgtEl>
                                              <p:spTgt spid="19"/>
                                            </p:tgtEl>
                                          </p:cBhvr>
                                        </p:animEffect>
                                      </p:childTnLst>
                                    </p:cTn>
                                  </p:par>
                                  <p:par>
                                    <p:cTn id="50" presetID="56" presetClass="entr" presetSubtype="0" fill="hold" grpId="0" nodeType="withEffect">
                                      <p:stCondLst>
                                        <p:cond delay="1400"/>
                                      </p:stCondLst>
                                      <p:iterate type="lt">
                                        <p:tmPct val="6667"/>
                                      </p:iterate>
                                      <p:childTnLst>
                                        <p:set>
                                          <p:cBhvr>
                                            <p:cTn id="51" dur="1" fill="hold">
                                              <p:stCondLst>
                                                <p:cond delay="0"/>
                                              </p:stCondLst>
                                            </p:cTn>
                                            <p:tgtEl>
                                              <p:spTgt spid="17"/>
                                            </p:tgtEl>
                                            <p:attrNameLst>
                                              <p:attrName>style.visibility</p:attrName>
                                            </p:attrNameLst>
                                          </p:cBhvr>
                                          <p:to>
                                            <p:strVal val="visible"/>
                                          </p:to>
                                        </p:set>
                                        <p:anim by="(-#ppt_w*2)" calcmode="lin" valueType="num">
                                          <p:cBhvr rctx="PPT">
                                            <p:cTn id="52" dur="375" autoRev="1" fill="hold">
                                              <p:stCondLst>
                                                <p:cond delay="0"/>
                                              </p:stCondLst>
                                            </p:cTn>
                                            <p:tgtEl>
                                              <p:spTgt spid="17"/>
                                            </p:tgtEl>
                                            <p:attrNameLst>
                                              <p:attrName>ppt_w</p:attrName>
                                            </p:attrNameLst>
                                          </p:cBhvr>
                                        </p:anim>
                                        <p:anim by="(#ppt_w*0.50)" calcmode="lin" valueType="num">
                                          <p:cBhvr>
                                            <p:cTn id="53" dur="375" decel="50000" autoRev="1" fill="hold">
                                              <p:stCondLst>
                                                <p:cond delay="0"/>
                                              </p:stCondLst>
                                            </p:cTn>
                                            <p:tgtEl>
                                              <p:spTgt spid="17"/>
                                            </p:tgtEl>
                                            <p:attrNameLst>
                                              <p:attrName>ppt_x</p:attrName>
                                            </p:attrNameLst>
                                          </p:cBhvr>
                                        </p:anim>
                                        <p:anim from="(-#ppt_h/2)" to="(#ppt_y)" calcmode="lin" valueType="num">
                                          <p:cBhvr>
                                            <p:cTn id="54" dur="750" fill="hold">
                                              <p:stCondLst>
                                                <p:cond delay="0"/>
                                              </p:stCondLst>
                                            </p:cTn>
                                            <p:tgtEl>
                                              <p:spTgt spid="17"/>
                                            </p:tgtEl>
                                            <p:attrNameLst>
                                              <p:attrName>ppt_y</p:attrName>
                                            </p:attrNameLst>
                                          </p:cBhvr>
                                        </p:anim>
                                        <p:animRot by="21600000">
                                          <p:cBhvr>
                                            <p:cTn id="55" dur="750" fill="hold">
                                              <p:stCondLst>
                                                <p:cond delay="0"/>
                                              </p:stCondLst>
                                            </p:cTn>
                                            <p:tgtEl>
                                              <p:spTgt spid="17"/>
                                            </p:tgtEl>
                                            <p:attrNameLst>
                                              <p:attrName>r</p:attrName>
                                            </p:attrNameLst>
                                          </p:cBhvr>
                                        </p:animRot>
                                      </p:childTnLst>
                                    </p:cTn>
                                  </p:par>
                                  <p:par>
                                    <p:cTn id="56" presetID="2" presetClass="entr" presetSubtype="4" fill="hold" grpId="0" nodeType="withEffect" p14:presetBounceEnd="60000">
                                      <p:stCondLst>
                                        <p:cond delay="3500"/>
                                      </p:stCondLst>
                                      <p:childTnLst>
                                        <p:set>
                                          <p:cBhvr>
                                            <p:cTn id="57" dur="1" fill="hold">
                                              <p:stCondLst>
                                                <p:cond delay="0"/>
                                              </p:stCondLst>
                                            </p:cTn>
                                            <p:tgtEl>
                                              <p:spTgt spid="13"/>
                                            </p:tgtEl>
                                            <p:attrNameLst>
                                              <p:attrName>style.visibility</p:attrName>
                                            </p:attrNameLst>
                                          </p:cBhvr>
                                          <p:to>
                                            <p:strVal val="visible"/>
                                          </p:to>
                                        </p:set>
                                        <p:anim calcmode="lin" valueType="num" p14:bounceEnd="60000">
                                          <p:cBhvr additive="base">
                                            <p:cTn id="58" dur="500" fill="hold"/>
                                            <p:tgtEl>
                                              <p:spTgt spid="13"/>
                                            </p:tgtEl>
                                            <p:attrNameLst>
                                              <p:attrName>ppt_x</p:attrName>
                                            </p:attrNameLst>
                                          </p:cBhvr>
                                          <p:tavLst>
                                            <p:tav tm="0">
                                              <p:val>
                                                <p:strVal val="#ppt_x"/>
                                              </p:val>
                                            </p:tav>
                                            <p:tav tm="100000">
                                              <p:val>
                                                <p:strVal val="#ppt_x"/>
                                              </p:val>
                                            </p:tav>
                                          </p:tavLst>
                                        </p:anim>
                                        <p:anim calcmode="lin" valueType="num" p14:bounceEnd="60000">
                                          <p:cBhvr additive="base">
                                            <p:cTn id="59"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7" grpId="1" animBg="1"/>
          <p:bldP spid="8" grpId="0" animBg="1"/>
          <p:bldP spid="8" grpId="1" animBg="1"/>
          <p:bldP spid="9" grpId="0" animBg="1"/>
          <p:bldP spid="9" grpId="1" animBg="1"/>
          <p:bldP spid="16" grpId="0"/>
          <p:bldP spid="19" grpId="0" animBg="1"/>
          <p:bldP spid="11" grpId="0" animBg="1"/>
          <p:bldP spid="12" grpId="0" animBg="1"/>
          <p:bldP spid="15" grpId="0" animBg="1"/>
          <p:bldP spid="15" grpId="1" animBg="1"/>
          <p:bldP spid="17" grpId="0"/>
          <p:bldP spid="13"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10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0-#ppt_w/2"/>
                                              </p:val>
                                            </p:tav>
                                            <p:tav tm="100000">
                                              <p:val>
                                                <p:strVal val="#ppt_x"/>
                                              </p:val>
                                            </p:tav>
                                          </p:tavLst>
                                        </p:anim>
                                        <p:anim calcmode="lin" valueType="num">
                                          <p:cBhvr additive="base">
                                            <p:cTn id="12" dur="500" fill="hold"/>
                                            <p:tgtEl>
                                              <p:spTgt spid="7"/>
                                            </p:tgtEl>
                                            <p:attrNameLst>
                                              <p:attrName>ppt_y</p:attrName>
                                            </p:attrNameLst>
                                          </p:cBhvr>
                                          <p:tavLst>
                                            <p:tav tm="0">
                                              <p:val>
                                                <p:strVal val="#ppt_y"/>
                                              </p:val>
                                            </p:tav>
                                            <p:tav tm="100000">
                                              <p:val>
                                                <p:strVal val="#ppt_y"/>
                                              </p:val>
                                            </p:tav>
                                          </p:tavLst>
                                        </p:anim>
                                      </p:childTnLst>
                                    </p:cTn>
                                  </p:par>
                                  <p:par>
                                    <p:cTn id="13" presetID="35" presetClass="emph" presetSubtype="0" repeatCount="3000" fill="hold" grpId="1" nodeType="withEffect">
                                      <p:stCondLst>
                                        <p:cond delay="500"/>
                                      </p:stCondLst>
                                      <p:childTnLst>
                                        <p:anim calcmode="discrete" valueType="str">
                                          <p:cBhvr>
                                            <p:cTn id="14" dur="100" fill="hold"/>
                                            <p:tgtEl>
                                              <p:spTgt spid="7"/>
                                            </p:tgtEl>
                                            <p:attrNameLst>
                                              <p:attrName>style.visibility</p:attrName>
                                            </p:attrNameLst>
                                          </p:cBhvr>
                                          <p:tavLst>
                                            <p:tav tm="0">
                                              <p:val>
                                                <p:strVal val="hidden"/>
                                              </p:val>
                                            </p:tav>
                                            <p:tav tm="50000">
                                              <p:val>
                                                <p:strVal val="visible"/>
                                              </p:val>
                                            </p:tav>
                                          </p:tavLst>
                                        </p:anim>
                                      </p:childTnLst>
                                    </p:cTn>
                                  </p:par>
                                  <p:par>
                                    <p:cTn id="15" presetID="2" presetClass="entr" presetSubtype="8" fill="hold" grpId="0" nodeType="withEffect">
                                      <p:stCondLst>
                                        <p:cond delay="20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0-#ppt_w/2"/>
                                              </p:val>
                                            </p:tav>
                                            <p:tav tm="100000">
                                              <p:val>
                                                <p:strVal val="#ppt_x"/>
                                              </p:val>
                                            </p:tav>
                                          </p:tavLst>
                                        </p:anim>
                                        <p:anim calcmode="lin" valueType="num">
                                          <p:cBhvr additive="base">
                                            <p:cTn id="18" dur="500" fill="hold"/>
                                            <p:tgtEl>
                                              <p:spTgt spid="8"/>
                                            </p:tgtEl>
                                            <p:attrNameLst>
                                              <p:attrName>ppt_y</p:attrName>
                                            </p:attrNameLst>
                                          </p:cBhvr>
                                          <p:tavLst>
                                            <p:tav tm="0">
                                              <p:val>
                                                <p:strVal val="#ppt_y"/>
                                              </p:val>
                                            </p:tav>
                                            <p:tav tm="100000">
                                              <p:val>
                                                <p:strVal val="#ppt_y"/>
                                              </p:val>
                                            </p:tav>
                                          </p:tavLst>
                                        </p:anim>
                                      </p:childTnLst>
                                    </p:cTn>
                                  </p:par>
                                  <p:par>
                                    <p:cTn id="19" presetID="35" presetClass="emph" presetSubtype="0" repeatCount="3000" fill="hold" grpId="1" nodeType="withEffect">
                                      <p:stCondLst>
                                        <p:cond delay="600"/>
                                      </p:stCondLst>
                                      <p:childTnLst>
                                        <p:anim calcmode="discrete" valueType="str">
                                          <p:cBhvr>
                                            <p:cTn id="20" dur="100" fill="hold"/>
                                            <p:tgtEl>
                                              <p:spTgt spid="8"/>
                                            </p:tgtEl>
                                            <p:attrNameLst>
                                              <p:attrName>style.visibility</p:attrName>
                                            </p:attrNameLst>
                                          </p:cBhvr>
                                          <p:tavLst>
                                            <p:tav tm="0">
                                              <p:val>
                                                <p:strVal val="hidden"/>
                                              </p:val>
                                            </p:tav>
                                            <p:tav tm="50000">
                                              <p:val>
                                                <p:strVal val="visible"/>
                                              </p:val>
                                            </p:tav>
                                          </p:tavLst>
                                        </p:anim>
                                      </p:childTnLst>
                                    </p:cTn>
                                  </p:par>
                                  <p:par>
                                    <p:cTn id="21" presetID="2" presetClass="entr" presetSubtype="8" fill="hold" grpId="0" nodeType="withEffect">
                                      <p:stCondLst>
                                        <p:cond delay="30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500" fill="hold"/>
                                            <p:tgtEl>
                                              <p:spTgt spid="9"/>
                                            </p:tgtEl>
                                            <p:attrNameLst>
                                              <p:attrName>ppt_x</p:attrName>
                                            </p:attrNameLst>
                                          </p:cBhvr>
                                          <p:tavLst>
                                            <p:tav tm="0">
                                              <p:val>
                                                <p:strVal val="0-#ppt_w/2"/>
                                              </p:val>
                                            </p:tav>
                                            <p:tav tm="100000">
                                              <p:val>
                                                <p:strVal val="#ppt_x"/>
                                              </p:val>
                                            </p:tav>
                                          </p:tavLst>
                                        </p:anim>
                                        <p:anim calcmode="lin" valueType="num">
                                          <p:cBhvr additive="base">
                                            <p:cTn id="24" dur="500" fill="hold"/>
                                            <p:tgtEl>
                                              <p:spTgt spid="9"/>
                                            </p:tgtEl>
                                            <p:attrNameLst>
                                              <p:attrName>ppt_y</p:attrName>
                                            </p:attrNameLst>
                                          </p:cBhvr>
                                          <p:tavLst>
                                            <p:tav tm="0">
                                              <p:val>
                                                <p:strVal val="#ppt_y"/>
                                              </p:val>
                                            </p:tav>
                                            <p:tav tm="100000">
                                              <p:val>
                                                <p:strVal val="#ppt_y"/>
                                              </p:val>
                                            </p:tav>
                                          </p:tavLst>
                                        </p:anim>
                                      </p:childTnLst>
                                    </p:cTn>
                                  </p:par>
                                  <p:par>
                                    <p:cTn id="25" presetID="35" presetClass="emph" presetSubtype="0" repeatCount="3000" fill="hold" grpId="1" nodeType="withEffect">
                                      <p:stCondLst>
                                        <p:cond delay="700"/>
                                      </p:stCondLst>
                                      <p:childTnLst>
                                        <p:anim calcmode="discrete" valueType="str">
                                          <p:cBhvr>
                                            <p:cTn id="26" dur="100" fill="hold"/>
                                            <p:tgtEl>
                                              <p:spTgt spid="9"/>
                                            </p:tgtEl>
                                            <p:attrNameLst>
                                              <p:attrName>style.visibility</p:attrName>
                                            </p:attrNameLst>
                                          </p:cBhvr>
                                          <p:tavLst>
                                            <p:tav tm="0">
                                              <p:val>
                                                <p:strVal val="hidden"/>
                                              </p:val>
                                            </p:tav>
                                            <p:tav tm="50000">
                                              <p:val>
                                                <p:strVal val="visible"/>
                                              </p:val>
                                            </p:tav>
                                          </p:tavLst>
                                        </p:anim>
                                      </p:childTnLst>
                                    </p:cTn>
                                  </p:par>
                                  <p:par>
                                    <p:cTn id="27" presetID="2" presetClass="entr" presetSubtype="8" fill="hold" grpId="0" nodeType="withEffect">
                                      <p:stCondLst>
                                        <p:cond delay="700"/>
                                      </p:stCondLst>
                                      <p:childTnLst>
                                        <p:set>
                                          <p:cBhvr>
                                            <p:cTn id="28" dur="1" fill="hold">
                                              <p:stCondLst>
                                                <p:cond delay="0"/>
                                              </p:stCondLst>
                                            </p:cTn>
                                            <p:tgtEl>
                                              <p:spTgt spid="15"/>
                                            </p:tgtEl>
                                            <p:attrNameLst>
                                              <p:attrName>style.visibility</p:attrName>
                                            </p:attrNameLst>
                                          </p:cBhvr>
                                          <p:to>
                                            <p:strVal val="visible"/>
                                          </p:to>
                                        </p:set>
                                        <p:anim calcmode="lin" valueType="num">
                                          <p:cBhvr additive="base">
                                            <p:cTn id="29" dur="500" fill="hold"/>
                                            <p:tgtEl>
                                              <p:spTgt spid="15"/>
                                            </p:tgtEl>
                                            <p:attrNameLst>
                                              <p:attrName>ppt_x</p:attrName>
                                            </p:attrNameLst>
                                          </p:cBhvr>
                                          <p:tavLst>
                                            <p:tav tm="0">
                                              <p:val>
                                                <p:strVal val="0-#ppt_w/2"/>
                                              </p:val>
                                            </p:tav>
                                            <p:tav tm="100000">
                                              <p:val>
                                                <p:strVal val="#ppt_x"/>
                                              </p:val>
                                            </p:tav>
                                          </p:tavLst>
                                        </p:anim>
                                        <p:anim calcmode="lin" valueType="num">
                                          <p:cBhvr additive="base">
                                            <p:cTn id="30" dur="500" fill="hold"/>
                                            <p:tgtEl>
                                              <p:spTgt spid="15"/>
                                            </p:tgtEl>
                                            <p:attrNameLst>
                                              <p:attrName>ppt_y</p:attrName>
                                            </p:attrNameLst>
                                          </p:cBhvr>
                                          <p:tavLst>
                                            <p:tav tm="0">
                                              <p:val>
                                                <p:strVal val="#ppt_y"/>
                                              </p:val>
                                            </p:tav>
                                            <p:tav tm="100000">
                                              <p:val>
                                                <p:strVal val="#ppt_y"/>
                                              </p:val>
                                            </p:tav>
                                          </p:tavLst>
                                        </p:anim>
                                      </p:childTnLst>
                                    </p:cTn>
                                  </p:par>
                                  <p:par>
                                    <p:cTn id="31" presetID="35" presetClass="emph" presetSubtype="0" repeatCount="3000" fill="hold" grpId="1" nodeType="withEffect">
                                      <p:stCondLst>
                                        <p:cond delay="1100"/>
                                      </p:stCondLst>
                                      <p:childTnLst>
                                        <p:anim calcmode="discrete" valueType="str">
                                          <p:cBhvr>
                                            <p:cTn id="32" dur="100" fill="hold"/>
                                            <p:tgtEl>
                                              <p:spTgt spid="15"/>
                                            </p:tgtEl>
                                            <p:attrNameLst>
                                              <p:attrName>style.visibility</p:attrName>
                                            </p:attrNameLst>
                                          </p:cBhvr>
                                          <p:tavLst>
                                            <p:tav tm="0">
                                              <p:val>
                                                <p:strVal val="hidden"/>
                                              </p:val>
                                            </p:tav>
                                            <p:tav tm="50000">
                                              <p:val>
                                                <p:strVal val="visible"/>
                                              </p:val>
                                            </p:tav>
                                          </p:tavLst>
                                        </p:anim>
                                      </p:childTnLst>
                                    </p:cTn>
                                  </p:par>
                                  <p:par>
                                    <p:cTn id="33" presetID="2" presetClass="entr" presetSubtype="8" fill="hold" grpId="0" nodeType="withEffect">
                                      <p:stCondLst>
                                        <p:cond delay="1100"/>
                                      </p:stCondLst>
                                      <p:childTnLst>
                                        <p:set>
                                          <p:cBhvr>
                                            <p:cTn id="34" dur="1" fill="hold">
                                              <p:stCondLst>
                                                <p:cond delay="0"/>
                                              </p:stCondLst>
                                            </p:cTn>
                                            <p:tgtEl>
                                              <p:spTgt spid="11"/>
                                            </p:tgtEl>
                                            <p:attrNameLst>
                                              <p:attrName>style.visibility</p:attrName>
                                            </p:attrNameLst>
                                          </p:cBhvr>
                                          <p:to>
                                            <p:strVal val="visible"/>
                                          </p:to>
                                        </p:set>
                                        <p:anim calcmode="lin" valueType="num">
                                          <p:cBhvr additive="base">
                                            <p:cTn id="35" dur="500" fill="hold"/>
                                            <p:tgtEl>
                                              <p:spTgt spid="11"/>
                                            </p:tgtEl>
                                            <p:attrNameLst>
                                              <p:attrName>ppt_x</p:attrName>
                                            </p:attrNameLst>
                                          </p:cBhvr>
                                          <p:tavLst>
                                            <p:tav tm="0">
                                              <p:val>
                                                <p:strVal val="0-#ppt_w/2"/>
                                              </p:val>
                                            </p:tav>
                                            <p:tav tm="100000">
                                              <p:val>
                                                <p:strVal val="#ppt_x"/>
                                              </p:val>
                                            </p:tav>
                                          </p:tavLst>
                                        </p:anim>
                                        <p:anim calcmode="lin" valueType="num">
                                          <p:cBhvr additive="base">
                                            <p:cTn id="36" dur="500" fill="hold"/>
                                            <p:tgtEl>
                                              <p:spTgt spid="11"/>
                                            </p:tgtEl>
                                            <p:attrNameLst>
                                              <p:attrName>ppt_y</p:attrName>
                                            </p:attrNameLst>
                                          </p:cBhvr>
                                          <p:tavLst>
                                            <p:tav tm="0">
                                              <p:val>
                                                <p:strVal val="#ppt_y"/>
                                              </p:val>
                                            </p:tav>
                                            <p:tav tm="100000">
                                              <p:val>
                                                <p:strVal val="#ppt_y"/>
                                              </p:val>
                                            </p:tav>
                                          </p:tavLst>
                                        </p:anim>
                                      </p:childTnLst>
                                    </p:cTn>
                                  </p:par>
                                  <p:par>
                                    <p:cTn id="37" presetID="2" presetClass="entr" presetSubtype="8" fill="hold" grpId="0" nodeType="withEffect">
                                      <p:stCondLst>
                                        <p:cond delay="1400"/>
                                      </p:stCondLst>
                                      <p:childTnLst>
                                        <p:set>
                                          <p:cBhvr>
                                            <p:cTn id="38" dur="1" fill="hold">
                                              <p:stCondLst>
                                                <p:cond delay="0"/>
                                              </p:stCondLst>
                                            </p:cTn>
                                            <p:tgtEl>
                                              <p:spTgt spid="12"/>
                                            </p:tgtEl>
                                            <p:attrNameLst>
                                              <p:attrName>style.visibility</p:attrName>
                                            </p:attrNameLst>
                                          </p:cBhvr>
                                          <p:to>
                                            <p:strVal val="visible"/>
                                          </p:to>
                                        </p:set>
                                        <p:anim calcmode="lin" valueType="num">
                                          <p:cBhvr additive="base">
                                            <p:cTn id="39" dur="500" fill="hold"/>
                                            <p:tgtEl>
                                              <p:spTgt spid="12"/>
                                            </p:tgtEl>
                                            <p:attrNameLst>
                                              <p:attrName>ppt_x</p:attrName>
                                            </p:attrNameLst>
                                          </p:cBhvr>
                                          <p:tavLst>
                                            <p:tav tm="0">
                                              <p:val>
                                                <p:strVal val="0-#ppt_w/2"/>
                                              </p:val>
                                            </p:tav>
                                            <p:tav tm="100000">
                                              <p:val>
                                                <p:strVal val="#ppt_x"/>
                                              </p:val>
                                            </p:tav>
                                          </p:tavLst>
                                        </p:anim>
                                        <p:anim calcmode="lin" valueType="num">
                                          <p:cBhvr additive="base">
                                            <p:cTn id="40" dur="500" fill="hold"/>
                                            <p:tgtEl>
                                              <p:spTgt spid="12"/>
                                            </p:tgtEl>
                                            <p:attrNameLst>
                                              <p:attrName>ppt_y</p:attrName>
                                            </p:attrNameLst>
                                          </p:cBhvr>
                                          <p:tavLst>
                                            <p:tav tm="0">
                                              <p:val>
                                                <p:strVal val="#ppt_y"/>
                                              </p:val>
                                            </p:tav>
                                            <p:tav tm="100000">
                                              <p:val>
                                                <p:strVal val="#ppt_y"/>
                                              </p:val>
                                            </p:tav>
                                          </p:tavLst>
                                        </p:anim>
                                      </p:childTnLst>
                                    </p:cTn>
                                  </p:par>
                                  <p:par>
                                    <p:cTn id="41" presetID="56" presetClass="entr" presetSubtype="0" fill="hold" grpId="0" nodeType="withEffect">
                                      <p:stCondLst>
                                        <p:cond delay="1400"/>
                                      </p:stCondLst>
                                      <p:iterate type="lt">
                                        <p:tmPct val="6667"/>
                                      </p:iterate>
                                      <p:childTnLst>
                                        <p:set>
                                          <p:cBhvr>
                                            <p:cTn id="42" dur="1" fill="hold">
                                              <p:stCondLst>
                                                <p:cond delay="0"/>
                                              </p:stCondLst>
                                            </p:cTn>
                                            <p:tgtEl>
                                              <p:spTgt spid="16"/>
                                            </p:tgtEl>
                                            <p:attrNameLst>
                                              <p:attrName>style.visibility</p:attrName>
                                            </p:attrNameLst>
                                          </p:cBhvr>
                                          <p:to>
                                            <p:strVal val="visible"/>
                                          </p:to>
                                        </p:set>
                                        <p:anim by="(-#ppt_w*2)" calcmode="lin" valueType="num">
                                          <p:cBhvr rctx="PPT">
                                            <p:cTn id="43" dur="375" autoRev="1" fill="hold">
                                              <p:stCondLst>
                                                <p:cond delay="0"/>
                                              </p:stCondLst>
                                            </p:cTn>
                                            <p:tgtEl>
                                              <p:spTgt spid="16"/>
                                            </p:tgtEl>
                                            <p:attrNameLst>
                                              <p:attrName>ppt_w</p:attrName>
                                            </p:attrNameLst>
                                          </p:cBhvr>
                                        </p:anim>
                                        <p:anim by="(#ppt_w*0.50)" calcmode="lin" valueType="num">
                                          <p:cBhvr>
                                            <p:cTn id="44" dur="375" decel="50000" autoRev="1" fill="hold">
                                              <p:stCondLst>
                                                <p:cond delay="0"/>
                                              </p:stCondLst>
                                            </p:cTn>
                                            <p:tgtEl>
                                              <p:spTgt spid="16"/>
                                            </p:tgtEl>
                                            <p:attrNameLst>
                                              <p:attrName>ppt_x</p:attrName>
                                            </p:attrNameLst>
                                          </p:cBhvr>
                                        </p:anim>
                                        <p:anim from="(-#ppt_h/2)" to="(#ppt_y)" calcmode="lin" valueType="num">
                                          <p:cBhvr>
                                            <p:cTn id="45" dur="750" fill="hold">
                                              <p:stCondLst>
                                                <p:cond delay="0"/>
                                              </p:stCondLst>
                                            </p:cTn>
                                            <p:tgtEl>
                                              <p:spTgt spid="16"/>
                                            </p:tgtEl>
                                            <p:attrNameLst>
                                              <p:attrName>ppt_y</p:attrName>
                                            </p:attrNameLst>
                                          </p:cBhvr>
                                        </p:anim>
                                        <p:animRot by="21600000">
                                          <p:cBhvr>
                                            <p:cTn id="46" dur="750" fill="hold">
                                              <p:stCondLst>
                                                <p:cond delay="0"/>
                                              </p:stCondLst>
                                            </p:cTn>
                                            <p:tgtEl>
                                              <p:spTgt spid="16"/>
                                            </p:tgtEl>
                                            <p:attrNameLst>
                                              <p:attrName>r</p:attrName>
                                            </p:attrNameLst>
                                          </p:cBhvr>
                                        </p:animRot>
                                      </p:childTnLst>
                                    </p:cTn>
                                  </p:par>
                                  <p:par>
                                    <p:cTn id="47" presetID="22" presetClass="entr" presetSubtype="8" fill="hold" grpId="0" nodeType="withEffect">
                                      <p:stCondLst>
                                        <p:cond delay="3000"/>
                                      </p:stCondLst>
                                      <p:childTnLst>
                                        <p:set>
                                          <p:cBhvr>
                                            <p:cTn id="48" dur="1" fill="hold">
                                              <p:stCondLst>
                                                <p:cond delay="0"/>
                                              </p:stCondLst>
                                            </p:cTn>
                                            <p:tgtEl>
                                              <p:spTgt spid="19"/>
                                            </p:tgtEl>
                                            <p:attrNameLst>
                                              <p:attrName>style.visibility</p:attrName>
                                            </p:attrNameLst>
                                          </p:cBhvr>
                                          <p:to>
                                            <p:strVal val="visible"/>
                                          </p:to>
                                        </p:set>
                                        <p:animEffect transition="in" filter="wipe(left)">
                                          <p:cBhvr>
                                            <p:cTn id="49" dur="500"/>
                                            <p:tgtEl>
                                              <p:spTgt spid="19"/>
                                            </p:tgtEl>
                                          </p:cBhvr>
                                        </p:animEffect>
                                      </p:childTnLst>
                                    </p:cTn>
                                  </p:par>
                                  <p:par>
                                    <p:cTn id="50" presetID="56" presetClass="entr" presetSubtype="0" fill="hold" grpId="0" nodeType="withEffect">
                                      <p:stCondLst>
                                        <p:cond delay="1400"/>
                                      </p:stCondLst>
                                      <p:iterate type="lt">
                                        <p:tmPct val="6667"/>
                                      </p:iterate>
                                      <p:childTnLst>
                                        <p:set>
                                          <p:cBhvr>
                                            <p:cTn id="51" dur="1" fill="hold">
                                              <p:stCondLst>
                                                <p:cond delay="0"/>
                                              </p:stCondLst>
                                            </p:cTn>
                                            <p:tgtEl>
                                              <p:spTgt spid="17"/>
                                            </p:tgtEl>
                                            <p:attrNameLst>
                                              <p:attrName>style.visibility</p:attrName>
                                            </p:attrNameLst>
                                          </p:cBhvr>
                                          <p:to>
                                            <p:strVal val="visible"/>
                                          </p:to>
                                        </p:set>
                                        <p:anim by="(-#ppt_w*2)" calcmode="lin" valueType="num">
                                          <p:cBhvr rctx="PPT">
                                            <p:cTn id="52" dur="375" autoRev="1" fill="hold">
                                              <p:stCondLst>
                                                <p:cond delay="0"/>
                                              </p:stCondLst>
                                            </p:cTn>
                                            <p:tgtEl>
                                              <p:spTgt spid="17"/>
                                            </p:tgtEl>
                                            <p:attrNameLst>
                                              <p:attrName>ppt_w</p:attrName>
                                            </p:attrNameLst>
                                          </p:cBhvr>
                                        </p:anim>
                                        <p:anim by="(#ppt_w*0.50)" calcmode="lin" valueType="num">
                                          <p:cBhvr>
                                            <p:cTn id="53" dur="375" decel="50000" autoRev="1" fill="hold">
                                              <p:stCondLst>
                                                <p:cond delay="0"/>
                                              </p:stCondLst>
                                            </p:cTn>
                                            <p:tgtEl>
                                              <p:spTgt spid="17"/>
                                            </p:tgtEl>
                                            <p:attrNameLst>
                                              <p:attrName>ppt_x</p:attrName>
                                            </p:attrNameLst>
                                          </p:cBhvr>
                                        </p:anim>
                                        <p:anim from="(-#ppt_h/2)" to="(#ppt_y)" calcmode="lin" valueType="num">
                                          <p:cBhvr>
                                            <p:cTn id="54" dur="750" fill="hold">
                                              <p:stCondLst>
                                                <p:cond delay="0"/>
                                              </p:stCondLst>
                                            </p:cTn>
                                            <p:tgtEl>
                                              <p:spTgt spid="17"/>
                                            </p:tgtEl>
                                            <p:attrNameLst>
                                              <p:attrName>ppt_y</p:attrName>
                                            </p:attrNameLst>
                                          </p:cBhvr>
                                        </p:anim>
                                        <p:animRot by="21600000">
                                          <p:cBhvr>
                                            <p:cTn id="55" dur="750" fill="hold">
                                              <p:stCondLst>
                                                <p:cond delay="0"/>
                                              </p:stCondLst>
                                            </p:cTn>
                                            <p:tgtEl>
                                              <p:spTgt spid="17"/>
                                            </p:tgtEl>
                                            <p:attrNameLst>
                                              <p:attrName>r</p:attrName>
                                            </p:attrNameLst>
                                          </p:cBhvr>
                                        </p:animRot>
                                      </p:childTnLst>
                                    </p:cTn>
                                  </p:par>
                                  <p:par>
                                    <p:cTn id="56" presetID="2" presetClass="entr" presetSubtype="4" fill="hold" grpId="0" nodeType="withEffect">
                                      <p:stCondLst>
                                        <p:cond delay="3500"/>
                                      </p:stCondLst>
                                      <p:childTnLst>
                                        <p:set>
                                          <p:cBhvr>
                                            <p:cTn id="57" dur="1" fill="hold">
                                              <p:stCondLst>
                                                <p:cond delay="0"/>
                                              </p:stCondLst>
                                            </p:cTn>
                                            <p:tgtEl>
                                              <p:spTgt spid="13"/>
                                            </p:tgtEl>
                                            <p:attrNameLst>
                                              <p:attrName>style.visibility</p:attrName>
                                            </p:attrNameLst>
                                          </p:cBhvr>
                                          <p:to>
                                            <p:strVal val="visible"/>
                                          </p:to>
                                        </p:set>
                                        <p:anim calcmode="lin" valueType="num">
                                          <p:cBhvr additive="base">
                                            <p:cTn id="58" dur="500" fill="hold"/>
                                            <p:tgtEl>
                                              <p:spTgt spid="13"/>
                                            </p:tgtEl>
                                            <p:attrNameLst>
                                              <p:attrName>ppt_x</p:attrName>
                                            </p:attrNameLst>
                                          </p:cBhvr>
                                          <p:tavLst>
                                            <p:tav tm="0">
                                              <p:val>
                                                <p:strVal val="#ppt_x"/>
                                              </p:val>
                                            </p:tav>
                                            <p:tav tm="100000">
                                              <p:val>
                                                <p:strVal val="#ppt_x"/>
                                              </p:val>
                                            </p:tav>
                                          </p:tavLst>
                                        </p:anim>
                                        <p:anim calcmode="lin" valueType="num">
                                          <p:cBhvr additive="base">
                                            <p:cTn id="59"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7" grpId="1" animBg="1"/>
          <p:bldP spid="8" grpId="0" animBg="1"/>
          <p:bldP spid="8" grpId="1" animBg="1"/>
          <p:bldP spid="9" grpId="0" animBg="1"/>
          <p:bldP spid="9" grpId="1" animBg="1"/>
          <p:bldP spid="16" grpId="0"/>
          <p:bldP spid="19" grpId="0" animBg="1"/>
          <p:bldP spid="11" grpId="0" animBg="1"/>
          <p:bldP spid="12" grpId="0" animBg="1"/>
          <p:bldP spid="15" grpId="0" animBg="1"/>
          <p:bldP spid="15" grpId="1" animBg="1"/>
          <p:bldP spid="17" grpId="0"/>
          <p:bldP spid="13" grpId="0"/>
        </p:bldLst>
      </p:timing>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Freeform 8"/>
          <p:cNvSpPr/>
          <p:nvPr/>
        </p:nvSpPr>
        <p:spPr bwMode="auto">
          <a:xfrm>
            <a:off x="34412" y="0"/>
            <a:ext cx="322337" cy="643548"/>
          </a:xfrm>
          <a:custGeom>
            <a:avLst/>
            <a:gdLst>
              <a:gd name="T0" fmla="*/ 0 w 286"/>
              <a:gd name="T1" fmla="*/ 0 h 571"/>
              <a:gd name="T2" fmla="*/ 286 w 286"/>
              <a:gd name="T3" fmla="*/ 287 h 571"/>
              <a:gd name="T4" fmla="*/ 0 w 286"/>
              <a:gd name="T5" fmla="*/ 571 h 571"/>
              <a:gd name="T6" fmla="*/ 0 w 286"/>
              <a:gd name="T7" fmla="*/ 0 h 571"/>
            </a:gdLst>
            <a:ahLst/>
            <a:cxnLst>
              <a:cxn ang="0">
                <a:pos x="T0" y="T1"/>
              </a:cxn>
              <a:cxn ang="0">
                <a:pos x="T2" y="T3"/>
              </a:cxn>
              <a:cxn ang="0">
                <a:pos x="T4" y="T5"/>
              </a:cxn>
              <a:cxn ang="0">
                <a:pos x="T6" y="T7"/>
              </a:cxn>
            </a:cxnLst>
            <a:rect l="0" t="0" r="r" b="b"/>
            <a:pathLst>
              <a:path w="286" h="571">
                <a:moveTo>
                  <a:pt x="0" y="0"/>
                </a:moveTo>
                <a:lnTo>
                  <a:pt x="286" y="287"/>
                </a:lnTo>
                <a:lnTo>
                  <a:pt x="0" y="571"/>
                </a:lnTo>
                <a:lnTo>
                  <a:pt x="0" y="0"/>
                </a:lnTo>
                <a:close/>
              </a:path>
            </a:pathLst>
          </a:custGeom>
          <a:solidFill>
            <a:schemeClr val="tx1">
              <a:lumMod val="75000"/>
              <a:lumOff val="25000"/>
            </a:schemeClr>
          </a:solidFill>
          <a:ln w="6350" cap="flat">
            <a:noFill/>
            <a:prstDash val="solid"/>
            <a:miter lim="800000"/>
          </a:ln>
        </p:spPr>
        <p:txBody>
          <a:bodyPr vert="horz" wrap="square" lIns="91440" tIns="45720" rIns="91440" bIns="45720" numCol="1" anchor="t" anchorCtr="0" compatLnSpc="1"/>
          <a:lstStyle/>
          <a:p>
            <a:endParaRPr lang="zh-CN" altLang="en-US"/>
          </a:p>
        </p:txBody>
      </p:sp>
      <p:sp>
        <p:nvSpPr>
          <p:cNvPr id="41" name="Freeform 9"/>
          <p:cNvSpPr/>
          <p:nvPr/>
        </p:nvSpPr>
        <p:spPr bwMode="auto">
          <a:xfrm>
            <a:off x="134296" y="225172"/>
            <a:ext cx="216113" cy="433006"/>
          </a:xfrm>
          <a:custGeom>
            <a:avLst/>
            <a:gdLst>
              <a:gd name="T0" fmla="*/ 0 w 278"/>
              <a:gd name="T1" fmla="*/ 0 h 557"/>
              <a:gd name="T2" fmla="*/ 278 w 278"/>
              <a:gd name="T3" fmla="*/ 278 h 557"/>
              <a:gd name="T4" fmla="*/ 0 w 278"/>
              <a:gd name="T5" fmla="*/ 557 h 557"/>
              <a:gd name="T6" fmla="*/ 0 w 278"/>
              <a:gd name="T7" fmla="*/ 0 h 557"/>
            </a:gdLst>
            <a:ahLst/>
            <a:cxnLst>
              <a:cxn ang="0">
                <a:pos x="T0" y="T1"/>
              </a:cxn>
              <a:cxn ang="0">
                <a:pos x="T2" y="T3"/>
              </a:cxn>
              <a:cxn ang="0">
                <a:pos x="T4" y="T5"/>
              </a:cxn>
              <a:cxn ang="0">
                <a:pos x="T6" y="T7"/>
              </a:cxn>
            </a:cxnLst>
            <a:rect l="0" t="0" r="r" b="b"/>
            <a:pathLst>
              <a:path w="278" h="557">
                <a:moveTo>
                  <a:pt x="0" y="0"/>
                </a:moveTo>
                <a:lnTo>
                  <a:pt x="278" y="278"/>
                </a:lnTo>
                <a:lnTo>
                  <a:pt x="0" y="557"/>
                </a:lnTo>
                <a:lnTo>
                  <a:pt x="0" y="0"/>
                </a:lnTo>
                <a:close/>
              </a:path>
            </a:pathLst>
          </a:custGeom>
          <a:solidFill>
            <a:schemeClr val="accent1"/>
          </a:solidFill>
          <a:ln>
            <a:noFill/>
          </a:ln>
        </p:spPr>
        <p:txBody>
          <a:bodyPr vert="horz" wrap="square" lIns="91440" tIns="45720" rIns="91440" bIns="45720" numCol="1" anchor="t" anchorCtr="0" compatLnSpc="1"/>
          <a:lstStyle/>
          <a:p>
            <a:endParaRPr lang="zh-CN" altLang="en-US"/>
          </a:p>
        </p:txBody>
      </p:sp>
      <p:sp>
        <p:nvSpPr>
          <p:cNvPr id="42" name="Rectangle 18"/>
          <p:cNvSpPr>
            <a:spLocks noChangeArrowheads="1"/>
          </p:cNvSpPr>
          <p:nvPr/>
        </p:nvSpPr>
        <p:spPr bwMode="auto">
          <a:xfrm>
            <a:off x="497960" y="194695"/>
            <a:ext cx="102592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zh-CN" altLang="en-US" sz="2000" b="1" dirty="0">
                <a:solidFill>
                  <a:schemeClr val="accent1"/>
                </a:solidFill>
                <a:latin typeface="Impact" pitchFamily="34" charset="0"/>
                <a:ea typeface="微软雅黑" pitchFamily="34" charset="-122"/>
                <a:cs typeface="宋体" pitchFamily="2" charset="-122"/>
              </a:rPr>
              <a:t>相关</a:t>
            </a:r>
            <a:r>
              <a:rPr lang="zh-CN" altLang="en-US" sz="2000" b="1" dirty="0">
                <a:solidFill>
                  <a:schemeClr val="accent2"/>
                </a:solidFill>
                <a:latin typeface="Impact" pitchFamily="34" charset="0"/>
                <a:ea typeface="微软雅黑" pitchFamily="34" charset="-122"/>
                <a:cs typeface="宋体" pitchFamily="2" charset="-122"/>
              </a:rPr>
              <a:t>知识</a:t>
            </a:r>
            <a:endParaRPr lang="en-US" altLang="zh-CN" sz="2000" b="1" dirty="0">
              <a:solidFill>
                <a:schemeClr val="accent2"/>
              </a:solidFill>
              <a:latin typeface="Impact" pitchFamily="34" charset="0"/>
              <a:ea typeface="微软雅黑" pitchFamily="34" charset="-122"/>
              <a:cs typeface="宋体" pitchFamily="2" charset="-122"/>
            </a:endParaRPr>
          </a:p>
        </p:txBody>
      </p:sp>
      <p:sp>
        <p:nvSpPr>
          <p:cNvPr id="21" name="Rectangle 24"/>
          <p:cNvSpPr>
            <a:spLocks noChangeArrowheads="1"/>
          </p:cNvSpPr>
          <p:nvPr/>
        </p:nvSpPr>
        <p:spPr bwMode="auto">
          <a:xfrm>
            <a:off x="758370" y="826710"/>
            <a:ext cx="7772042" cy="10753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nSpc>
                <a:spcPct val="150000"/>
              </a:lnSpc>
            </a:pPr>
            <a:r>
              <a:rPr lang="zh-CN" altLang="en-US" sz="1200" b="1" dirty="0">
                <a:latin typeface="微软雅黑" panose="020B0503020204020204" pitchFamily="34" charset="-122"/>
                <a:ea typeface="微软雅黑" panose="020B0503020204020204" pitchFamily="34" charset="-122"/>
              </a:rPr>
              <a:t>② 插画设计的绘画工具。</a:t>
            </a:r>
            <a:endParaRPr lang="en-US" altLang="zh-CN" sz="1200" b="1" dirty="0">
              <a:latin typeface="微软雅黑" panose="020B0503020204020204" pitchFamily="34" charset="-122"/>
              <a:ea typeface="微软雅黑" panose="020B0503020204020204" pitchFamily="34" charset="-122"/>
            </a:endParaRPr>
          </a:p>
          <a:p>
            <a:pPr>
              <a:lnSpc>
                <a:spcPct val="150000"/>
              </a:lnSpc>
            </a:pPr>
            <a:r>
              <a:rPr lang="en-US" altLang="zh-CN" sz="1200" b="1" dirty="0">
                <a:latin typeface="微软雅黑" panose="020B0503020204020204" pitchFamily="34" charset="-122"/>
                <a:ea typeface="微软雅黑" panose="020B0503020204020204" pitchFamily="34" charset="-122"/>
              </a:rPr>
              <a:t>A</a:t>
            </a:r>
            <a:r>
              <a:rPr lang="zh-CN" altLang="en-US" sz="1200" b="1" dirty="0">
                <a:latin typeface="微软雅黑" panose="020B0503020204020204" pitchFamily="34" charset="-122"/>
                <a:ea typeface="微软雅黑" panose="020B0503020204020204" pitchFamily="34" charset="-122"/>
              </a:rPr>
              <a:t>．插画手绘工具介绍。</a:t>
            </a:r>
          </a:p>
          <a:p>
            <a:pPr marL="171450" indent="-171450">
              <a:lnSpc>
                <a:spcPct val="150000"/>
              </a:lnSpc>
              <a:buFont typeface="Wingdings" panose="05000000000000000000" pitchFamily="2" charset="2"/>
              <a:buChar char="n"/>
            </a:pPr>
            <a:r>
              <a:rPr lang="zh-CN" altLang="en-US" sz="1200" dirty="0">
                <a:latin typeface="微软雅黑" panose="020B0503020204020204" pitchFamily="34" charset="-122"/>
                <a:ea typeface="微软雅黑" panose="020B0503020204020204" pitchFamily="34" charset="-122"/>
              </a:rPr>
              <a:t>手绘需要画板、纸、毛笔、水粉笔、鸭嘴笔、墨水、铅笔、彩色铅笔（图</a:t>
            </a:r>
            <a:r>
              <a:rPr lang="en-US" altLang="zh-CN" sz="1200" dirty="0">
                <a:latin typeface="微软雅黑" panose="020B0503020204020204" pitchFamily="34" charset="-122"/>
                <a:ea typeface="微软雅黑" panose="020B0503020204020204" pitchFamily="34" charset="-122"/>
              </a:rPr>
              <a:t>2-2-1</a:t>
            </a:r>
            <a:r>
              <a:rPr lang="zh-CN" altLang="en-US" sz="1200" dirty="0">
                <a:latin typeface="微软雅黑" panose="020B0503020204020204" pitchFamily="34" charset="-122"/>
                <a:ea typeface="微软雅黑" panose="020B0503020204020204" pitchFamily="34" charset="-122"/>
              </a:rPr>
              <a:t>）、彩色墨水、油画颜料、水彩颜料（图</a:t>
            </a:r>
            <a:r>
              <a:rPr lang="en-US" altLang="zh-CN" sz="1200" dirty="0">
                <a:latin typeface="微软雅黑" panose="020B0503020204020204" pitchFamily="34" charset="-122"/>
                <a:ea typeface="微软雅黑" panose="020B0503020204020204" pitchFamily="34" charset="-122"/>
              </a:rPr>
              <a:t>2-2-2</a:t>
            </a:r>
            <a:r>
              <a:rPr lang="zh-CN" altLang="en-US" sz="1200" dirty="0">
                <a:latin typeface="微软雅黑" panose="020B0503020204020204" pitchFamily="34" charset="-122"/>
                <a:ea typeface="微软雅黑" panose="020B0503020204020204" pitchFamily="34" charset="-122"/>
              </a:rPr>
              <a:t>）、丙烯、油画棒、蜡笔、色粉笔、橡皮、胶带等。</a:t>
            </a:r>
            <a:endParaRPr lang="zh-CN" altLang="en-US" sz="1200" b="1" dirty="0">
              <a:latin typeface="微软雅黑" panose="020B0503020204020204" pitchFamily="34" charset="-122"/>
              <a:ea typeface="微软雅黑" panose="020B0503020204020204" pitchFamily="34" charset="-122"/>
            </a:endParaRPr>
          </a:p>
        </p:txBody>
      </p:sp>
      <p:grpSp>
        <p:nvGrpSpPr>
          <p:cNvPr id="2" name="组合 1"/>
          <p:cNvGrpSpPr/>
          <p:nvPr/>
        </p:nvGrpSpPr>
        <p:grpSpPr>
          <a:xfrm>
            <a:off x="1906412" y="2226307"/>
            <a:ext cx="1983435" cy="2638467"/>
            <a:chOff x="4468420" y="393166"/>
            <a:chExt cx="1983435" cy="2638467"/>
          </a:xfrm>
        </p:grpSpPr>
        <p:pic>
          <p:nvPicPr>
            <p:cNvPr id="4" name="图片 3"/>
            <p:cNvPicPr>
              <a:picLocks noChangeAspect="1"/>
            </p:cNvPicPr>
            <p:nvPr/>
          </p:nvPicPr>
          <p:blipFill rotWithShape="1">
            <a:blip r:embed="rId2"/>
            <a:srcRect l="6356" t="5195" r="11032" b="2208"/>
            <a:stretch/>
          </p:blipFill>
          <p:spPr>
            <a:xfrm>
              <a:off x="4468420" y="393166"/>
              <a:ext cx="1983435" cy="2320246"/>
            </a:xfrm>
            <a:prstGeom prst="rect">
              <a:avLst/>
            </a:prstGeom>
          </p:spPr>
        </p:pic>
        <p:sp>
          <p:nvSpPr>
            <p:cNvPr id="10" name="矩形 9"/>
            <p:cNvSpPr/>
            <p:nvPr/>
          </p:nvSpPr>
          <p:spPr>
            <a:xfrm>
              <a:off x="4812137" y="2785412"/>
              <a:ext cx="1296000" cy="246221"/>
            </a:xfrm>
            <a:prstGeom prst="rect">
              <a:avLst/>
            </a:prstGeom>
          </p:spPr>
          <p:txBody>
            <a:bodyPr wrap="square">
              <a:spAutoFit/>
            </a:bodyPr>
            <a:lstStyle/>
            <a:p>
              <a:r>
                <a:rPr lang="zh-CN" altLang="en-US" sz="1000" dirty="0">
                  <a:latin typeface="微软雅黑" panose="020B0503020204020204" pitchFamily="34" charset="-122"/>
                  <a:ea typeface="微软雅黑" panose="020B0503020204020204" pitchFamily="34" charset="-122"/>
                </a:rPr>
                <a:t>图</a:t>
              </a:r>
              <a:r>
                <a:rPr lang="en-US" altLang="zh-CN" sz="1000" dirty="0">
                  <a:latin typeface="微软雅黑" panose="020B0503020204020204" pitchFamily="34" charset="-122"/>
                  <a:ea typeface="微软雅黑" panose="020B0503020204020204" pitchFamily="34" charset="-122"/>
                </a:rPr>
                <a:t>2-2-1 </a:t>
              </a:r>
              <a:r>
                <a:rPr lang="zh-CN" altLang="en-US" sz="1000" dirty="0">
                  <a:latin typeface="微软雅黑" panose="020B0503020204020204" pitchFamily="34" charset="-122"/>
                  <a:ea typeface="微软雅黑" panose="020B0503020204020204" pitchFamily="34" charset="-122"/>
                </a:rPr>
                <a:t>彩色铅笔</a:t>
              </a:r>
            </a:p>
          </p:txBody>
        </p:sp>
      </p:grpSp>
      <p:grpSp>
        <p:nvGrpSpPr>
          <p:cNvPr id="6" name="组合 5"/>
          <p:cNvGrpSpPr/>
          <p:nvPr/>
        </p:nvGrpSpPr>
        <p:grpSpPr>
          <a:xfrm>
            <a:off x="4138411" y="2296355"/>
            <a:ext cx="3428180" cy="2565752"/>
            <a:chOff x="2347899" y="1900996"/>
            <a:chExt cx="3428180" cy="2565752"/>
          </a:xfrm>
        </p:grpSpPr>
        <p:sp>
          <p:nvSpPr>
            <p:cNvPr id="3" name="矩形 2"/>
            <p:cNvSpPr/>
            <p:nvPr/>
          </p:nvSpPr>
          <p:spPr>
            <a:xfrm>
              <a:off x="3284206" y="4220527"/>
              <a:ext cx="1527300" cy="246221"/>
            </a:xfrm>
            <a:prstGeom prst="rect">
              <a:avLst/>
            </a:prstGeom>
          </p:spPr>
          <p:txBody>
            <a:bodyPr wrap="square">
              <a:spAutoFit/>
            </a:bodyPr>
            <a:lstStyle/>
            <a:p>
              <a:pPr algn="ctr"/>
              <a:r>
                <a:rPr lang="zh-CN" altLang="en-US" sz="1000" dirty="0">
                  <a:latin typeface="微软雅黑" panose="020B0503020204020204" pitchFamily="34" charset="-122"/>
                  <a:ea typeface="微软雅黑" panose="020B0503020204020204" pitchFamily="34" charset="-122"/>
                </a:rPr>
                <a:t>图</a:t>
              </a:r>
              <a:r>
                <a:rPr lang="en-US" altLang="zh-CN" sz="1000" dirty="0">
                  <a:latin typeface="微软雅黑" panose="020B0503020204020204" pitchFamily="34" charset="-122"/>
                  <a:ea typeface="微软雅黑" panose="020B0503020204020204" pitchFamily="34" charset="-122"/>
                </a:rPr>
                <a:t>2-2-2 </a:t>
              </a:r>
              <a:r>
                <a:rPr lang="zh-CN" altLang="en-US" sz="1000" dirty="0">
                  <a:latin typeface="微软雅黑" panose="020B0503020204020204" pitchFamily="34" charset="-122"/>
                  <a:ea typeface="微软雅黑" panose="020B0503020204020204" pitchFamily="34" charset="-122"/>
                </a:rPr>
                <a:t>水彩颜料</a:t>
              </a:r>
            </a:p>
          </p:txBody>
        </p:sp>
        <p:pic>
          <p:nvPicPr>
            <p:cNvPr id="5" name="图片 4"/>
            <p:cNvPicPr>
              <a:picLocks noChangeAspect="1"/>
            </p:cNvPicPr>
            <p:nvPr/>
          </p:nvPicPr>
          <p:blipFill>
            <a:blip r:embed="rId3"/>
            <a:stretch>
              <a:fillRect/>
            </a:stretch>
          </p:blipFill>
          <p:spPr>
            <a:xfrm>
              <a:off x="2347899" y="1900996"/>
              <a:ext cx="3428180" cy="2159286"/>
            </a:xfrm>
            <a:prstGeom prst="rect">
              <a:avLst/>
            </a:prstGeom>
          </p:spPr>
        </p:pic>
      </p:grpSp>
    </p:spTree>
    <p:extLst>
      <p:ext uri="{BB962C8B-B14F-4D97-AF65-F5344CB8AC3E}">
        <p14:creationId xmlns:p14="http://schemas.microsoft.com/office/powerpoint/2010/main" val="499254771"/>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14:presetBounceEnd="60000">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14:bounceEnd="60000">
                                          <p:cBhvr additive="base">
                                            <p:cTn id="7" dur="500" fill="hold"/>
                                            <p:tgtEl>
                                              <p:spTgt spid="21"/>
                                            </p:tgtEl>
                                            <p:attrNameLst>
                                              <p:attrName>ppt_x</p:attrName>
                                            </p:attrNameLst>
                                          </p:cBhvr>
                                          <p:tavLst>
                                            <p:tav tm="0">
                                              <p:val>
                                                <p:strVal val="1+#ppt_w/2"/>
                                              </p:val>
                                            </p:tav>
                                            <p:tav tm="100000">
                                              <p:val>
                                                <p:strVal val="#ppt_x"/>
                                              </p:val>
                                            </p:tav>
                                          </p:tavLst>
                                        </p:anim>
                                        <p:anim calcmode="lin" valueType="num" p14:bounceEnd="60000">
                                          <p:cBhvr additive="base">
                                            <p:cTn id="8" dur="500" fill="hold"/>
                                            <p:tgtEl>
                                              <p:spTgt spid="21"/>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nodeType="afterEffect" p14:presetBounceEnd="60000">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14:bounceEnd="60000">
                                          <p:cBhvr additive="base">
                                            <p:cTn id="12" dur="500" fill="hold"/>
                                            <p:tgtEl>
                                              <p:spTgt spid="2"/>
                                            </p:tgtEl>
                                            <p:attrNameLst>
                                              <p:attrName>ppt_x</p:attrName>
                                            </p:attrNameLst>
                                          </p:cBhvr>
                                          <p:tavLst>
                                            <p:tav tm="0">
                                              <p:val>
                                                <p:strVal val="1+#ppt_w/2"/>
                                              </p:val>
                                            </p:tav>
                                            <p:tav tm="100000">
                                              <p:val>
                                                <p:strVal val="#ppt_x"/>
                                              </p:val>
                                            </p:tav>
                                          </p:tavLst>
                                        </p:anim>
                                        <p:anim calcmode="lin" valueType="num" p14:bounceEnd="60000">
                                          <p:cBhvr additive="base">
                                            <p:cTn id="13" dur="500" fill="hold"/>
                                            <p:tgtEl>
                                              <p:spTgt spid="2"/>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2" fill="hold" nodeType="afterEffect" p14:presetBounceEnd="60000">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14:bounceEnd="60000">
                                          <p:cBhvr additive="base">
                                            <p:cTn id="17" dur="500" fill="hold"/>
                                            <p:tgtEl>
                                              <p:spTgt spid="6"/>
                                            </p:tgtEl>
                                            <p:attrNameLst>
                                              <p:attrName>ppt_x</p:attrName>
                                            </p:attrNameLst>
                                          </p:cBhvr>
                                          <p:tavLst>
                                            <p:tav tm="0">
                                              <p:val>
                                                <p:strVal val="1+#ppt_w/2"/>
                                              </p:val>
                                            </p:tav>
                                            <p:tav tm="100000">
                                              <p:val>
                                                <p:strVal val="#ppt_x"/>
                                              </p:val>
                                            </p:tav>
                                          </p:tavLst>
                                        </p:anim>
                                        <p:anim calcmode="lin" valueType="num" p14:bounceEnd="60000">
                                          <p:cBhvr additive="base">
                                            <p:cTn id="18"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1+#ppt_w/2"/>
                                              </p:val>
                                            </p:tav>
                                            <p:tav tm="100000">
                                              <p:val>
                                                <p:strVal val="#ppt_x"/>
                                              </p:val>
                                            </p:tav>
                                          </p:tavLst>
                                        </p:anim>
                                        <p:anim calcmode="lin" valueType="num">
                                          <p:cBhvr additive="base">
                                            <p:cTn id="8" dur="500" fill="hold"/>
                                            <p:tgtEl>
                                              <p:spTgt spid="21"/>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1+#ppt_w/2"/>
                                              </p:val>
                                            </p:tav>
                                            <p:tav tm="100000">
                                              <p:val>
                                                <p:strVal val="#ppt_x"/>
                                              </p:val>
                                            </p:tav>
                                          </p:tavLst>
                                        </p:anim>
                                        <p:anim calcmode="lin" valueType="num">
                                          <p:cBhvr additive="base">
                                            <p:cTn id="13" dur="500" fill="hold"/>
                                            <p:tgtEl>
                                              <p:spTgt spid="2"/>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2"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1+#ppt_w/2"/>
                                              </p:val>
                                            </p:tav>
                                            <p:tav tm="100000">
                                              <p:val>
                                                <p:strVal val="#ppt_x"/>
                                              </p:val>
                                            </p:tav>
                                          </p:tavLst>
                                        </p:anim>
                                        <p:anim calcmode="lin" valueType="num">
                                          <p:cBhvr additive="base">
                                            <p:cTn id="18"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Freeform 8"/>
          <p:cNvSpPr/>
          <p:nvPr/>
        </p:nvSpPr>
        <p:spPr bwMode="auto">
          <a:xfrm>
            <a:off x="34412" y="0"/>
            <a:ext cx="322337" cy="643548"/>
          </a:xfrm>
          <a:custGeom>
            <a:avLst/>
            <a:gdLst>
              <a:gd name="T0" fmla="*/ 0 w 286"/>
              <a:gd name="T1" fmla="*/ 0 h 571"/>
              <a:gd name="T2" fmla="*/ 286 w 286"/>
              <a:gd name="T3" fmla="*/ 287 h 571"/>
              <a:gd name="T4" fmla="*/ 0 w 286"/>
              <a:gd name="T5" fmla="*/ 571 h 571"/>
              <a:gd name="T6" fmla="*/ 0 w 286"/>
              <a:gd name="T7" fmla="*/ 0 h 571"/>
            </a:gdLst>
            <a:ahLst/>
            <a:cxnLst>
              <a:cxn ang="0">
                <a:pos x="T0" y="T1"/>
              </a:cxn>
              <a:cxn ang="0">
                <a:pos x="T2" y="T3"/>
              </a:cxn>
              <a:cxn ang="0">
                <a:pos x="T4" y="T5"/>
              </a:cxn>
              <a:cxn ang="0">
                <a:pos x="T6" y="T7"/>
              </a:cxn>
            </a:cxnLst>
            <a:rect l="0" t="0" r="r" b="b"/>
            <a:pathLst>
              <a:path w="286" h="571">
                <a:moveTo>
                  <a:pt x="0" y="0"/>
                </a:moveTo>
                <a:lnTo>
                  <a:pt x="286" y="287"/>
                </a:lnTo>
                <a:lnTo>
                  <a:pt x="0" y="571"/>
                </a:lnTo>
                <a:lnTo>
                  <a:pt x="0" y="0"/>
                </a:lnTo>
                <a:close/>
              </a:path>
            </a:pathLst>
          </a:custGeom>
          <a:solidFill>
            <a:schemeClr val="tx1">
              <a:lumMod val="75000"/>
              <a:lumOff val="25000"/>
            </a:schemeClr>
          </a:solidFill>
          <a:ln w="6350" cap="flat">
            <a:noFill/>
            <a:prstDash val="solid"/>
            <a:miter lim="800000"/>
          </a:ln>
        </p:spPr>
        <p:txBody>
          <a:bodyPr vert="horz" wrap="square" lIns="91440" tIns="45720" rIns="91440" bIns="45720" numCol="1" anchor="t" anchorCtr="0" compatLnSpc="1"/>
          <a:lstStyle/>
          <a:p>
            <a:endParaRPr lang="zh-CN" altLang="en-US"/>
          </a:p>
        </p:txBody>
      </p:sp>
      <p:sp>
        <p:nvSpPr>
          <p:cNvPr id="41" name="Freeform 9"/>
          <p:cNvSpPr/>
          <p:nvPr/>
        </p:nvSpPr>
        <p:spPr bwMode="auto">
          <a:xfrm>
            <a:off x="134296" y="225172"/>
            <a:ext cx="216113" cy="433006"/>
          </a:xfrm>
          <a:custGeom>
            <a:avLst/>
            <a:gdLst>
              <a:gd name="T0" fmla="*/ 0 w 278"/>
              <a:gd name="T1" fmla="*/ 0 h 557"/>
              <a:gd name="T2" fmla="*/ 278 w 278"/>
              <a:gd name="T3" fmla="*/ 278 h 557"/>
              <a:gd name="T4" fmla="*/ 0 w 278"/>
              <a:gd name="T5" fmla="*/ 557 h 557"/>
              <a:gd name="T6" fmla="*/ 0 w 278"/>
              <a:gd name="T7" fmla="*/ 0 h 557"/>
            </a:gdLst>
            <a:ahLst/>
            <a:cxnLst>
              <a:cxn ang="0">
                <a:pos x="T0" y="T1"/>
              </a:cxn>
              <a:cxn ang="0">
                <a:pos x="T2" y="T3"/>
              </a:cxn>
              <a:cxn ang="0">
                <a:pos x="T4" y="T5"/>
              </a:cxn>
              <a:cxn ang="0">
                <a:pos x="T6" y="T7"/>
              </a:cxn>
            </a:cxnLst>
            <a:rect l="0" t="0" r="r" b="b"/>
            <a:pathLst>
              <a:path w="278" h="557">
                <a:moveTo>
                  <a:pt x="0" y="0"/>
                </a:moveTo>
                <a:lnTo>
                  <a:pt x="278" y="278"/>
                </a:lnTo>
                <a:lnTo>
                  <a:pt x="0" y="557"/>
                </a:lnTo>
                <a:lnTo>
                  <a:pt x="0" y="0"/>
                </a:lnTo>
                <a:close/>
              </a:path>
            </a:pathLst>
          </a:custGeom>
          <a:solidFill>
            <a:schemeClr val="accent1"/>
          </a:solidFill>
          <a:ln>
            <a:noFill/>
          </a:ln>
        </p:spPr>
        <p:txBody>
          <a:bodyPr vert="horz" wrap="square" lIns="91440" tIns="45720" rIns="91440" bIns="45720" numCol="1" anchor="t" anchorCtr="0" compatLnSpc="1"/>
          <a:lstStyle/>
          <a:p>
            <a:endParaRPr lang="zh-CN" altLang="en-US"/>
          </a:p>
        </p:txBody>
      </p:sp>
      <p:sp>
        <p:nvSpPr>
          <p:cNvPr id="42" name="Rectangle 18"/>
          <p:cNvSpPr>
            <a:spLocks noChangeArrowheads="1"/>
          </p:cNvSpPr>
          <p:nvPr/>
        </p:nvSpPr>
        <p:spPr bwMode="auto">
          <a:xfrm>
            <a:off x="497960" y="194695"/>
            <a:ext cx="102592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zh-CN" altLang="en-US" sz="2000" b="1" dirty="0">
                <a:solidFill>
                  <a:schemeClr val="accent1"/>
                </a:solidFill>
                <a:latin typeface="Impact" pitchFamily="34" charset="0"/>
                <a:ea typeface="微软雅黑" pitchFamily="34" charset="-122"/>
                <a:cs typeface="宋体" pitchFamily="2" charset="-122"/>
              </a:rPr>
              <a:t>相关</a:t>
            </a:r>
            <a:r>
              <a:rPr lang="zh-CN" altLang="en-US" sz="2000" b="1" dirty="0">
                <a:solidFill>
                  <a:schemeClr val="accent2"/>
                </a:solidFill>
                <a:latin typeface="Impact" pitchFamily="34" charset="0"/>
                <a:ea typeface="微软雅黑" pitchFamily="34" charset="-122"/>
                <a:cs typeface="宋体" pitchFamily="2" charset="-122"/>
              </a:rPr>
              <a:t>知识</a:t>
            </a:r>
            <a:endParaRPr lang="en-US" altLang="zh-CN" sz="2000" b="1" dirty="0">
              <a:solidFill>
                <a:schemeClr val="accent2"/>
              </a:solidFill>
              <a:latin typeface="Impact" pitchFamily="34" charset="0"/>
              <a:ea typeface="微软雅黑" pitchFamily="34" charset="-122"/>
              <a:cs typeface="宋体" pitchFamily="2" charset="-122"/>
            </a:endParaRPr>
          </a:p>
        </p:txBody>
      </p:sp>
      <p:sp>
        <p:nvSpPr>
          <p:cNvPr id="21" name="Rectangle 24"/>
          <p:cNvSpPr>
            <a:spLocks noChangeArrowheads="1"/>
          </p:cNvSpPr>
          <p:nvPr/>
        </p:nvSpPr>
        <p:spPr bwMode="auto">
          <a:xfrm>
            <a:off x="754412" y="738048"/>
            <a:ext cx="7632000" cy="250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nSpc>
                <a:spcPct val="150000"/>
              </a:lnSpc>
            </a:pPr>
            <a:r>
              <a:rPr lang="en-US" altLang="zh-CN" sz="1100" b="1" dirty="0">
                <a:latin typeface="微软雅黑" panose="020B0503020204020204" pitchFamily="34" charset="-122"/>
                <a:ea typeface="微软雅黑" panose="020B0503020204020204" pitchFamily="34" charset="-122"/>
              </a:rPr>
              <a:t>B</a:t>
            </a:r>
            <a:r>
              <a:rPr lang="zh-CN" altLang="en-US" sz="1100" b="1" dirty="0">
                <a:latin typeface="微软雅黑" panose="020B0503020204020204" pitchFamily="34" charset="-122"/>
                <a:ea typeface="微软雅黑" panose="020B0503020204020204" pitchFamily="34" charset="-122"/>
              </a:rPr>
              <a:t>．插画绘画软件介绍。</a:t>
            </a:r>
          </a:p>
          <a:p>
            <a:pPr marL="171450" indent="-171450">
              <a:lnSpc>
                <a:spcPct val="150000"/>
              </a:lnSpc>
              <a:buFont typeface="Wingdings" panose="05000000000000000000" pitchFamily="2" charset="2"/>
              <a:buChar char="n"/>
            </a:pPr>
            <a:r>
              <a:rPr lang="zh-CN" altLang="en-US" sz="1100" dirty="0">
                <a:latin typeface="微软雅黑" panose="020B0503020204020204" pitchFamily="34" charset="-122"/>
                <a:ea typeface="微软雅黑" panose="020B0503020204020204" pitchFamily="34" charset="-122"/>
              </a:rPr>
              <a:t>插画设计软件主要有</a:t>
            </a:r>
            <a:r>
              <a:rPr lang="en-US" altLang="zh-CN" sz="1100" dirty="0">
                <a:latin typeface="微软雅黑" panose="020B0503020204020204" pitchFamily="34" charset="-122"/>
                <a:ea typeface="微软雅黑" panose="020B0503020204020204" pitchFamily="34" charset="-122"/>
              </a:rPr>
              <a:t>Painter</a:t>
            </a:r>
            <a:r>
              <a:rPr lang="zh-CN" altLang="en-US" sz="1100" dirty="0">
                <a:latin typeface="微软雅黑" panose="020B0503020204020204" pitchFamily="34" charset="-122"/>
                <a:ea typeface="微软雅黑" panose="020B0503020204020204" pitchFamily="34" charset="-122"/>
              </a:rPr>
              <a:t>、</a:t>
            </a:r>
            <a:r>
              <a:rPr lang="en-US" altLang="zh-CN" sz="1100" dirty="0">
                <a:latin typeface="微软雅黑" panose="020B0503020204020204" pitchFamily="34" charset="-122"/>
                <a:ea typeface="微软雅黑" panose="020B0503020204020204" pitchFamily="34" charset="-122"/>
              </a:rPr>
              <a:t>Photoshop </a:t>
            </a:r>
            <a:r>
              <a:rPr lang="zh-CN" altLang="en-US" sz="1100" dirty="0">
                <a:latin typeface="微软雅黑" panose="020B0503020204020204" pitchFamily="34" charset="-122"/>
                <a:ea typeface="微软雅黑" panose="020B0503020204020204" pitchFamily="34" charset="-122"/>
              </a:rPr>
              <a:t>两种。</a:t>
            </a:r>
            <a:r>
              <a:rPr lang="en-US" altLang="zh-CN" sz="1100" dirty="0">
                <a:latin typeface="微软雅黑" panose="020B0503020204020204" pitchFamily="34" charset="-122"/>
                <a:ea typeface="微软雅黑" panose="020B0503020204020204" pitchFamily="34" charset="-122"/>
              </a:rPr>
              <a:t>Painter </a:t>
            </a:r>
            <a:r>
              <a:rPr lang="zh-CN" altLang="en-US" sz="1100" dirty="0">
                <a:latin typeface="微软雅黑" panose="020B0503020204020204" pitchFamily="34" charset="-122"/>
                <a:ea typeface="微软雅黑" panose="020B0503020204020204" pitchFamily="34" charset="-122"/>
              </a:rPr>
              <a:t>是一款专业性、艺术性较强的插画软件，其中一共有</a:t>
            </a:r>
            <a:r>
              <a:rPr lang="en-US" altLang="zh-CN" sz="1100" dirty="0">
                <a:latin typeface="微软雅黑" panose="020B0503020204020204" pitchFamily="34" charset="-122"/>
                <a:ea typeface="微软雅黑" panose="020B0503020204020204" pitchFamily="34" charset="-122"/>
              </a:rPr>
              <a:t>32 </a:t>
            </a:r>
            <a:r>
              <a:rPr lang="zh-CN" altLang="en-US" sz="1100" dirty="0">
                <a:latin typeface="微软雅黑" panose="020B0503020204020204" pitchFamily="34" charset="-122"/>
                <a:ea typeface="微软雅黑" panose="020B0503020204020204" pitchFamily="34" charset="-122"/>
              </a:rPr>
              <a:t>种笔刷，</a:t>
            </a:r>
            <a:r>
              <a:rPr lang="en-US" altLang="zh-CN" sz="1100" dirty="0">
                <a:latin typeface="微软雅黑" panose="020B0503020204020204" pitchFamily="34" charset="-122"/>
                <a:ea typeface="微软雅黑" panose="020B0503020204020204" pitchFamily="34" charset="-122"/>
              </a:rPr>
              <a:t>400 </a:t>
            </a:r>
            <a:r>
              <a:rPr lang="zh-CN" altLang="en-US" sz="1100" dirty="0">
                <a:latin typeface="微软雅黑" panose="020B0503020204020204" pitchFamily="34" charset="-122"/>
                <a:ea typeface="微软雅黑" panose="020B0503020204020204" pitchFamily="34" charset="-122"/>
              </a:rPr>
              <a:t>多种变体，如图</a:t>
            </a:r>
            <a:r>
              <a:rPr lang="en-US" altLang="zh-CN" sz="1100" dirty="0">
                <a:latin typeface="微软雅黑" panose="020B0503020204020204" pitchFamily="34" charset="-122"/>
                <a:ea typeface="微软雅黑" panose="020B0503020204020204" pitchFamily="34" charset="-122"/>
              </a:rPr>
              <a:t>2-2-3 </a:t>
            </a:r>
            <a:r>
              <a:rPr lang="zh-CN" altLang="en-US" sz="1100" dirty="0">
                <a:latin typeface="微软雅黑" panose="020B0503020204020204" pitchFamily="34" charset="-122"/>
                <a:ea typeface="微软雅黑" panose="020B0503020204020204" pitchFamily="34" charset="-122"/>
              </a:rPr>
              <a:t>所示。这里的预设画笔基本上就足够用了，如果有特殊要求，利用自定义画笔工具可以自己设置</a:t>
            </a:r>
            <a:r>
              <a:rPr lang="zh-CN" altLang="en-US" sz="1100" b="1" dirty="0">
                <a:latin typeface="微软雅黑" panose="020B0503020204020204" pitchFamily="34" charset="-122"/>
                <a:ea typeface="微软雅黑" panose="020B0503020204020204" pitchFamily="34" charset="-122"/>
              </a:rPr>
              <a:t>。</a:t>
            </a:r>
            <a:endParaRPr lang="en-US" altLang="zh-CN" sz="1100" b="1" dirty="0">
              <a:latin typeface="微软雅黑" panose="020B0503020204020204" pitchFamily="34" charset="-122"/>
              <a:ea typeface="微软雅黑" panose="020B0503020204020204" pitchFamily="34" charset="-122"/>
            </a:endParaRPr>
          </a:p>
          <a:p>
            <a:pPr>
              <a:lnSpc>
                <a:spcPct val="150000"/>
              </a:lnSpc>
            </a:pPr>
            <a:r>
              <a:rPr lang="en-US" altLang="zh-CN" sz="1100" b="1" dirty="0">
                <a:latin typeface="微软雅黑" panose="020B0503020204020204" pitchFamily="34" charset="-122"/>
                <a:ea typeface="微软雅黑" panose="020B0503020204020204" pitchFamily="34" charset="-122"/>
              </a:rPr>
              <a:t>a</a:t>
            </a:r>
            <a:r>
              <a:rPr lang="zh-CN" altLang="en-US" sz="1100" b="1" dirty="0">
                <a:latin typeface="微软雅黑" panose="020B0503020204020204" pitchFamily="34" charset="-122"/>
                <a:ea typeface="微软雅黑" panose="020B0503020204020204" pitchFamily="34" charset="-122"/>
              </a:rPr>
              <a:t>．数位板的使用方法。</a:t>
            </a:r>
          </a:p>
          <a:p>
            <a:pPr marL="171450" indent="-171450">
              <a:lnSpc>
                <a:spcPct val="150000"/>
              </a:lnSpc>
              <a:buFont typeface="Wingdings" panose="05000000000000000000" pitchFamily="2" charset="2"/>
              <a:buChar char="n"/>
            </a:pPr>
            <a:r>
              <a:rPr lang="zh-CN" altLang="en-US" sz="1100" dirty="0">
                <a:latin typeface="微软雅黑" panose="020B0503020204020204" pitchFamily="34" charset="-122"/>
                <a:ea typeface="微软雅黑" panose="020B0503020204020204" pitchFamily="34" charset="-122"/>
              </a:rPr>
              <a:t>数位板作为一种硬件输入工具，结合插画设计绘图软件，可以创作出各种风格的作品。</a:t>
            </a:r>
          </a:p>
          <a:p>
            <a:pPr>
              <a:lnSpc>
                <a:spcPct val="150000"/>
              </a:lnSpc>
            </a:pPr>
            <a:r>
              <a:rPr lang="en-US" altLang="zh-CN" sz="1100" b="1" dirty="0">
                <a:latin typeface="微软雅黑" panose="020B0503020204020204" pitchFamily="34" charset="-122"/>
                <a:ea typeface="微软雅黑" panose="020B0503020204020204" pitchFamily="34" charset="-122"/>
              </a:rPr>
              <a:t>b</a:t>
            </a:r>
            <a:r>
              <a:rPr lang="zh-CN" altLang="en-US" sz="1100" b="1" dirty="0">
                <a:latin typeface="微软雅黑" panose="020B0503020204020204" pitchFamily="34" charset="-122"/>
                <a:ea typeface="微软雅黑" panose="020B0503020204020204" pitchFamily="34" charset="-122"/>
              </a:rPr>
              <a:t>．压感笔的使用方法。</a:t>
            </a:r>
          </a:p>
          <a:p>
            <a:pPr marL="171450" indent="-171450">
              <a:lnSpc>
                <a:spcPct val="150000"/>
              </a:lnSpc>
              <a:buFont typeface="Wingdings" panose="05000000000000000000" pitchFamily="2" charset="2"/>
              <a:buChar char="n"/>
            </a:pPr>
            <a:r>
              <a:rPr lang="zh-CN" altLang="en-US" sz="1100" dirty="0">
                <a:latin typeface="微软雅黑" panose="020B0503020204020204" pitchFamily="34" charset="-122"/>
                <a:ea typeface="微软雅黑" panose="020B0503020204020204" pitchFamily="34" charset="-122"/>
              </a:rPr>
              <a:t>绘图用的数码压力感应笔，简称压感笔。压感笔一般配合数位板一起使用。这种电子笔不但可以像手写板一样写出字，而且笔头具有压力感应，可以根据你用力的大小，模仿出实体笔用不同压力画出的图像，如模仿毛笔画出层次分明的水墨画等。</a:t>
            </a:r>
            <a:endParaRPr lang="zh-CN" altLang="en-US" sz="1100" b="1" dirty="0">
              <a:latin typeface="微软雅黑" panose="020B0503020204020204" pitchFamily="34" charset="-122"/>
              <a:ea typeface="微软雅黑" panose="020B0503020204020204" pitchFamily="34" charset="-122"/>
            </a:endParaRPr>
          </a:p>
        </p:txBody>
      </p:sp>
      <p:grpSp>
        <p:nvGrpSpPr>
          <p:cNvPr id="2" name="组合 1"/>
          <p:cNvGrpSpPr/>
          <p:nvPr/>
        </p:nvGrpSpPr>
        <p:grpSpPr>
          <a:xfrm>
            <a:off x="2640947" y="3137262"/>
            <a:ext cx="3858930" cy="2032074"/>
            <a:chOff x="1485649" y="2801103"/>
            <a:chExt cx="3858930" cy="2032074"/>
          </a:xfrm>
        </p:grpSpPr>
        <p:pic>
          <p:nvPicPr>
            <p:cNvPr id="3" name="图片 2"/>
            <p:cNvPicPr>
              <a:picLocks noChangeAspect="1"/>
            </p:cNvPicPr>
            <p:nvPr/>
          </p:nvPicPr>
          <p:blipFill>
            <a:blip r:embed="rId2"/>
            <a:stretch>
              <a:fillRect/>
            </a:stretch>
          </p:blipFill>
          <p:spPr>
            <a:xfrm>
              <a:off x="1485649" y="2801103"/>
              <a:ext cx="2329116" cy="1712057"/>
            </a:xfrm>
            <a:prstGeom prst="rect">
              <a:avLst/>
            </a:prstGeom>
          </p:spPr>
        </p:pic>
        <p:pic>
          <p:nvPicPr>
            <p:cNvPr id="4" name="图片 3"/>
            <p:cNvPicPr>
              <a:picLocks noChangeAspect="1"/>
            </p:cNvPicPr>
            <p:nvPr/>
          </p:nvPicPr>
          <p:blipFill>
            <a:blip r:embed="rId3"/>
            <a:stretch>
              <a:fillRect/>
            </a:stretch>
          </p:blipFill>
          <p:spPr>
            <a:xfrm>
              <a:off x="3945630" y="2801103"/>
              <a:ext cx="1398949" cy="1712057"/>
            </a:xfrm>
            <a:prstGeom prst="rect">
              <a:avLst/>
            </a:prstGeom>
          </p:spPr>
        </p:pic>
        <p:sp>
          <p:nvSpPr>
            <p:cNvPr id="5" name="矩形 4"/>
            <p:cNvSpPr/>
            <p:nvPr/>
          </p:nvSpPr>
          <p:spPr>
            <a:xfrm>
              <a:off x="2413959" y="4586956"/>
              <a:ext cx="2094241" cy="246221"/>
            </a:xfrm>
            <a:prstGeom prst="rect">
              <a:avLst/>
            </a:prstGeom>
          </p:spPr>
          <p:txBody>
            <a:bodyPr wrap="square">
              <a:spAutoFit/>
            </a:bodyPr>
            <a:lstStyle/>
            <a:p>
              <a:r>
                <a:rPr lang="zh-CN" altLang="en-US" sz="1000" dirty="0">
                  <a:latin typeface="微软雅黑" panose="020B0503020204020204" pitchFamily="34" charset="-122"/>
                  <a:ea typeface="微软雅黑" panose="020B0503020204020204" pitchFamily="34" charset="-122"/>
                </a:rPr>
                <a:t>图</a:t>
              </a:r>
              <a:r>
                <a:rPr lang="en-US" altLang="zh-CN" sz="1000" dirty="0">
                  <a:latin typeface="微软雅黑" panose="020B0503020204020204" pitchFamily="34" charset="-122"/>
                  <a:ea typeface="微软雅黑" panose="020B0503020204020204" pitchFamily="34" charset="-122"/>
                </a:rPr>
                <a:t>2-2-3 Painter </a:t>
              </a:r>
              <a:r>
                <a:rPr lang="zh-CN" altLang="en-US" sz="1000" dirty="0">
                  <a:latin typeface="微软雅黑" panose="020B0503020204020204" pitchFamily="34" charset="-122"/>
                  <a:ea typeface="微软雅黑" panose="020B0503020204020204" pitchFamily="34" charset="-122"/>
                </a:rPr>
                <a:t>软件的笔刷工具</a:t>
              </a:r>
            </a:p>
          </p:txBody>
        </p:sp>
      </p:grpSp>
    </p:spTree>
    <p:extLst>
      <p:ext uri="{BB962C8B-B14F-4D97-AF65-F5344CB8AC3E}">
        <p14:creationId xmlns:p14="http://schemas.microsoft.com/office/powerpoint/2010/main" val="2883331102"/>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14:presetBounceEnd="60000">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14:bounceEnd="60000">
                                          <p:cBhvr additive="base">
                                            <p:cTn id="7" dur="500" fill="hold"/>
                                            <p:tgtEl>
                                              <p:spTgt spid="21"/>
                                            </p:tgtEl>
                                            <p:attrNameLst>
                                              <p:attrName>ppt_x</p:attrName>
                                            </p:attrNameLst>
                                          </p:cBhvr>
                                          <p:tavLst>
                                            <p:tav tm="0">
                                              <p:val>
                                                <p:strVal val="1+#ppt_w/2"/>
                                              </p:val>
                                            </p:tav>
                                            <p:tav tm="100000">
                                              <p:val>
                                                <p:strVal val="#ppt_x"/>
                                              </p:val>
                                            </p:tav>
                                          </p:tavLst>
                                        </p:anim>
                                        <p:anim calcmode="lin" valueType="num" p14:bounceEnd="60000">
                                          <p:cBhvr additive="base">
                                            <p:cTn id="8" dur="500" fill="hold"/>
                                            <p:tgtEl>
                                              <p:spTgt spid="21"/>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nodeType="afterEffect" p14:presetBounceEnd="60000">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14:bounceEnd="60000">
                                          <p:cBhvr additive="base">
                                            <p:cTn id="12" dur="500" fill="hold"/>
                                            <p:tgtEl>
                                              <p:spTgt spid="2"/>
                                            </p:tgtEl>
                                            <p:attrNameLst>
                                              <p:attrName>ppt_x</p:attrName>
                                            </p:attrNameLst>
                                          </p:cBhvr>
                                          <p:tavLst>
                                            <p:tav tm="0">
                                              <p:val>
                                                <p:strVal val="1+#ppt_w/2"/>
                                              </p:val>
                                            </p:tav>
                                            <p:tav tm="100000">
                                              <p:val>
                                                <p:strVal val="#ppt_x"/>
                                              </p:val>
                                            </p:tav>
                                          </p:tavLst>
                                        </p:anim>
                                        <p:anim calcmode="lin" valueType="num" p14:bounceEnd="60000">
                                          <p:cBhvr additive="base">
                                            <p:cTn id="13"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1+#ppt_w/2"/>
                                              </p:val>
                                            </p:tav>
                                            <p:tav tm="100000">
                                              <p:val>
                                                <p:strVal val="#ppt_x"/>
                                              </p:val>
                                            </p:tav>
                                          </p:tavLst>
                                        </p:anim>
                                        <p:anim calcmode="lin" valueType="num">
                                          <p:cBhvr additive="base">
                                            <p:cTn id="8" dur="500" fill="hold"/>
                                            <p:tgtEl>
                                              <p:spTgt spid="21"/>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1+#ppt_w/2"/>
                                              </p:val>
                                            </p:tav>
                                            <p:tav tm="100000">
                                              <p:val>
                                                <p:strVal val="#ppt_x"/>
                                              </p:val>
                                            </p:tav>
                                          </p:tavLst>
                                        </p:anim>
                                        <p:anim calcmode="lin" valueType="num">
                                          <p:cBhvr additive="base">
                                            <p:cTn id="13"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Freeform 8"/>
          <p:cNvSpPr/>
          <p:nvPr/>
        </p:nvSpPr>
        <p:spPr bwMode="auto">
          <a:xfrm>
            <a:off x="34412" y="0"/>
            <a:ext cx="322337" cy="643548"/>
          </a:xfrm>
          <a:custGeom>
            <a:avLst/>
            <a:gdLst>
              <a:gd name="T0" fmla="*/ 0 w 286"/>
              <a:gd name="T1" fmla="*/ 0 h 571"/>
              <a:gd name="T2" fmla="*/ 286 w 286"/>
              <a:gd name="T3" fmla="*/ 287 h 571"/>
              <a:gd name="T4" fmla="*/ 0 w 286"/>
              <a:gd name="T5" fmla="*/ 571 h 571"/>
              <a:gd name="T6" fmla="*/ 0 w 286"/>
              <a:gd name="T7" fmla="*/ 0 h 571"/>
            </a:gdLst>
            <a:ahLst/>
            <a:cxnLst>
              <a:cxn ang="0">
                <a:pos x="T0" y="T1"/>
              </a:cxn>
              <a:cxn ang="0">
                <a:pos x="T2" y="T3"/>
              </a:cxn>
              <a:cxn ang="0">
                <a:pos x="T4" y="T5"/>
              </a:cxn>
              <a:cxn ang="0">
                <a:pos x="T6" y="T7"/>
              </a:cxn>
            </a:cxnLst>
            <a:rect l="0" t="0" r="r" b="b"/>
            <a:pathLst>
              <a:path w="286" h="571">
                <a:moveTo>
                  <a:pt x="0" y="0"/>
                </a:moveTo>
                <a:lnTo>
                  <a:pt x="286" y="287"/>
                </a:lnTo>
                <a:lnTo>
                  <a:pt x="0" y="571"/>
                </a:lnTo>
                <a:lnTo>
                  <a:pt x="0" y="0"/>
                </a:lnTo>
                <a:close/>
              </a:path>
            </a:pathLst>
          </a:custGeom>
          <a:solidFill>
            <a:schemeClr val="tx1">
              <a:lumMod val="75000"/>
              <a:lumOff val="25000"/>
            </a:schemeClr>
          </a:solidFill>
          <a:ln w="6350" cap="flat">
            <a:noFill/>
            <a:prstDash val="solid"/>
            <a:miter lim="800000"/>
          </a:ln>
        </p:spPr>
        <p:txBody>
          <a:bodyPr vert="horz" wrap="square" lIns="91440" tIns="45720" rIns="91440" bIns="45720" numCol="1" anchor="t" anchorCtr="0" compatLnSpc="1"/>
          <a:lstStyle/>
          <a:p>
            <a:endParaRPr lang="zh-CN" altLang="en-US"/>
          </a:p>
        </p:txBody>
      </p:sp>
      <p:sp>
        <p:nvSpPr>
          <p:cNvPr id="41" name="Freeform 9"/>
          <p:cNvSpPr/>
          <p:nvPr/>
        </p:nvSpPr>
        <p:spPr bwMode="auto">
          <a:xfrm>
            <a:off x="134296" y="225172"/>
            <a:ext cx="216113" cy="433006"/>
          </a:xfrm>
          <a:custGeom>
            <a:avLst/>
            <a:gdLst>
              <a:gd name="T0" fmla="*/ 0 w 278"/>
              <a:gd name="T1" fmla="*/ 0 h 557"/>
              <a:gd name="T2" fmla="*/ 278 w 278"/>
              <a:gd name="T3" fmla="*/ 278 h 557"/>
              <a:gd name="T4" fmla="*/ 0 w 278"/>
              <a:gd name="T5" fmla="*/ 557 h 557"/>
              <a:gd name="T6" fmla="*/ 0 w 278"/>
              <a:gd name="T7" fmla="*/ 0 h 557"/>
            </a:gdLst>
            <a:ahLst/>
            <a:cxnLst>
              <a:cxn ang="0">
                <a:pos x="T0" y="T1"/>
              </a:cxn>
              <a:cxn ang="0">
                <a:pos x="T2" y="T3"/>
              </a:cxn>
              <a:cxn ang="0">
                <a:pos x="T4" y="T5"/>
              </a:cxn>
              <a:cxn ang="0">
                <a:pos x="T6" y="T7"/>
              </a:cxn>
            </a:cxnLst>
            <a:rect l="0" t="0" r="r" b="b"/>
            <a:pathLst>
              <a:path w="278" h="557">
                <a:moveTo>
                  <a:pt x="0" y="0"/>
                </a:moveTo>
                <a:lnTo>
                  <a:pt x="278" y="278"/>
                </a:lnTo>
                <a:lnTo>
                  <a:pt x="0" y="557"/>
                </a:lnTo>
                <a:lnTo>
                  <a:pt x="0" y="0"/>
                </a:lnTo>
                <a:close/>
              </a:path>
            </a:pathLst>
          </a:custGeom>
          <a:solidFill>
            <a:schemeClr val="accent1"/>
          </a:solidFill>
          <a:ln>
            <a:noFill/>
          </a:ln>
        </p:spPr>
        <p:txBody>
          <a:bodyPr vert="horz" wrap="square" lIns="91440" tIns="45720" rIns="91440" bIns="45720" numCol="1" anchor="t" anchorCtr="0" compatLnSpc="1"/>
          <a:lstStyle/>
          <a:p>
            <a:endParaRPr lang="zh-CN" altLang="en-US"/>
          </a:p>
        </p:txBody>
      </p:sp>
      <p:sp>
        <p:nvSpPr>
          <p:cNvPr id="42" name="Rectangle 18"/>
          <p:cNvSpPr>
            <a:spLocks noChangeArrowheads="1"/>
          </p:cNvSpPr>
          <p:nvPr/>
        </p:nvSpPr>
        <p:spPr bwMode="auto">
          <a:xfrm>
            <a:off x="497960" y="194695"/>
            <a:ext cx="102592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zh-CN" altLang="en-US" sz="2000" b="1" dirty="0">
                <a:solidFill>
                  <a:schemeClr val="accent1"/>
                </a:solidFill>
                <a:latin typeface="Impact" pitchFamily="34" charset="0"/>
                <a:ea typeface="微软雅黑" pitchFamily="34" charset="-122"/>
                <a:cs typeface="宋体" pitchFamily="2" charset="-122"/>
              </a:rPr>
              <a:t>相关</a:t>
            </a:r>
            <a:r>
              <a:rPr lang="zh-CN" altLang="en-US" sz="2000" b="1" dirty="0">
                <a:solidFill>
                  <a:schemeClr val="accent2"/>
                </a:solidFill>
                <a:latin typeface="Impact" pitchFamily="34" charset="0"/>
                <a:ea typeface="微软雅黑" pitchFamily="34" charset="-122"/>
                <a:cs typeface="宋体" pitchFamily="2" charset="-122"/>
              </a:rPr>
              <a:t>知识</a:t>
            </a:r>
            <a:endParaRPr lang="en-US" altLang="zh-CN" sz="2000" b="1" dirty="0">
              <a:solidFill>
                <a:schemeClr val="accent2"/>
              </a:solidFill>
              <a:latin typeface="Impact" pitchFamily="34" charset="0"/>
              <a:ea typeface="微软雅黑" pitchFamily="34" charset="-122"/>
              <a:cs typeface="宋体" pitchFamily="2" charset="-122"/>
            </a:endParaRPr>
          </a:p>
        </p:txBody>
      </p:sp>
      <p:sp>
        <p:nvSpPr>
          <p:cNvPr id="21" name="Rectangle 24"/>
          <p:cNvSpPr>
            <a:spLocks noChangeArrowheads="1"/>
          </p:cNvSpPr>
          <p:nvPr/>
        </p:nvSpPr>
        <p:spPr bwMode="auto">
          <a:xfrm>
            <a:off x="898412" y="1003735"/>
            <a:ext cx="7200000" cy="10753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nSpc>
                <a:spcPct val="150000"/>
              </a:lnSpc>
            </a:pPr>
            <a:r>
              <a:rPr lang="zh-CN" altLang="en-US" sz="1200" b="1" dirty="0">
                <a:latin typeface="微软雅黑" panose="020B0503020204020204" pitchFamily="34" charset="-122"/>
                <a:ea typeface="微软雅黑" panose="020B0503020204020204" pitchFamily="34" charset="-122"/>
              </a:rPr>
              <a:t>① 单色天空绘画。</a:t>
            </a:r>
          </a:p>
          <a:p>
            <a:pPr>
              <a:lnSpc>
                <a:spcPct val="150000"/>
              </a:lnSpc>
            </a:pPr>
            <a:r>
              <a:rPr lang="zh-CN" altLang="en-US" sz="1200" dirty="0">
                <a:latin typeface="微软雅黑" panose="020B0503020204020204" pitchFamily="34" charset="-122"/>
                <a:ea typeface="微软雅黑" panose="020B0503020204020204" pitchFamily="34" charset="-122"/>
              </a:rPr>
              <a:t>单色天空会给人平淡无空间的感觉，因此要在天空之中加上一些元素和内容，使天空变得更有层次感。</a:t>
            </a:r>
          </a:p>
          <a:p>
            <a:pPr>
              <a:lnSpc>
                <a:spcPct val="150000"/>
              </a:lnSpc>
            </a:pPr>
            <a:r>
              <a:rPr lang="en-US" altLang="zh-CN" sz="1200" dirty="0">
                <a:latin typeface="微软雅黑" panose="020B0503020204020204" pitchFamily="34" charset="-122"/>
                <a:ea typeface="微软雅黑" panose="020B0503020204020204" pitchFamily="34" charset="-122"/>
              </a:rPr>
              <a:t>A</a:t>
            </a:r>
            <a:r>
              <a:rPr lang="zh-CN" altLang="en-US" sz="1200" dirty="0">
                <a:latin typeface="微软雅黑" panose="020B0503020204020204" pitchFamily="34" charset="-122"/>
                <a:ea typeface="微软雅黑" panose="020B0503020204020204" pitchFamily="34" charset="-122"/>
              </a:rPr>
              <a:t>．白天的天空，如图</a:t>
            </a:r>
            <a:r>
              <a:rPr lang="en-US" altLang="zh-CN" sz="1200" dirty="0">
                <a:latin typeface="微软雅黑" panose="020B0503020204020204" pitchFamily="34" charset="-122"/>
                <a:ea typeface="微软雅黑" panose="020B0503020204020204" pitchFamily="34" charset="-122"/>
              </a:rPr>
              <a:t>2-2-4 </a:t>
            </a:r>
            <a:r>
              <a:rPr lang="zh-CN" altLang="en-US" sz="1200" dirty="0">
                <a:latin typeface="微软雅黑" panose="020B0503020204020204" pitchFamily="34" charset="-122"/>
                <a:ea typeface="微软雅黑" panose="020B0503020204020204" pitchFamily="34" charset="-122"/>
              </a:rPr>
              <a:t>所示。</a:t>
            </a:r>
          </a:p>
          <a:p>
            <a:pPr>
              <a:lnSpc>
                <a:spcPct val="150000"/>
              </a:lnSpc>
            </a:pPr>
            <a:r>
              <a:rPr lang="en-US" altLang="zh-CN" sz="1200" dirty="0">
                <a:latin typeface="微软雅黑" panose="020B0503020204020204" pitchFamily="34" charset="-122"/>
                <a:ea typeface="微软雅黑" panose="020B0503020204020204" pitchFamily="34" charset="-122"/>
              </a:rPr>
              <a:t>B</a:t>
            </a:r>
            <a:r>
              <a:rPr lang="zh-CN" altLang="en-US" sz="1200" dirty="0">
                <a:latin typeface="微软雅黑" panose="020B0503020204020204" pitchFamily="34" charset="-122"/>
                <a:ea typeface="微软雅黑" panose="020B0503020204020204" pitchFamily="34" charset="-122"/>
              </a:rPr>
              <a:t>．夜晚的天空，如图</a:t>
            </a:r>
            <a:r>
              <a:rPr lang="en-US" altLang="zh-CN" sz="1200" dirty="0">
                <a:latin typeface="微软雅黑" panose="020B0503020204020204" pitchFamily="34" charset="-122"/>
                <a:ea typeface="微软雅黑" panose="020B0503020204020204" pitchFamily="34" charset="-122"/>
              </a:rPr>
              <a:t>2-2-5 </a:t>
            </a:r>
            <a:r>
              <a:rPr lang="zh-CN" altLang="en-US" sz="1200" dirty="0">
                <a:latin typeface="微软雅黑" panose="020B0503020204020204" pitchFamily="34" charset="-122"/>
                <a:ea typeface="微软雅黑" panose="020B0503020204020204" pitchFamily="34" charset="-122"/>
              </a:rPr>
              <a:t>所示。</a:t>
            </a:r>
            <a:endParaRPr lang="en-US" altLang="zh-CN" sz="1200" dirty="0">
              <a:latin typeface="微软雅黑" panose="020B0503020204020204" pitchFamily="34" charset="-122"/>
              <a:ea typeface="微软雅黑" panose="020B0503020204020204" pitchFamily="34" charset="-122"/>
            </a:endParaRPr>
          </a:p>
        </p:txBody>
      </p:sp>
      <p:sp>
        <p:nvSpPr>
          <p:cNvPr id="2" name="矩形 1"/>
          <p:cNvSpPr/>
          <p:nvPr/>
        </p:nvSpPr>
        <p:spPr>
          <a:xfrm>
            <a:off x="682411" y="707757"/>
            <a:ext cx="3870378" cy="336695"/>
          </a:xfrm>
          <a:prstGeom prst="rect">
            <a:avLst/>
          </a:prstGeom>
        </p:spPr>
        <p:txBody>
          <a:bodyPr wrap="square">
            <a:spAutoFit/>
          </a:bodyPr>
          <a:lstStyle/>
          <a:p>
            <a:pPr>
              <a:lnSpc>
                <a:spcPct val="150000"/>
              </a:lnSpc>
            </a:pPr>
            <a:r>
              <a:rPr lang="zh-CN" altLang="en-US" sz="1200" b="1" dirty="0">
                <a:latin typeface="微软雅黑" panose="020B0503020204020204" pitchFamily="34" charset="-122"/>
                <a:ea typeface="微软雅黑" panose="020B0503020204020204" pitchFamily="34" charset="-122"/>
              </a:rPr>
              <a:t>（</a:t>
            </a:r>
            <a:r>
              <a:rPr lang="en-US" altLang="zh-CN" sz="1200" b="1" dirty="0">
                <a:latin typeface="微软雅黑" panose="020B0503020204020204" pitchFamily="34" charset="-122"/>
                <a:ea typeface="微软雅黑" panose="020B0503020204020204" pitchFamily="34" charset="-122"/>
              </a:rPr>
              <a:t>2</a:t>
            </a:r>
            <a:r>
              <a:rPr lang="zh-CN" altLang="en-US" sz="1200" b="1" dirty="0">
                <a:latin typeface="微软雅黑" panose="020B0503020204020204" pitchFamily="34" charset="-122"/>
                <a:ea typeface="微软雅黑" panose="020B0503020204020204" pitchFamily="34" charset="-122"/>
              </a:rPr>
              <a:t>）绘制单色插画。</a:t>
            </a:r>
          </a:p>
        </p:txBody>
      </p:sp>
      <p:grpSp>
        <p:nvGrpSpPr>
          <p:cNvPr id="3" name="组合 2"/>
          <p:cNvGrpSpPr/>
          <p:nvPr/>
        </p:nvGrpSpPr>
        <p:grpSpPr>
          <a:xfrm>
            <a:off x="1772791" y="2375072"/>
            <a:ext cx="2779998" cy="2314991"/>
            <a:chOff x="980206" y="2509096"/>
            <a:chExt cx="2304000" cy="1918613"/>
          </a:xfrm>
        </p:grpSpPr>
        <p:pic>
          <p:nvPicPr>
            <p:cNvPr id="4" name="图片 3"/>
            <p:cNvPicPr>
              <a:picLocks noChangeAspect="1"/>
            </p:cNvPicPr>
            <p:nvPr/>
          </p:nvPicPr>
          <p:blipFill>
            <a:blip r:embed="rId2"/>
            <a:stretch>
              <a:fillRect/>
            </a:stretch>
          </p:blipFill>
          <p:spPr>
            <a:xfrm>
              <a:off x="980206" y="2509096"/>
              <a:ext cx="2304000" cy="1628105"/>
            </a:xfrm>
            <a:prstGeom prst="rect">
              <a:avLst/>
            </a:prstGeom>
          </p:spPr>
        </p:pic>
        <p:sp>
          <p:nvSpPr>
            <p:cNvPr id="6" name="矩形 5"/>
            <p:cNvSpPr/>
            <p:nvPr/>
          </p:nvSpPr>
          <p:spPr>
            <a:xfrm>
              <a:off x="1340206" y="4223647"/>
              <a:ext cx="1360684" cy="204062"/>
            </a:xfrm>
            <a:prstGeom prst="rect">
              <a:avLst/>
            </a:prstGeom>
          </p:spPr>
          <p:txBody>
            <a:bodyPr wrap="none">
              <a:spAutoFit/>
            </a:bodyPr>
            <a:lstStyle/>
            <a:p>
              <a:r>
                <a:rPr lang="zh-CN" altLang="en-US" sz="1000" dirty="0">
                  <a:latin typeface="微软雅黑" panose="020B0503020204020204" pitchFamily="34" charset="-122"/>
                  <a:ea typeface="微软雅黑" panose="020B0503020204020204" pitchFamily="34" charset="-122"/>
                </a:rPr>
                <a:t>图</a:t>
              </a:r>
              <a:r>
                <a:rPr lang="en-US" altLang="zh-CN" sz="1000" dirty="0">
                  <a:latin typeface="微软雅黑" panose="020B0503020204020204" pitchFamily="34" charset="-122"/>
                  <a:ea typeface="微软雅黑" panose="020B0503020204020204" pitchFamily="34" charset="-122"/>
                </a:rPr>
                <a:t>2-2-4 </a:t>
              </a:r>
              <a:r>
                <a:rPr lang="zh-CN" altLang="en-US" sz="1000" dirty="0">
                  <a:latin typeface="微软雅黑" panose="020B0503020204020204" pitchFamily="34" charset="-122"/>
                  <a:ea typeface="微软雅黑" panose="020B0503020204020204" pitchFamily="34" charset="-122"/>
                </a:rPr>
                <a:t>白天的天空</a:t>
              </a:r>
              <a:r>
                <a:rPr lang="en-US" altLang="zh-CN" sz="1000" dirty="0">
                  <a:latin typeface="微软雅黑" panose="020B0503020204020204" pitchFamily="34" charset="-122"/>
                  <a:ea typeface="微软雅黑" panose="020B0503020204020204" pitchFamily="34" charset="-122"/>
                </a:rPr>
                <a:t>/</a:t>
              </a:r>
              <a:r>
                <a:rPr lang="zh-CN" altLang="en-US" sz="1000" dirty="0">
                  <a:latin typeface="微软雅黑" panose="020B0503020204020204" pitchFamily="34" charset="-122"/>
                  <a:ea typeface="微软雅黑" panose="020B0503020204020204" pitchFamily="34" charset="-122"/>
                </a:rPr>
                <a:t>王宇</a:t>
              </a:r>
            </a:p>
          </p:txBody>
        </p:sp>
      </p:grpSp>
      <p:grpSp>
        <p:nvGrpSpPr>
          <p:cNvPr id="8" name="组合 7"/>
          <p:cNvGrpSpPr/>
          <p:nvPr/>
        </p:nvGrpSpPr>
        <p:grpSpPr>
          <a:xfrm>
            <a:off x="4668173" y="2375072"/>
            <a:ext cx="2866873" cy="2314991"/>
            <a:chOff x="3572206" y="2509096"/>
            <a:chExt cx="2376000" cy="1918613"/>
          </a:xfrm>
        </p:grpSpPr>
        <p:pic>
          <p:nvPicPr>
            <p:cNvPr id="5" name="图片 4"/>
            <p:cNvPicPr>
              <a:picLocks noChangeAspect="1"/>
            </p:cNvPicPr>
            <p:nvPr/>
          </p:nvPicPr>
          <p:blipFill>
            <a:blip r:embed="rId3"/>
            <a:stretch>
              <a:fillRect/>
            </a:stretch>
          </p:blipFill>
          <p:spPr>
            <a:xfrm>
              <a:off x="3572206" y="2509096"/>
              <a:ext cx="2376000" cy="1587745"/>
            </a:xfrm>
            <a:prstGeom prst="rect">
              <a:avLst/>
            </a:prstGeom>
          </p:spPr>
        </p:pic>
        <p:sp>
          <p:nvSpPr>
            <p:cNvPr id="7" name="矩形 6"/>
            <p:cNvSpPr/>
            <p:nvPr/>
          </p:nvSpPr>
          <p:spPr>
            <a:xfrm>
              <a:off x="4004206" y="4223647"/>
              <a:ext cx="1466966" cy="204062"/>
            </a:xfrm>
            <a:prstGeom prst="rect">
              <a:avLst/>
            </a:prstGeom>
          </p:spPr>
          <p:txBody>
            <a:bodyPr wrap="none">
              <a:spAutoFit/>
            </a:bodyPr>
            <a:lstStyle/>
            <a:p>
              <a:r>
                <a:rPr lang="zh-CN" altLang="en-US" sz="1000" dirty="0">
                  <a:latin typeface="微软雅黑" panose="020B0503020204020204" pitchFamily="34" charset="-122"/>
                  <a:ea typeface="微软雅黑" panose="020B0503020204020204" pitchFamily="34" charset="-122"/>
                </a:rPr>
                <a:t>图</a:t>
              </a:r>
              <a:r>
                <a:rPr lang="en-US" altLang="zh-CN" sz="1000" dirty="0">
                  <a:latin typeface="微软雅黑" panose="020B0503020204020204" pitchFamily="34" charset="-122"/>
                  <a:ea typeface="微软雅黑" panose="020B0503020204020204" pitchFamily="34" charset="-122"/>
                </a:rPr>
                <a:t>2-2-5 </a:t>
              </a:r>
              <a:r>
                <a:rPr lang="zh-CN" altLang="en-US" sz="1000" dirty="0">
                  <a:latin typeface="微软雅黑" panose="020B0503020204020204" pitchFamily="34" charset="-122"/>
                  <a:ea typeface="微软雅黑" panose="020B0503020204020204" pitchFamily="34" charset="-122"/>
                </a:rPr>
                <a:t>夜晚的天空</a:t>
              </a:r>
              <a:r>
                <a:rPr lang="en-US" altLang="zh-CN" sz="1000" dirty="0">
                  <a:latin typeface="微软雅黑" panose="020B0503020204020204" pitchFamily="34" charset="-122"/>
                  <a:ea typeface="微软雅黑" panose="020B0503020204020204" pitchFamily="34" charset="-122"/>
                </a:rPr>
                <a:t>/</a:t>
              </a:r>
              <a:r>
                <a:rPr lang="zh-CN" altLang="en-US" sz="1000" dirty="0">
                  <a:latin typeface="微软雅黑" panose="020B0503020204020204" pitchFamily="34" charset="-122"/>
                  <a:ea typeface="微软雅黑" panose="020B0503020204020204" pitchFamily="34" charset="-122"/>
                </a:rPr>
                <a:t>赵恒远</a:t>
              </a:r>
            </a:p>
          </p:txBody>
        </p:sp>
      </p:grpSp>
    </p:spTree>
    <p:extLst>
      <p:ext uri="{BB962C8B-B14F-4D97-AF65-F5344CB8AC3E}">
        <p14:creationId xmlns:p14="http://schemas.microsoft.com/office/powerpoint/2010/main" val="2294107478"/>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14:presetBounceEnd="60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60000">
                                          <p:cBhvr additive="base">
                                            <p:cTn id="7" dur="500" fill="hold"/>
                                            <p:tgtEl>
                                              <p:spTgt spid="2"/>
                                            </p:tgtEl>
                                            <p:attrNameLst>
                                              <p:attrName>ppt_x</p:attrName>
                                            </p:attrNameLst>
                                          </p:cBhvr>
                                          <p:tavLst>
                                            <p:tav tm="0">
                                              <p:val>
                                                <p:strVal val="1+#ppt_w/2"/>
                                              </p:val>
                                            </p:tav>
                                            <p:tav tm="100000">
                                              <p:val>
                                                <p:strVal val="#ppt_x"/>
                                              </p:val>
                                            </p:tav>
                                          </p:tavLst>
                                        </p:anim>
                                        <p:anim calcmode="lin" valueType="num" p14:bounceEnd="60000">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grpId="0" nodeType="afterEffect" p14:presetBounceEnd="60000">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14:bounceEnd="60000">
                                          <p:cBhvr additive="base">
                                            <p:cTn id="12" dur="500" fill="hold"/>
                                            <p:tgtEl>
                                              <p:spTgt spid="21"/>
                                            </p:tgtEl>
                                            <p:attrNameLst>
                                              <p:attrName>ppt_x</p:attrName>
                                            </p:attrNameLst>
                                          </p:cBhvr>
                                          <p:tavLst>
                                            <p:tav tm="0">
                                              <p:val>
                                                <p:strVal val="1+#ppt_w/2"/>
                                              </p:val>
                                            </p:tav>
                                            <p:tav tm="100000">
                                              <p:val>
                                                <p:strVal val="#ppt_x"/>
                                              </p:val>
                                            </p:tav>
                                          </p:tavLst>
                                        </p:anim>
                                        <p:anim calcmode="lin" valueType="num" p14:bounceEnd="60000">
                                          <p:cBhvr additive="base">
                                            <p:cTn id="13" dur="500" fill="hold"/>
                                            <p:tgtEl>
                                              <p:spTgt spid="21"/>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2" fill="hold" nodeType="afterEffect" p14:presetBounceEnd="60000">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14:bounceEnd="60000">
                                          <p:cBhvr additive="base">
                                            <p:cTn id="17" dur="500" fill="hold"/>
                                            <p:tgtEl>
                                              <p:spTgt spid="3"/>
                                            </p:tgtEl>
                                            <p:attrNameLst>
                                              <p:attrName>ppt_x</p:attrName>
                                            </p:attrNameLst>
                                          </p:cBhvr>
                                          <p:tavLst>
                                            <p:tav tm="0">
                                              <p:val>
                                                <p:strVal val="1+#ppt_w/2"/>
                                              </p:val>
                                            </p:tav>
                                            <p:tav tm="100000">
                                              <p:val>
                                                <p:strVal val="#ppt_x"/>
                                              </p:val>
                                            </p:tav>
                                          </p:tavLst>
                                        </p:anim>
                                        <p:anim calcmode="lin" valueType="num" p14:bounceEnd="60000">
                                          <p:cBhvr additive="base">
                                            <p:cTn id="18" dur="500" fill="hold"/>
                                            <p:tgtEl>
                                              <p:spTgt spid="3"/>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2" presetClass="entr" presetSubtype="2" fill="hold" nodeType="afterEffect" p14:presetBounceEnd="60000">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14:bounceEnd="60000">
                                          <p:cBhvr additive="base">
                                            <p:cTn id="22" dur="500" fill="hold"/>
                                            <p:tgtEl>
                                              <p:spTgt spid="8"/>
                                            </p:tgtEl>
                                            <p:attrNameLst>
                                              <p:attrName>ppt_x</p:attrName>
                                            </p:attrNameLst>
                                          </p:cBhvr>
                                          <p:tavLst>
                                            <p:tav tm="0">
                                              <p:val>
                                                <p:strVal val="1+#ppt_w/2"/>
                                              </p:val>
                                            </p:tav>
                                            <p:tav tm="100000">
                                              <p:val>
                                                <p:strVal val="#ppt_x"/>
                                              </p:val>
                                            </p:tav>
                                          </p:tavLst>
                                        </p:anim>
                                        <p:anim calcmode="lin" valueType="num" p14:bounceEnd="60000">
                                          <p:cBhvr additive="base">
                                            <p:cTn id="23"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grpId="0" nodeType="after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additive="base">
                                            <p:cTn id="12" dur="500" fill="hold"/>
                                            <p:tgtEl>
                                              <p:spTgt spid="21"/>
                                            </p:tgtEl>
                                            <p:attrNameLst>
                                              <p:attrName>ppt_x</p:attrName>
                                            </p:attrNameLst>
                                          </p:cBhvr>
                                          <p:tavLst>
                                            <p:tav tm="0">
                                              <p:val>
                                                <p:strVal val="1+#ppt_w/2"/>
                                              </p:val>
                                            </p:tav>
                                            <p:tav tm="100000">
                                              <p:val>
                                                <p:strVal val="#ppt_x"/>
                                              </p:val>
                                            </p:tav>
                                          </p:tavLst>
                                        </p:anim>
                                        <p:anim calcmode="lin" valueType="num">
                                          <p:cBhvr additive="base">
                                            <p:cTn id="13" dur="500" fill="hold"/>
                                            <p:tgtEl>
                                              <p:spTgt spid="21"/>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2" fill="hold" nodeType="after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1+#ppt_w/2"/>
                                              </p:val>
                                            </p:tav>
                                            <p:tav tm="100000">
                                              <p:val>
                                                <p:strVal val="#ppt_x"/>
                                              </p:val>
                                            </p:tav>
                                          </p:tavLst>
                                        </p:anim>
                                        <p:anim calcmode="lin" valueType="num">
                                          <p:cBhvr additive="base">
                                            <p:cTn id="18" dur="500" fill="hold"/>
                                            <p:tgtEl>
                                              <p:spTgt spid="3"/>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2" presetClass="entr" presetSubtype="2" fill="hold" nodeType="after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1+#ppt_w/2"/>
                                              </p:val>
                                            </p:tav>
                                            <p:tav tm="100000">
                                              <p:val>
                                                <p:strVal val="#ppt_x"/>
                                              </p:val>
                                            </p:tav>
                                          </p:tavLst>
                                        </p:anim>
                                        <p:anim calcmode="lin" valueType="num">
                                          <p:cBhvr additive="base">
                                            <p:cTn id="23"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 grpId="0"/>
        </p:bld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Freeform 8"/>
          <p:cNvSpPr/>
          <p:nvPr/>
        </p:nvSpPr>
        <p:spPr bwMode="auto">
          <a:xfrm>
            <a:off x="34412" y="0"/>
            <a:ext cx="322337" cy="643548"/>
          </a:xfrm>
          <a:custGeom>
            <a:avLst/>
            <a:gdLst>
              <a:gd name="T0" fmla="*/ 0 w 286"/>
              <a:gd name="T1" fmla="*/ 0 h 571"/>
              <a:gd name="T2" fmla="*/ 286 w 286"/>
              <a:gd name="T3" fmla="*/ 287 h 571"/>
              <a:gd name="T4" fmla="*/ 0 w 286"/>
              <a:gd name="T5" fmla="*/ 571 h 571"/>
              <a:gd name="T6" fmla="*/ 0 w 286"/>
              <a:gd name="T7" fmla="*/ 0 h 571"/>
            </a:gdLst>
            <a:ahLst/>
            <a:cxnLst>
              <a:cxn ang="0">
                <a:pos x="T0" y="T1"/>
              </a:cxn>
              <a:cxn ang="0">
                <a:pos x="T2" y="T3"/>
              </a:cxn>
              <a:cxn ang="0">
                <a:pos x="T4" y="T5"/>
              </a:cxn>
              <a:cxn ang="0">
                <a:pos x="T6" y="T7"/>
              </a:cxn>
            </a:cxnLst>
            <a:rect l="0" t="0" r="r" b="b"/>
            <a:pathLst>
              <a:path w="286" h="571">
                <a:moveTo>
                  <a:pt x="0" y="0"/>
                </a:moveTo>
                <a:lnTo>
                  <a:pt x="286" y="287"/>
                </a:lnTo>
                <a:lnTo>
                  <a:pt x="0" y="571"/>
                </a:lnTo>
                <a:lnTo>
                  <a:pt x="0" y="0"/>
                </a:lnTo>
                <a:close/>
              </a:path>
            </a:pathLst>
          </a:custGeom>
          <a:solidFill>
            <a:schemeClr val="tx1">
              <a:lumMod val="75000"/>
              <a:lumOff val="25000"/>
            </a:schemeClr>
          </a:solidFill>
          <a:ln w="6350" cap="flat">
            <a:noFill/>
            <a:prstDash val="solid"/>
            <a:miter lim="800000"/>
          </a:ln>
        </p:spPr>
        <p:txBody>
          <a:bodyPr vert="horz" wrap="square" lIns="91440" tIns="45720" rIns="91440" bIns="45720" numCol="1" anchor="t" anchorCtr="0" compatLnSpc="1"/>
          <a:lstStyle/>
          <a:p>
            <a:endParaRPr lang="zh-CN" altLang="en-US"/>
          </a:p>
        </p:txBody>
      </p:sp>
      <p:sp>
        <p:nvSpPr>
          <p:cNvPr id="41" name="Freeform 9"/>
          <p:cNvSpPr/>
          <p:nvPr/>
        </p:nvSpPr>
        <p:spPr bwMode="auto">
          <a:xfrm>
            <a:off x="134296" y="225172"/>
            <a:ext cx="216113" cy="433006"/>
          </a:xfrm>
          <a:custGeom>
            <a:avLst/>
            <a:gdLst>
              <a:gd name="T0" fmla="*/ 0 w 278"/>
              <a:gd name="T1" fmla="*/ 0 h 557"/>
              <a:gd name="T2" fmla="*/ 278 w 278"/>
              <a:gd name="T3" fmla="*/ 278 h 557"/>
              <a:gd name="T4" fmla="*/ 0 w 278"/>
              <a:gd name="T5" fmla="*/ 557 h 557"/>
              <a:gd name="T6" fmla="*/ 0 w 278"/>
              <a:gd name="T7" fmla="*/ 0 h 557"/>
            </a:gdLst>
            <a:ahLst/>
            <a:cxnLst>
              <a:cxn ang="0">
                <a:pos x="T0" y="T1"/>
              </a:cxn>
              <a:cxn ang="0">
                <a:pos x="T2" y="T3"/>
              </a:cxn>
              <a:cxn ang="0">
                <a:pos x="T4" y="T5"/>
              </a:cxn>
              <a:cxn ang="0">
                <a:pos x="T6" y="T7"/>
              </a:cxn>
            </a:cxnLst>
            <a:rect l="0" t="0" r="r" b="b"/>
            <a:pathLst>
              <a:path w="278" h="557">
                <a:moveTo>
                  <a:pt x="0" y="0"/>
                </a:moveTo>
                <a:lnTo>
                  <a:pt x="278" y="278"/>
                </a:lnTo>
                <a:lnTo>
                  <a:pt x="0" y="557"/>
                </a:lnTo>
                <a:lnTo>
                  <a:pt x="0" y="0"/>
                </a:lnTo>
                <a:close/>
              </a:path>
            </a:pathLst>
          </a:custGeom>
          <a:solidFill>
            <a:schemeClr val="accent1"/>
          </a:solidFill>
          <a:ln>
            <a:noFill/>
          </a:ln>
        </p:spPr>
        <p:txBody>
          <a:bodyPr vert="horz" wrap="square" lIns="91440" tIns="45720" rIns="91440" bIns="45720" numCol="1" anchor="t" anchorCtr="0" compatLnSpc="1"/>
          <a:lstStyle/>
          <a:p>
            <a:endParaRPr lang="zh-CN" altLang="en-US"/>
          </a:p>
        </p:txBody>
      </p:sp>
      <p:sp>
        <p:nvSpPr>
          <p:cNvPr id="42" name="Rectangle 18"/>
          <p:cNvSpPr>
            <a:spLocks noChangeArrowheads="1"/>
          </p:cNvSpPr>
          <p:nvPr/>
        </p:nvSpPr>
        <p:spPr bwMode="auto">
          <a:xfrm>
            <a:off x="497960" y="194695"/>
            <a:ext cx="102592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zh-CN" altLang="en-US" sz="2000" b="1" dirty="0">
                <a:solidFill>
                  <a:schemeClr val="accent1"/>
                </a:solidFill>
                <a:latin typeface="Impact" pitchFamily="34" charset="0"/>
                <a:ea typeface="微软雅黑" pitchFamily="34" charset="-122"/>
                <a:cs typeface="宋体" pitchFamily="2" charset="-122"/>
              </a:rPr>
              <a:t>相关</a:t>
            </a:r>
            <a:r>
              <a:rPr lang="zh-CN" altLang="en-US" sz="2000" b="1" dirty="0">
                <a:solidFill>
                  <a:schemeClr val="accent2"/>
                </a:solidFill>
                <a:latin typeface="Impact" pitchFamily="34" charset="0"/>
                <a:ea typeface="微软雅黑" pitchFamily="34" charset="-122"/>
                <a:cs typeface="宋体" pitchFamily="2" charset="-122"/>
              </a:rPr>
              <a:t>知识</a:t>
            </a:r>
            <a:endParaRPr lang="en-US" altLang="zh-CN" sz="2000" b="1" dirty="0">
              <a:solidFill>
                <a:schemeClr val="accent2"/>
              </a:solidFill>
              <a:latin typeface="Impact" pitchFamily="34" charset="0"/>
              <a:ea typeface="微软雅黑" pitchFamily="34" charset="-122"/>
              <a:cs typeface="宋体" pitchFamily="2" charset="-122"/>
            </a:endParaRPr>
          </a:p>
        </p:txBody>
      </p:sp>
      <p:sp>
        <p:nvSpPr>
          <p:cNvPr id="21" name="Rectangle 24"/>
          <p:cNvSpPr>
            <a:spLocks noChangeArrowheads="1"/>
          </p:cNvSpPr>
          <p:nvPr/>
        </p:nvSpPr>
        <p:spPr bwMode="auto">
          <a:xfrm>
            <a:off x="871840" y="914956"/>
            <a:ext cx="3095955" cy="5213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nSpc>
                <a:spcPct val="150000"/>
              </a:lnSpc>
            </a:pPr>
            <a:r>
              <a:rPr lang="zh-CN" altLang="en-US" sz="1200" b="1" dirty="0">
                <a:latin typeface="微软雅黑" panose="020B0503020204020204" pitchFamily="34" charset="-122"/>
                <a:ea typeface="微软雅黑" panose="020B0503020204020204" pitchFamily="34" charset="-122"/>
              </a:rPr>
              <a:t>② 单色花卉树木绘画。</a:t>
            </a:r>
          </a:p>
          <a:p>
            <a:pPr>
              <a:lnSpc>
                <a:spcPct val="150000"/>
              </a:lnSpc>
            </a:pPr>
            <a:r>
              <a:rPr lang="en-US" altLang="zh-CN" sz="1200" dirty="0">
                <a:latin typeface="微软雅黑" panose="020B0503020204020204" pitchFamily="34" charset="-122"/>
                <a:ea typeface="微软雅黑" panose="020B0503020204020204" pitchFamily="34" charset="-122"/>
              </a:rPr>
              <a:t>A</a:t>
            </a:r>
            <a:r>
              <a:rPr lang="zh-CN" altLang="en-US" sz="1200" dirty="0">
                <a:latin typeface="微软雅黑" panose="020B0503020204020204" pitchFamily="34" charset="-122"/>
                <a:ea typeface="微软雅黑" panose="020B0503020204020204" pitchFamily="34" charset="-122"/>
              </a:rPr>
              <a:t>．花卉的绘画如图</a:t>
            </a:r>
            <a:r>
              <a:rPr lang="en-US" altLang="zh-CN" sz="1200" dirty="0">
                <a:latin typeface="微软雅黑" panose="020B0503020204020204" pitchFamily="34" charset="-122"/>
                <a:ea typeface="微软雅黑" panose="020B0503020204020204" pitchFamily="34" charset="-122"/>
              </a:rPr>
              <a:t>2-2-6 </a:t>
            </a:r>
            <a:r>
              <a:rPr lang="zh-CN" altLang="en-US" sz="1200" dirty="0">
                <a:latin typeface="微软雅黑" panose="020B0503020204020204" pitchFamily="34" charset="-122"/>
                <a:ea typeface="微软雅黑" panose="020B0503020204020204" pitchFamily="34" charset="-122"/>
              </a:rPr>
              <a:t>和图</a:t>
            </a:r>
            <a:r>
              <a:rPr lang="en-US" altLang="zh-CN" sz="1200" dirty="0">
                <a:latin typeface="微软雅黑" panose="020B0503020204020204" pitchFamily="34" charset="-122"/>
                <a:ea typeface="微软雅黑" panose="020B0503020204020204" pitchFamily="34" charset="-122"/>
              </a:rPr>
              <a:t>2-2-7 </a:t>
            </a:r>
            <a:r>
              <a:rPr lang="zh-CN" altLang="en-US" sz="1200" dirty="0">
                <a:latin typeface="微软雅黑" panose="020B0503020204020204" pitchFamily="34" charset="-122"/>
                <a:ea typeface="微软雅黑" panose="020B0503020204020204" pitchFamily="34" charset="-122"/>
              </a:rPr>
              <a:t>所示。</a:t>
            </a:r>
            <a:endParaRPr lang="en-US" altLang="zh-CN" sz="1200" dirty="0">
              <a:latin typeface="微软雅黑" panose="020B0503020204020204" pitchFamily="34" charset="-122"/>
              <a:ea typeface="微软雅黑" panose="020B0503020204020204" pitchFamily="34" charset="-122"/>
            </a:endParaRPr>
          </a:p>
        </p:txBody>
      </p:sp>
      <p:grpSp>
        <p:nvGrpSpPr>
          <p:cNvPr id="2" name="组合 1"/>
          <p:cNvGrpSpPr/>
          <p:nvPr/>
        </p:nvGrpSpPr>
        <p:grpSpPr>
          <a:xfrm>
            <a:off x="1709037" y="1866507"/>
            <a:ext cx="2881746" cy="2277853"/>
            <a:chOff x="692206" y="1866507"/>
            <a:chExt cx="2736000" cy="2162649"/>
          </a:xfrm>
        </p:grpSpPr>
        <p:sp>
          <p:nvSpPr>
            <p:cNvPr id="6" name="矩形 5"/>
            <p:cNvSpPr/>
            <p:nvPr/>
          </p:nvSpPr>
          <p:spPr>
            <a:xfrm>
              <a:off x="1175188" y="3795388"/>
              <a:ext cx="1680515" cy="233768"/>
            </a:xfrm>
            <a:prstGeom prst="rect">
              <a:avLst/>
            </a:prstGeom>
          </p:spPr>
          <p:txBody>
            <a:bodyPr wrap="none">
              <a:spAutoFit/>
            </a:bodyPr>
            <a:lstStyle/>
            <a:p>
              <a:r>
                <a:rPr lang="zh-CN" altLang="en-US" sz="1000" dirty="0">
                  <a:latin typeface="微软雅黑" panose="020B0503020204020204" pitchFamily="34" charset="-122"/>
                  <a:ea typeface="微软雅黑" panose="020B0503020204020204" pitchFamily="34" charset="-122"/>
                </a:rPr>
                <a:t>图</a:t>
              </a:r>
              <a:r>
                <a:rPr lang="en-US" altLang="zh-CN" sz="1000" dirty="0">
                  <a:latin typeface="微软雅黑" panose="020B0503020204020204" pitchFamily="34" charset="-122"/>
                  <a:ea typeface="微软雅黑" panose="020B0503020204020204" pitchFamily="34" charset="-122"/>
                </a:rPr>
                <a:t>2-2-6 </a:t>
              </a:r>
              <a:r>
                <a:rPr lang="zh-CN" altLang="en-US" sz="1000" dirty="0">
                  <a:latin typeface="微软雅黑" panose="020B0503020204020204" pitchFamily="34" charset="-122"/>
                  <a:ea typeface="微软雅黑" panose="020B0503020204020204" pitchFamily="34" charset="-122"/>
                </a:rPr>
                <a:t>花卉的绘画</a:t>
              </a:r>
              <a:r>
                <a:rPr lang="en-US" altLang="zh-CN" sz="1000" dirty="0">
                  <a:latin typeface="微软雅黑" panose="020B0503020204020204" pitchFamily="34" charset="-122"/>
                  <a:ea typeface="微软雅黑" panose="020B0503020204020204" pitchFamily="34" charset="-122"/>
                </a:rPr>
                <a:t>/</a:t>
              </a:r>
              <a:r>
                <a:rPr lang="zh-CN" altLang="en-US" sz="1000" dirty="0">
                  <a:latin typeface="微软雅黑" panose="020B0503020204020204" pitchFamily="34" charset="-122"/>
                  <a:ea typeface="微软雅黑" panose="020B0503020204020204" pitchFamily="34" charset="-122"/>
                </a:rPr>
                <a:t>卢佳美</a:t>
              </a:r>
            </a:p>
          </p:txBody>
        </p:sp>
        <p:pic>
          <p:nvPicPr>
            <p:cNvPr id="3" name="图片 2"/>
            <p:cNvPicPr>
              <a:picLocks noChangeAspect="1"/>
            </p:cNvPicPr>
            <p:nvPr/>
          </p:nvPicPr>
          <p:blipFill>
            <a:blip r:embed="rId2"/>
            <a:stretch>
              <a:fillRect/>
            </a:stretch>
          </p:blipFill>
          <p:spPr>
            <a:xfrm>
              <a:off x="692206" y="1866507"/>
              <a:ext cx="2736000" cy="1844636"/>
            </a:xfrm>
            <a:prstGeom prst="rect">
              <a:avLst/>
            </a:prstGeom>
          </p:spPr>
        </p:pic>
      </p:grpSp>
      <p:grpSp>
        <p:nvGrpSpPr>
          <p:cNvPr id="4" name="组合 3"/>
          <p:cNvGrpSpPr/>
          <p:nvPr/>
        </p:nvGrpSpPr>
        <p:grpSpPr>
          <a:xfrm>
            <a:off x="4720796" y="1913790"/>
            <a:ext cx="3011608" cy="2228050"/>
            <a:chOff x="3572206" y="1913790"/>
            <a:chExt cx="2859295" cy="2115365"/>
          </a:xfrm>
        </p:grpSpPr>
        <p:sp>
          <p:nvSpPr>
            <p:cNvPr id="7" name="矩形 6"/>
            <p:cNvSpPr/>
            <p:nvPr/>
          </p:nvSpPr>
          <p:spPr>
            <a:xfrm>
              <a:off x="4116835" y="3795387"/>
              <a:ext cx="1680516" cy="233768"/>
            </a:xfrm>
            <a:prstGeom prst="rect">
              <a:avLst/>
            </a:prstGeom>
          </p:spPr>
          <p:txBody>
            <a:bodyPr wrap="none">
              <a:spAutoFit/>
            </a:bodyPr>
            <a:lstStyle/>
            <a:p>
              <a:r>
                <a:rPr lang="zh-CN" altLang="en-US" sz="1000" dirty="0">
                  <a:latin typeface="微软雅黑" panose="020B0503020204020204" pitchFamily="34" charset="-122"/>
                  <a:ea typeface="微软雅黑" panose="020B0503020204020204" pitchFamily="34" charset="-122"/>
                </a:rPr>
                <a:t>图</a:t>
              </a:r>
              <a:r>
                <a:rPr lang="en-US" altLang="zh-CN" sz="1000" dirty="0">
                  <a:latin typeface="微软雅黑" panose="020B0503020204020204" pitchFamily="34" charset="-122"/>
                  <a:ea typeface="微软雅黑" panose="020B0503020204020204" pitchFamily="34" charset="-122"/>
                </a:rPr>
                <a:t>2-2-7 </a:t>
              </a:r>
              <a:r>
                <a:rPr lang="zh-CN" altLang="en-US" sz="1000" dirty="0">
                  <a:latin typeface="微软雅黑" panose="020B0503020204020204" pitchFamily="34" charset="-122"/>
                  <a:ea typeface="微软雅黑" panose="020B0503020204020204" pitchFamily="34" charset="-122"/>
                </a:rPr>
                <a:t>花卉的绘画</a:t>
              </a:r>
              <a:r>
                <a:rPr lang="en-US" altLang="zh-CN" sz="1000" dirty="0">
                  <a:latin typeface="微软雅黑" panose="020B0503020204020204" pitchFamily="34" charset="-122"/>
                  <a:ea typeface="微软雅黑" panose="020B0503020204020204" pitchFamily="34" charset="-122"/>
                </a:rPr>
                <a:t>/</a:t>
              </a:r>
              <a:r>
                <a:rPr lang="zh-CN" altLang="en-US" sz="1000" dirty="0">
                  <a:latin typeface="微软雅黑" panose="020B0503020204020204" pitchFamily="34" charset="-122"/>
                  <a:ea typeface="微软雅黑" panose="020B0503020204020204" pitchFamily="34" charset="-122"/>
                </a:rPr>
                <a:t>张书情</a:t>
              </a:r>
            </a:p>
          </p:txBody>
        </p:sp>
        <p:pic>
          <p:nvPicPr>
            <p:cNvPr id="8" name="图片 7"/>
            <p:cNvPicPr>
              <a:picLocks noChangeAspect="1"/>
            </p:cNvPicPr>
            <p:nvPr/>
          </p:nvPicPr>
          <p:blipFill>
            <a:blip r:embed="rId3"/>
            <a:stretch>
              <a:fillRect/>
            </a:stretch>
          </p:blipFill>
          <p:spPr>
            <a:xfrm>
              <a:off x="3572206" y="1913790"/>
              <a:ext cx="2859295" cy="1750069"/>
            </a:xfrm>
            <a:prstGeom prst="rect">
              <a:avLst/>
            </a:prstGeom>
          </p:spPr>
        </p:pic>
      </p:grpSp>
    </p:spTree>
    <p:extLst>
      <p:ext uri="{BB962C8B-B14F-4D97-AF65-F5344CB8AC3E}">
        <p14:creationId xmlns:p14="http://schemas.microsoft.com/office/powerpoint/2010/main" val="347839317"/>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14:presetBounceEnd="60000">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14:bounceEnd="60000">
                                          <p:cBhvr additive="base">
                                            <p:cTn id="7" dur="500" fill="hold"/>
                                            <p:tgtEl>
                                              <p:spTgt spid="21"/>
                                            </p:tgtEl>
                                            <p:attrNameLst>
                                              <p:attrName>ppt_x</p:attrName>
                                            </p:attrNameLst>
                                          </p:cBhvr>
                                          <p:tavLst>
                                            <p:tav tm="0">
                                              <p:val>
                                                <p:strVal val="1+#ppt_w/2"/>
                                              </p:val>
                                            </p:tav>
                                            <p:tav tm="100000">
                                              <p:val>
                                                <p:strVal val="#ppt_x"/>
                                              </p:val>
                                            </p:tav>
                                          </p:tavLst>
                                        </p:anim>
                                        <p:anim calcmode="lin" valueType="num" p14:bounceEnd="60000">
                                          <p:cBhvr additive="base">
                                            <p:cTn id="8" dur="500" fill="hold"/>
                                            <p:tgtEl>
                                              <p:spTgt spid="21"/>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nodeType="afterEffect" p14:presetBounceEnd="60000">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14:bounceEnd="60000">
                                          <p:cBhvr additive="base">
                                            <p:cTn id="12" dur="500" fill="hold"/>
                                            <p:tgtEl>
                                              <p:spTgt spid="2"/>
                                            </p:tgtEl>
                                            <p:attrNameLst>
                                              <p:attrName>ppt_x</p:attrName>
                                            </p:attrNameLst>
                                          </p:cBhvr>
                                          <p:tavLst>
                                            <p:tav tm="0">
                                              <p:val>
                                                <p:strVal val="1+#ppt_w/2"/>
                                              </p:val>
                                            </p:tav>
                                            <p:tav tm="100000">
                                              <p:val>
                                                <p:strVal val="#ppt_x"/>
                                              </p:val>
                                            </p:tav>
                                          </p:tavLst>
                                        </p:anim>
                                        <p:anim calcmode="lin" valueType="num" p14:bounceEnd="60000">
                                          <p:cBhvr additive="base">
                                            <p:cTn id="13" dur="500" fill="hold"/>
                                            <p:tgtEl>
                                              <p:spTgt spid="2"/>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2" fill="hold" nodeType="afterEffect" p14:presetBounceEnd="60000">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14:bounceEnd="60000">
                                          <p:cBhvr additive="base">
                                            <p:cTn id="17" dur="500" fill="hold"/>
                                            <p:tgtEl>
                                              <p:spTgt spid="4"/>
                                            </p:tgtEl>
                                            <p:attrNameLst>
                                              <p:attrName>ppt_x</p:attrName>
                                            </p:attrNameLst>
                                          </p:cBhvr>
                                          <p:tavLst>
                                            <p:tav tm="0">
                                              <p:val>
                                                <p:strVal val="1+#ppt_w/2"/>
                                              </p:val>
                                            </p:tav>
                                            <p:tav tm="100000">
                                              <p:val>
                                                <p:strVal val="#ppt_x"/>
                                              </p:val>
                                            </p:tav>
                                          </p:tavLst>
                                        </p:anim>
                                        <p:anim calcmode="lin" valueType="num" p14:bounceEnd="60000">
                                          <p:cBhvr additive="base">
                                            <p:cTn id="18"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1+#ppt_w/2"/>
                                              </p:val>
                                            </p:tav>
                                            <p:tav tm="100000">
                                              <p:val>
                                                <p:strVal val="#ppt_x"/>
                                              </p:val>
                                            </p:tav>
                                          </p:tavLst>
                                        </p:anim>
                                        <p:anim calcmode="lin" valueType="num">
                                          <p:cBhvr additive="base">
                                            <p:cTn id="8" dur="500" fill="hold"/>
                                            <p:tgtEl>
                                              <p:spTgt spid="21"/>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1+#ppt_w/2"/>
                                              </p:val>
                                            </p:tav>
                                            <p:tav tm="100000">
                                              <p:val>
                                                <p:strVal val="#ppt_x"/>
                                              </p:val>
                                            </p:tav>
                                          </p:tavLst>
                                        </p:anim>
                                        <p:anim calcmode="lin" valueType="num">
                                          <p:cBhvr additive="base">
                                            <p:cTn id="13" dur="500" fill="hold"/>
                                            <p:tgtEl>
                                              <p:spTgt spid="2"/>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2"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1+#ppt_w/2"/>
                                              </p:val>
                                            </p:tav>
                                            <p:tav tm="100000">
                                              <p:val>
                                                <p:strVal val="#ppt_x"/>
                                              </p:val>
                                            </p:tav>
                                          </p:tavLst>
                                        </p:anim>
                                        <p:anim calcmode="lin" valueType="num">
                                          <p:cBhvr additive="base">
                                            <p:cTn id="18"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Freeform 8"/>
          <p:cNvSpPr/>
          <p:nvPr/>
        </p:nvSpPr>
        <p:spPr bwMode="auto">
          <a:xfrm>
            <a:off x="34412" y="0"/>
            <a:ext cx="322337" cy="643548"/>
          </a:xfrm>
          <a:custGeom>
            <a:avLst/>
            <a:gdLst>
              <a:gd name="T0" fmla="*/ 0 w 286"/>
              <a:gd name="T1" fmla="*/ 0 h 571"/>
              <a:gd name="T2" fmla="*/ 286 w 286"/>
              <a:gd name="T3" fmla="*/ 287 h 571"/>
              <a:gd name="T4" fmla="*/ 0 w 286"/>
              <a:gd name="T5" fmla="*/ 571 h 571"/>
              <a:gd name="T6" fmla="*/ 0 w 286"/>
              <a:gd name="T7" fmla="*/ 0 h 571"/>
            </a:gdLst>
            <a:ahLst/>
            <a:cxnLst>
              <a:cxn ang="0">
                <a:pos x="T0" y="T1"/>
              </a:cxn>
              <a:cxn ang="0">
                <a:pos x="T2" y="T3"/>
              </a:cxn>
              <a:cxn ang="0">
                <a:pos x="T4" y="T5"/>
              </a:cxn>
              <a:cxn ang="0">
                <a:pos x="T6" y="T7"/>
              </a:cxn>
            </a:cxnLst>
            <a:rect l="0" t="0" r="r" b="b"/>
            <a:pathLst>
              <a:path w="286" h="571">
                <a:moveTo>
                  <a:pt x="0" y="0"/>
                </a:moveTo>
                <a:lnTo>
                  <a:pt x="286" y="287"/>
                </a:lnTo>
                <a:lnTo>
                  <a:pt x="0" y="571"/>
                </a:lnTo>
                <a:lnTo>
                  <a:pt x="0" y="0"/>
                </a:lnTo>
                <a:close/>
              </a:path>
            </a:pathLst>
          </a:custGeom>
          <a:solidFill>
            <a:schemeClr val="tx1">
              <a:lumMod val="75000"/>
              <a:lumOff val="25000"/>
            </a:schemeClr>
          </a:solidFill>
          <a:ln w="6350" cap="flat">
            <a:noFill/>
            <a:prstDash val="solid"/>
            <a:miter lim="800000"/>
          </a:ln>
        </p:spPr>
        <p:txBody>
          <a:bodyPr vert="horz" wrap="square" lIns="91440" tIns="45720" rIns="91440" bIns="45720" numCol="1" anchor="t" anchorCtr="0" compatLnSpc="1"/>
          <a:lstStyle/>
          <a:p>
            <a:endParaRPr lang="zh-CN" altLang="en-US"/>
          </a:p>
        </p:txBody>
      </p:sp>
      <p:sp>
        <p:nvSpPr>
          <p:cNvPr id="41" name="Freeform 9"/>
          <p:cNvSpPr/>
          <p:nvPr/>
        </p:nvSpPr>
        <p:spPr bwMode="auto">
          <a:xfrm>
            <a:off x="134296" y="225172"/>
            <a:ext cx="216113" cy="433006"/>
          </a:xfrm>
          <a:custGeom>
            <a:avLst/>
            <a:gdLst>
              <a:gd name="T0" fmla="*/ 0 w 278"/>
              <a:gd name="T1" fmla="*/ 0 h 557"/>
              <a:gd name="T2" fmla="*/ 278 w 278"/>
              <a:gd name="T3" fmla="*/ 278 h 557"/>
              <a:gd name="T4" fmla="*/ 0 w 278"/>
              <a:gd name="T5" fmla="*/ 557 h 557"/>
              <a:gd name="T6" fmla="*/ 0 w 278"/>
              <a:gd name="T7" fmla="*/ 0 h 557"/>
            </a:gdLst>
            <a:ahLst/>
            <a:cxnLst>
              <a:cxn ang="0">
                <a:pos x="T0" y="T1"/>
              </a:cxn>
              <a:cxn ang="0">
                <a:pos x="T2" y="T3"/>
              </a:cxn>
              <a:cxn ang="0">
                <a:pos x="T4" y="T5"/>
              </a:cxn>
              <a:cxn ang="0">
                <a:pos x="T6" y="T7"/>
              </a:cxn>
            </a:cxnLst>
            <a:rect l="0" t="0" r="r" b="b"/>
            <a:pathLst>
              <a:path w="278" h="557">
                <a:moveTo>
                  <a:pt x="0" y="0"/>
                </a:moveTo>
                <a:lnTo>
                  <a:pt x="278" y="278"/>
                </a:lnTo>
                <a:lnTo>
                  <a:pt x="0" y="557"/>
                </a:lnTo>
                <a:lnTo>
                  <a:pt x="0" y="0"/>
                </a:lnTo>
                <a:close/>
              </a:path>
            </a:pathLst>
          </a:custGeom>
          <a:solidFill>
            <a:schemeClr val="accent1"/>
          </a:solidFill>
          <a:ln>
            <a:noFill/>
          </a:ln>
        </p:spPr>
        <p:txBody>
          <a:bodyPr vert="horz" wrap="square" lIns="91440" tIns="45720" rIns="91440" bIns="45720" numCol="1" anchor="t" anchorCtr="0" compatLnSpc="1"/>
          <a:lstStyle/>
          <a:p>
            <a:endParaRPr lang="zh-CN" altLang="en-US"/>
          </a:p>
        </p:txBody>
      </p:sp>
      <p:sp>
        <p:nvSpPr>
          <p:cNvPr id="42" name="Rectangle 18"/>
          <p:cNvSpPr>
            <a:spLocks noChangeArrowheads="1"/>
          </p:cNvSpPr>
          <p:nvPr/>
        </p:nvSpPr>
        <p:spPr bwMode="auto">
          <a:xfrm>
            <a:off x="497960" y="194695"/>
            <a:ext cx="102592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zh-CN" altLang="en-US" sz="2000" b="1" dirty="0">
                <a:solidFill>
                  <a:schemeClr val="accent1"/>
                </a:solidFill>
                <a:latin typeface="Impact" pitchFamily="34" charset="0"/>
                <a:ea typeface="微软雅黑" pitchFamily="34" charset="-122"/>
                <a:cs typeface="宋体" pitchFamily="2" charset="-122"/>
              </a:rPr>
              <a:t>相关</a:t>
            </a:r>
            <a:r>
              <a:rPr lang="zh-CN" altLang="en-US" sz="2000" b="1" dirty="0">
                <a:solidFill>
                  <a:schemeClr val="accent2"/>
                </a:solidFill>
                <a:latin typeface="Impact" pitchFamily="34" charset="0"/>
                <a:ea typeface="微软雅黑" pitchFamily="34" charset="-122"/>
                <a:cs typeface="宋体" pitchFamily="2" charset="-122"/>
              </a:rPr>
              <a:t>知识</a:t>
            </a:r>
            <a:endParaRPr lang="en-US" altLang="zh-CN" sz="2000" b="1" dirty="0">
              <a:solidFill>
                <a:schemeClr val="accent2"/>
              </a:solidFill>
              <a:latin typeface="Impact" pitchFamily="34" charset="0"/>
              <a:ea typeface="微软雅黑" pitchFamily="34" charset="-122"/>
              <a:cs typeface="宋体" pitchFamily="2" charset="-122"/>
            </a:endParaRPr>
          </a:p>
        </p:txBody>
      </p:sp>
      <p:sp>
        <p:nvSpPr>
          <p:cNvPr id="21" name="Rectangle 24"/>
          <p:cNvSpPr>
            <a:spLocks noChangeArrowheads="1"/>
          </p:cNvSpPr>
          <p:nvPr/>
        </p:nvSpPr>
        <p:spPr bwMode="auto">
          <a:xfrm>
            <a:off x="1010921" y="931872"/>
            <a:ext cx="3095955" cy="244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nSpc>
                <a:spcPct val="150000"/>
              </a:lnSpc>
            </a:pPr>
            <a:r>
              <a:rPr lang="en-US" altLang="zh-CN" sz="1200" b="1" dirty="0">
                <a:latin typeface="微软雅黑" panose="020B0503020204020204" pitchFamily="34" charset="-122"/>
                <a:ea typeface="微软雅黑" panose="020B0503020204020204" pitchFamily="34" charset="-122"/>
              </a:rPr>
              <a:t>B</a:t>
            </a:r>
            <a:r>
              <a:rPr lang="zh-CN" altLang="en-US" sz="1200" b="1" dirty="0">
                <a:latin typeface="微软雅黑" panose="020B0503020204020204" pitchFamily="34" charset="-122"/>
                <a:ea typeface="微软雅黑" panose="020B0503020204020204" pitchFamily="34" charset="-122"/>
              </a:rPr>
              <a:t>．树木的绘画如图</a:t>
            </a:r>
            <a:r>
              <a:rPr lang="en-US" altLang="zh-CN" sz="1200" b="1" dirty="0">
                <a:latin typeface="微软雅黑" panose="020B0503020204020204" pitchFamily="34" charset="-122"/>
                <a:ea typeface="微软雅黑" panose="020B0503020204020204" pitchFamily="34" charset="-122"/>
              </a:rPr>
              <a:t>2-2-8 </a:t>
            </a:r>
            <a:r>
              <a:rPr lang="zh-CN" altLang="en-US" sz="1200" b="1" dirty="0">
                <a:latin typeface="微软雅黑" panose="020B0503020204020204" pitchFamily="34" charset="-122"/>
                <a:ea typeface="微软雅黑" panose="020B0503020204020204" pitchFamily="34" charset="-122"/>
              </a:rPr>
              <a:t>和图</a:t>
            </a:r>
            <a:r>
              <a:rPr lang="en-US" altLang="zh-CN" sz="1200" b="1" dirty="0">
                <a:latin typeface="微软雅黑" panose="020B0503020204020204" pitchFamily="34" charset="-122"/>
                <a:ea typeface="微软雅黑" panose="020B0503020204020204" pitchFamily="34" charset="-122"/>
              </a:rPr>
              <a:t>2-2-9 </a:t>
            </a:r>
            <a:r>
              <a:rPr lang="zh-CN" altLang="en-US" sz="1200" b="1" dirty="0">
                <a:latin typeface="微软雅黑" panose="020B0503020204020204" pitchFamily="34" charset="-122"/>
                <a:ea typeface="微软雅黑" panose="020B0503020204020204" pitchFamily="34" charset="-122"/>
              </a:rPr>
              <a:t>所示。</a:t>
            </a:r>
            <a:endParaRPr lang="en-US" altLang="zh-CN" sz="1200" b="1" dirty="0">
              <a:latin typeface="微软雅黑" panose="020B0503020204020204" pitchFamily="34" charset="-122"/>
              <a:ea typeface="微软雅黑" panose="020B0503020204020204" pitchFamily="34" charset="-122"/>
            </a:endParaRPr>
          </a:p>
        </p:txBody>
      </p:sp>
      <p:grpSp>
        <p:nvGrpSpPr>
          <p:cNvPr id="3" name="组合 2"/>
          <p:cNvGrpSpPr/>
          <p:nvPr/>
        </p:nvGrpSpPr>
        <p:grpSpPr>
          <a:xfrm>
            <a:off x="1435248" y="1573817"/>
            <a:ext cx="2847020" cy="2471171"/>
            <a:chOff x="486987" y="1490956"/>
            <a:chExt cx="2942793" cy="2554301"/>
          </a:xfrm>
        </p:grpSpPr>
        <p:sp>
          <p:nvSpPr>
            <p:cNvPr id="6" name="矩形 5"/>
            <p:cNvSpPr/>
            <p:nvPr/>
          </p:nvSpPr>
          <p:spPr>
            <a:xfrm>
              <a:off x="1073365" y="3790753"/>
              <a:ext cx="1829580" cy="254504"/>
            </a:xfrm>
            <a:prstGeom prst="rect">
              <a:avLst/>
            </a:prstGeom>
          </p:spPr>
          <p:txBody>
            <a:bodyPr wrap="none">
              <a:spAutoFit/>
            </a:bodyPr>
            <a:lstStyle/>
            <a:p>
              <a:r>
                <a:rPr lang="zh-CN" altLang="en-US" sz="1000" dirty="0">
                  <a:latin typeface="微软雅黑" panose="020B0503020204020204" pitchFamily="34" charset="-122"/>
                  <a:ea typeface="微软雅黑" panose="020B0503020204020204" pitchFamily="34" charset="-122"/>
                </a:rPr>
                <a:t>图</a:t>
              </a:r>
              <a:r>
                <a:rPr lang="en-US" altLang="zh-CN" sz="1000" dirty="0">
                  <a:latin typeface="微软雅黑" panose="020B0503020204020204" pitchFamily="34" charset="-122"/>
                  <a:ea typeface="微软雅黑" panose="020B0503020204020204" pitchFamily="34" charset="-122"/>
                </a:rPr>
                <a:t>2-2-8 </a:t>
              </a:r>
              <a:r>
                <a:rPr lang="zh-CN" altLang="en-US" sz="1000" dirty="0">
                  <a:latin typeface="微软雅黑" panose="020B0503020204020204" pitchFamily="34" charset="-122"/>
                  <a:ea typeface="微软雅黑" panose="020B0503020204020204" pitchFamily="34" charset="-122"/>
                </a:rPr>
                <a:t>树木的绘画</a:t>
              </a:r>
              <a:r>
                <a:rPr lang="en-US" altLang="zh-CN" sz="1000" dirty="0">
                  <a:latin typeface="微软雅黑" panose="020B0503020204020204" pitchFamily="34" charset="-122"/>
                  <a:ea typeface="微软雅黑" panose="020B0503020204020204" pitchFamily="34" charset="-122"/>
                </a:rPr>
                <a:t>/</a:t>
              </a:r>
              <a:r>
                <a:rPr lang="zh-CN" altLang="en-US" sz="1000" dirty="0">
                  <a:latin typeface="微软雅黑" panose="020B0503020204020204" pitchFamily="34" charset="-122"/>
                  <a:ea typeface="微软雅黑" panose="020B0503020204020204" pitchFamily="34" charset="-122"/>
                </a:rPr>
                <a:t>赵思宇</a:t>
              </a:r>
            </a:p>
          </p:txBody>
        </p:sp>
        <p:pic>
          <p:nvPicPr>
            <p:cNvPr id="2" name="图片 1"/>
            <p:cNvPicPr>
              <a:picLocks noChangeAspect="1"/>
            </p:cNvPicPr>
            <p:nvPr/>
          </p:nvPicPr>
          <p:blipFill>
            <a:blip r:embed="rId2"/>
            <a:stretch>
              <a:fillRect/>
            </a:stretch>
          </p:blipFill>
          <p:spPr>
            <a:xfrm>
              <a:off x="486987" y="1490956"/>
              <a:ext cx="2942793" cy="2212313"/>
            </a:xfrm>
            <a:prstGeom prst="rect">
              <a:avLst/>
            </a:prstGeom>
          </p:spPr>
        </p:pic>
      </p:grpSp>
      <p:grpSp>
        <p:nvGrpSpPr>
          <p:cNvPr id="5" name="组合 4"/>
          <p:cNvGrpSpPr/>
          <p:nvPr/>
        </p:nvGrpSpPr>
        <p:grpSpPr>
          <a:xfrm>
            <a:off x="4354413" y="1562957"/>
            <a:ext cx="3406737" cy="2482031"/>
            <a:chOff x="3212206" y="1562956"/>
            <a:chExt cx="3406737" cy="2482031"/>
          </a:xfrm>
        </p:grpSpPr>
        <p:sp>
          <p:nvSpPr>
            <p:cNvPr id="7" name="矩形 6"/>
            <p:cNvSpPr/>
            <p:nvPr/>
          </p:nvSpPr>
          <p:spPr>
            <a:xfrm>
              <a:off x="4030556" y="3798766"/>
              <a:ext cx="1770036" cy="246221"/>
            </a:xfrm>
            <a:prstGeom prst="rect">
              <a:avLst/>
            </a:prstGeom>
          </p:spPr>
          <p:txBody>
            <a:bodyPr wrap="none">
              <a:spAutoFit/>
            </a:bodyPr>
            <a:lstStyle/>
            <a:p>
              <a:r>
                <a:rPr lang="zh-CN" altLang="en-US" sz="1000" dirty="0">
                  <a:latin typeface="微软雅黑" panose="020B0503020204020204" pitchFamily="34" charset="-122"/>
                  <a:ea typeface="微软雅黑" panose="020B0503020204020204" pitchFamily="34" charset="-122"/>
                </a:rPr>
                <a:t>图</a:t>
              </a:r>
              <a:r>
                <a:rPr lang="en-US" altLang="zh-CN" sz="1000" dirty="0">
                  <a:latin typeface="微软雅黑" panose="020B0503020204020204" pitchFamily="34" charset="-122"/>
                  <a:ea typeface="微软雅黑" panose="020B0503020204020204" pitchFamily="34" charset="-122"/>
                </a:rPr>
                <a:t>2-2-9 </a:t>
              </a:r>
              <a:r>
                <a:rPr lang="zh-CN" altLang="en-US" sz="1000" dirty="0">
                  <a:latin typeface="微软雅黑" panose="020B0503020204020204" pitchFamily="34" charset="-122"/>
                  <a:ea typeface="微软雅黑" panose="020B0503020204020204" pitchFamily="34" charset="-122"/>
                </a:rPr>
                <a:t>树木的绘画</a:t>
              </a:r>
              <a:r>
                <a:rPr lang="en-US" altLang="zh-CN" sz="1000" dirty="0">
                  <a:latin typeface="微软雅黑" panose="020B0503020204020204" pitchFamily="34" charset="-122"/>
                  <a:ea typeface="微软雅黑" panose="020B0503020204020204" pitchFamily="34" charset="-122"/>
                </a:rPr>
                <a:t>/</a:t>
              </a:r>
              <a:r>
                <a:rPr lang="zh-CN" altLang="en-US" sz="1000" dirty="0">
                  <a:latin typeface="微软雅黑" panose="020B0503020204020204" pitchFamily="34" charset="-122"/>
                  <a:ea typeface="微软雅黑" panose="020B0503020204020204" pitchFamily="34" charset="-122"/>
                </a:rPr>
                <a:t>张书情</a:t>
              </a:r>
            </a:p>
          </p:txBody>
        </p:sp>
        <p:pic>
          <p:nvPicPr>
            <p:cNvPr id="4" name="图片 3"/>
            <p:cNvPicPr>
              <a:picLocks noChangeAspect="1"/>
            </p:cNvPicPr>
            <p:nvPr/>
          </p:nvPicPr>
          <p:blipFill>
            <a:blip r:embed="rId3"/>
            <a:stretch>
              <a:fillRect/>
            </a:stretch>
          </p:blipFill>
          <p:spPr>
            <a:xfrm>
              <a:off x="3212206" y="1562956"/>
              <a:ext cx="3406737" cy="2140313"/>
            </a:xfrm>
            <a:prstGeom prst="rect">
              <a:avLst/>
            </a:prstGeom>
          </p:spPr>
        </p:pic>
      </p:grpSp>
    </p:spTree>
    <p:extLst>
      <p:ext uri="{BB962C8B-B14F-4D97-AF65-F5344CB8AC3E}">
        <p14:creationId xmlns:p14="http://schemas.microsoft.com/office/powerpoint/2010/main" val="777427197"/>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14:presetBounceEnd="60000">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14:bounceEnd="60000">
                                          <p:cBhvr additive="base">
                                            <p:cTn id="7" dur="500" fill="hold"/>
                                            <p:tgtEl>
                                              <p:spTgt spid="21"/>
                                            </p:tgtEl>
                                            <p:attrNameLst>
                                              <p:attrName>ppt_x</p:attrName>
                                            </p:attrNameLst>
                                          </p:cBhvr>
                                          <p:tavLst>
                                            <p:tav tm="0">
                                              <p:val>
                                                <p:strVal val="1+#ppt_w/2"/>
                                              </p:val>
                                            </p:tav>
                                            <p:tav tm="100000">
                                              <p:val>
                                                <p:strVal val="#ppt_x"/>
                                              </p:val>
                                            </p:tav>
                                          </p:tavLst>
                                        </p:anim>
                                        <p:anim calcmode="lin" valueType="num" p14:bounceEnd="60000">
                                          <p:cBhvr additive="base">
                                            <p:cTn id="8" dur="500" fill="hold"/>
                                            <p:tgtEl>
                                              <p:spTgt spid="21"/>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nodeType="afterEffect" p14:presetBounceEnd="60000">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14:bounceEnd="60000">
                                          <p:cBhvr additive="base">
                                            <p:cTn id="12" dur="500" fill="hold"/>
                                            <p:tgtEl>
                                              <p:spTgt spid="3"/>
                                            </p:tgtEl>
                                            <p:attrNameLst>
                                              <p:attrName>ppt_x</p:attrName>
                                            </p:attrNameLst>
                                          </p:cBhvr>
                                          <p:tavLst>
                                            <p:tav tm="0">
                                              <p:val>
                                                <p:strVal val="1+#ppt_w/2"/>
                                              </p:val>
                                            </p:tav>
                                            <p:tav tm="100000">
                                              <p:val>
                                                <p:strVal val="#ppt_x"/>
                                              </p:val>
                                            </p:tav>
                                          </p:tavLst>
                                        </p:anim>
                                        <p:anim calcmode="lin" valueType="num" p14:bounceEnd="60000">
                                          <p:cBhvr additive="base">
                                            <p:cTn id="13" dur="500" fill="hold"/>
                                            <p:tgtEl>
                                              <p:spTgt spid="3"/>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2" fill="hold" nodeType="afterEffect" p14:presetBounceEnd="60000">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14:bounceEnd="60000">
                                          <p:cBhvr additive="base">
                                            <p:cTn id="17" dur="500" fill="hold"/>
                                            <p:tgtEl>
                                              <p:spTgt spid="5"/>
                                            </p:tgtEl>
                                            <p:attrNameLst>
                                              <p:attrName>ppt_x</p:attrName>
                                            </p:attrNameLst>
                                          </p:cBhvr>
                                          <p:tavLst>
                                            <p:tav tm="0">
                                              <p:val>
                                                <p:strVal val="1+#ppt_w/2"/>
                                              </p:val>
                                            </p:tav>
                                            <p:tav tm="100000">
                                              <p:val>
                                                <p:strVal val="#ppt_x"/>
                                              </p:val>
                                            </p:tav>
                                          </p:tavLst>
                                        </p:anim>
                                        <p:anim calcmode="lin" valueType="num" p14:bounceEnd="60000">
                                          <p:cBhvr additive="base">
                                            <p:cTn id="18"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1+#ppt_w/2"/>
                                              </p:val>
                                            </p:tav>
                                            <p:tav tm="100000">
                                              <p:val>
                                                <p:strVal val="#ppt_x"/>
                                              </p:val>
                                            </p:tav>
                                          </p:tavLst>
                                        </p:anim>
                                        <p:anim calcmode="lin" valueType="num">
                                          <p:cBhvr additive="base">
                                            <p:cTn id="8" dur="500" fill="hold"/>
                                            <p:tgtEl>
                                              <p:spTgt spid="21"/>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1+#ppt_w/2"/>
                                              </p:val>
                                            </p:tav>
                                            <p:tav tm="100000">
                                              <p:val>
                                                <p:strVal val="#ppt_x"/>
                                              </p:val>
                                            </p:tav>
                                          </p:tavLst>
                                        </p:anim>
                                        <p:anim calcmode="lin" valueType="num">
                                          <p:cBhvr additive="base">
                                            <p:cTn id="13" dur="500" fill="hold"/>
                                            <p:tgtEl>
                                              <p:spTgt spid="3"/>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2" fill="hold" nodeType="after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1+#ppt_w/2"/>
                                              </p:val>
                                            </p:tav>
                                            <p:tav tm="100000">
                                              <p:val>
                                                <p:strVal val="#ppt_x"/>
                                              </p:val>
                                            </p:tav>
                                          </p:tavLst>
                                        </p:anim>
                                        <p:anim calcmode="lin" valueType="num">
                                          <p:cBhvr additive="base">
                                            <p:cTn id="18"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Freeform 8"/>
          <p:cNvSpPr/>
          <p:nvPr/>
        </p:nvSpPr>
        <p:spPr bwMode="auto">
          <a:xfrm>
            <a:off x="34412" y="0"/>
            <a:ext cx="322337" cy="643548"/>
          </a:xfrm>
          <a:custGeom>
            <a:avLst/>
            <a:gdLst>
              <a:gd name="T0" fmla="*/ 0 w 286"/>
              <a:gd name="T1" fmla="*/ 0 h 571"/>
              <a:gd name="T2" fmla="*/ 286 w 286"/>
              <a:gd name="T3" fmla="*/ 287 h 571"/>
              <a:gd name="T4" fmla="*/ 0 w 286"/>
              <a:gd name="T5" fmla="*/ 571 h 571"/>
              <a:gd name="T6" fmla="*/ 0 w 286"/>
              <a:gd name="T7" fmla="*/ 0 h 571"/>
            </a:gdLst>
            <a:ahLst/>
            <a:cxnLst>
              <a:cxn ang="0">
                <a:pos x="T0" y="T1"/>
              </a:cxn>
              <a:cxn ang="0">
                <a:pos x="T2" y="T3"/>
              </a:cxn>
              <a:cxn ang="0">
                <a:pos x="T4" y="T5"/>
              </a:cxn>
              <a:cxn ang="0">
                <a:pos x="T6" y="T7"/>
              </a:cxn>
            </a:cxnLst>
            <a:rect l="0" t="0" r="r" b="b"/>
            <a:pathLst>
              <a:path w="286" h="571">
                <a:moveTo>
                  <a:pt x="0" y="0"/>
                </a:moveTo>
                <a:lnTo>
                  <a:pt x="286" y="287"/>
                </a:lnTo>
                <a:lnTo>
                  <a:pt x="0" y="571"/>
                </a:lnTo>
                <a:lnTo>
                  <a:pt x="0" y="0"/>
                </a:lnTo>
                <a:close/>
              </a:path>
            </a:pathLst>
          </a:custGeom>
          <a:solidFill>
            <a:schemeClr val="tx1">
              <a:lumMod val="75000"/>
              <a:lumOff val="25000"/>
            </a:schemeClr>
          </a:solidFill>
          <a:ln w="6350" cap="flat">
            <a:noFill/>
            <a:prstDash val="solid"/>
            <a:miter lim="800000"/>
          </a:ln>
        </p:spPr>
        <p:txBody>
          <a:bodyPr vert="horz" wrap="square" lIns="91440" tIns="45720" rIns="91440" bIns="45720" numCol="1" anchor="t" anchorCtr="0" compatLnSpc="1"/>
          <a:lstStyle/>
          <a:p>
            <a:endParaRPr lang="zh-CN" altLang="en-US"/>
          </a:p>
        </p:txBody>
      </p:sp>
      <p:sp>
        <p:nvSpPr>
          <p:cNvPr id="41" name="Freeform 9"/>
          <p:cNvSpPr/>
          <p:nvPr/>
        </p:nvSpPr>
        <p:spPr bwMode="auto">
          <a:xfrm>
            <a:off x="134296" y="225172"/>
            <a:ext cx="216113" cy="433006"/>
          </a:xfrm>
          <a:custGeom>
            <a:avLst/>
            <a:gdLst>
              <a:gd name="T0" fmla="*/ 0 w 278"/>
              <a:gd name="T1" fmla="*/ 0 h 557"/>
              <a:gd name="T2" fmla="*/ 278 w 278"/>
              <a:gd name="T3" fmla="*/ 278 h 557"/>
              <a:gd name="T4" fmla="*/ 0 w 278"/>
              <a:gd name="T5" fmla="*/ 557 h 557"/>
              <a:gd name="T6" fmla="*/ 0 w 278"/>
              <a:gd name="T7" fmla="*/ 0 h 557"/>
            </a:gdLst>
            <a:ahLst/>
            <a:cxnLst>
              <a:cxn ang="0">
                <a:pos x="T0" y="T1"/>
              </a:cxn>
              <a:cxn ang="0">
                <a:pos x="T2" y="T3"/>
              </a:cxn>
              <a:cxn ang="0">
                <a:pos x="T4" y="T5"/>
              </a:cxn>
              <a:cxn ang="0">
                <a:pos x="T6" y="T7"/>
              </a:cxn>
            </a:cxnLst>
            <a:rect l="0" t="0" r="r" b="b"/>
            <a:pathLst>
              <a:path w="278" h="557">
                <a:moveTo>
                  <a:pt x="0" y="0"/>
                </a:moveTo>
                <a:lnTo>
                  <a:pt x="278" y="278"/>
                </a:lnTo>
                <a:lnTo>
                  <a:pt x="0" y="557"/>
                </a:lnTo>
                <a:lnTo>
                  <a:pt x="0" y="0"/>
                </a:lnTo>
                <a:close/>
              </a:path>
            </a:pathLst>
          </a:custGeom>
          <a:solidFill>
            <a:schemeClr val="accent1"/>
          </a:solidFill>
          <a:ln>
            <a:noFill/>
          </a:ln>
        </p:spPr>
        <p:txBody>
          <a:bodyPr vert="horz" wrap="square" lIns="91440" tIns="45720" rIns="91440" bIns="45720" numCol="1" anchor="t" anchorCtr="0" compatLnSpc="1"/>
          <a:lstStyle/>
          <a:p>
            <a:endParaRPr lang="zh-CN" altLang="en-US"/>
          </a:p>
        </p:txBody>
      </p:sp>
      <p:sp>
        <p:nvSpPr>
          <p:cNvPr id="42" name="Rectangle 18"/>
          <p:cNvSpPr>
            <a:spLocks noChangeArrowheads="1"/>
          </p:cNvSpPr>
          <p:nvPr/>
        </p:nvSpPr>
        <p:spPr bwMode="auto">
          <a:xfrm>
            <a:off x="497960" y="194695"/>
            <a:ext cx="102592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zh-CN" altLang="en-US" sz="2000" b="1" dirty="0">
                <a:solidFill>
                  <a:schemeClr val="accent1"/>
                </a:solidFill>
                <a:latin typeface="Impact" pitchFamily="34" charset="0"/>
                <a:ea typeface="微软雅黑" pitchFamily="34" charset="-122"/>
                <a:cs typeface="宋体" pitchFamily="2" charset="-122"/>
              </a:rPr>
              <a:t>相关</a:t>
            </a:r>
            <a:r>
              <a:rPr lang="zh-CN" altLang="en-US" sz="2000" b="1" dirty="0">
                <a:solidFill>
                  <a:schemeClr val="accent2"/>
                </a:solidFill>
                <a:latin typeface="Impact" pitchFamily="34" charset="0"/>
                <a:ea typeface="微软雅黑" pitchFamily="34" charset="-122"/>
                <a:cs typeface="宋体" pitchFamily="2" charset="-122"/>
              </a:rPr>
              <a:t>知识</a:t>
            </a:r>
            <a:endParaRPr lang="en-US" altLang="zh-CN" sz="2000" b="1" dirty="0">
              <a:solidFill>
                <a:schemeClr val="accent2"/>
              </a:solidFill>
              <a:latin typeface="Impact" pitchFamily="34" charset="0"/>
              <a:ea typeface="微软雅黑" pitchFamily="34" charset="-122"/>
              <a:cs typeface="宋体" pitchFamily="2" charset="-122"/>
            </a:endParaRPr>
          </a:p>
        </p:txBody>
      </p:sp>
      <p:sp>
        <p:nvSpPr>
          <p:cNvPr id="21" name="Rectangle 24"/>
          <p:cNvSpPr>
            <a:spLocks noChangeArrowheads="1"/>
          </p:cNvSpPr>
          <p:nvPr/>
        </p:nvSpPr>
        <p:spPr bwMode="auto">
          <a:xfrm>
            <a:off x="970412" y="899285"/>
            <a:ext cx="4608000" cy="5213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nSpc>
                <a:spcPct val="150000"/>
              </a:lnSpc>
            </a:pPr>
            <a:r>
              <a:rPr lang="zh-CN" altLang="en-US" sz="1200" b="1" dirty="0">
                <a:latin typeface="微软雅黑" panose="020B0503020204020204" pitchFamily="34" charset="-122"/>
                <a:ea typeface="微软雅黑" panose="020B0503020204020204" pitchFamily="34" charset="-122"/>
              </a:rPr>
              <a:t>③ 单色山、石绘画。</a:t>
            </a:r>
          </a:p>
          <a:p>
            <a:pPr>
              <a:lnSpc>
                <a:spcPct val="150000"/>
              </a:lnSpc>
            </a:pPr>
            <a:r>
              <a:rPr lang="en-US" altLang="zh-CN" sz="1200" dirty="0">
                <a:latin typeface="微软雅黑" panose="020B0503020204020204" pitchFamily="34" charset="-122"/>
                <a:ea typeface="微软雅黑" panose="020B0503020204020204" pitchFamily="34" charset="-122"/>
              </a:rPr>
              <a:t>A</a:t>
            </a:r>
            <a:r>
              <a:rPr lang="zh-CN" altLang="en-US" sz="1200" dirty="0">
                <a:latin typeface="微软雅黑" panose="020B0503020204020204" pitchFamily="34" charset="-122"/>
                <a:ea typeface="微软雅黑" panose="020B0503020204020204" pitchFamily="34" charset="-122"/>
              </a:rPr>
              <a:t>．单色石头的绘画如图</a:t>
            </a:r>
            <a:r>
              <a:rPr lang="en-US" altLang="zh-CN" sz="1200" dirty="0">
                <a:latin typeface="微软雅黑" panose="020B0503020204020204" pitchFamily="34" charset="-122"/>
                <a:ea typeface="微软雅黑" panose="020B0503020204020204" pitchFamily="34" charset="-122"/>
              </a:rPr>
              <a:t>2-2-10 </a:t>
            </a:r>
            <a:r>
              <a:rPr lang="zh-CN" altLang="en-US" sz="1200" dirty="0">
                <a:latin typeface="微软雅黑" panose="020B0503020204020204" pitchFamily="34" charset="-122"/>
                <a:ea typeface="微软雅黑" panose="020B0503020204020204" pitchFamily="34" charset="-122"/>
              </a:rPr>
              <a:t>和图</a:t>
            </a:r>
            <a:r>
              <a:rPr lang="en-US" altLang="zh-CN" sz="1200" dirty="0">
                <a:latin typeface="微软雅黑" panose="020B0503020204020204" pitchFamily="34" charset="-122"/>
                <a:ea typeface="微软雅黑" panose="020B0503020204020204" pitchFamily="34" charset="-122"/>
              </a:rPr>
              <a:t>2-2-11 </a:t>
            </a:r>
            <a:r>
              <a:rPr lang="zh-CN" altLang="en-US" sz="1200" dirty="0">
                <a:latin typeface="微软雅黑" panose="020B0503020204020204" pitchFamily="34" charset="-122"/>
                <a:ea typeface="微软雅黑" panose="020B0503020204020204" pitchFamily="34" charset="-122"/>
              </a:rPr>
              <a:t>所示。</a:t>
            </a:r>
          </a:p>
        </p:txBody>
      </p:sp>
      <p:grpSp>
        <p:nvGrpSpPr>
          <p:cNvPr id="4" name="组合 3"/>
          <p:cNvGrpSpPr/>
          <p:nvPr/>
        </p:nvGrpSpPr>
        <p:grpSpPr>
          <a:xfrm>
            <a:off x="1690412" y="1706956"/>
            <a:ext cx="2819270" cy="2535672"/>
            <a:chOff x="1527528" y="1340607"/>
            <a:chExt cx="2819270" cy="2535672"/>
          </a:xfrm>
        </p:grpSpPr>
        <p:sp>
          <p:nvSpPr>
            <p:cNvPr id="6" name="矩形 5"/>
            <p:cNvSpPr/>
            <p:nvPr/>
          </p:nvSpPr>
          <p:spPr>
            <a:xfrm>
              <a:off x="2068175" y="3630058"/>
              <a:ext cx="1737976" cy="246221"/>
            </a:xfrm>
            <a:prstGeom prst="rect">
              <a:avLst/>
            </a:prstGeom>
          </p:spPr>
          <p:txBody>
            <a:bodyPr wrap="none">
              <a:spAutoFit/>
            </a:bodyPr>
            <a:lstStyle/>
            <a:p>
              <a:r>
                <a:rPr lang="zh-CN" altLang="en-US" sz="1000" dirty="0">
                  <a:latin typeface="微软雅黑" panose="020B0503020204020204" pitchFamily="34" charset="-122"/>
                  <a:ea typeface="微软雅黑" panose="020B0503020204020204" pitchFamily="34" charset="-122"/>
                </a:rPr>
                <a:t>图</a:t>
              </a:r>
              <a:r>
                <a:rPr lang="en-US" altLang="zh-CN" sz="1000" dirty="0">
                  <a:latin typeface="微软雅黑" panose="020B0503020204020204" pitchFamily="34" charset="-122"/>
                  <a:ea typeface="微软雅黑" panose="020B0503020204020204" pitchFamily="34" charset="-122"/>
                </a:rPr>
                <a:t>2-2-10 </a:t>
              </a:r>
              <a:r>
                <a:rPr lang="zh-CN" altLang="en-US" sz="1000" dirty="0">
                  <a:latin typeface="微软雅黑" panose="020B0503020204020204" pitchFamily="34" charset="-122"/>
                  <a:ea typeface="微软雅黑" panose="020B0503020204020204" pitchFamily="34" charset="-122"/>
                </a:rPr>
                <a:t>单色石头的绘画</a:t>
              </a:r>
              <a:r>
                <a:rPr lang="en-US" altLang="zh-CN" sz="1000" dirty="0">
                  <a:latin typeface="微软雅黑" panose="020B0503020204020204" pitchFamily="34" charset="-122"/>
                  <a:ea typeface="微软雅黑" panose="020B0503020204020204" pitchFamily="34" charset="-122"/>
                </a:rPr>
                <a:t>1</a:t>
              </a:r>
              <a:endParaRPr lang="zh-CN" altLang="en-US" sz="1000" dirty="0">
                <a:latin typeface="微软雅黑" panose="020B0503020204020204" pitchFamily="34" charset="-122"/>
                <a:ea typeface="微软雅黑" panose="020B0503020204020204" pitchFamily="34" charset="-122"/>
              </a:endParaRPr>
            </a:p>
          </p:txBody>
        </p:sp>
        <p:pic>
          <p:nvPicPr>
            <p:cNvPr id="3" name="图片 2"/>
            <p:cNvPicPr>
              <a:picLocks noChangeAspect="1"/>
            </p:cNvPicPr>
            <p:nvPr/>
          </p:nvPicPr>
          <p:blipFill>
            <a:blip r:embed="rId2"/>
            <a:stretch>
              <a:fillRect/>
            </a:stretch>
          </p:blipFill>
          <p:spPr>
            <a:xfrm>
              <a:off x="1527528" y="1340607"/>
              <a:ext cx="2819270" cy="2193818"/>
            </a:xfrm>
            <a:prstGeom prst="rect">
              <a:avLst/>
            </a:prstGeom>
          </p:spPr>
        </p:pic>
      </p:grpSp>
      <p:grpSp>
        <p:nvGrpSpPr>
          <p:cNvPr id="2" name="组合 1"/>
          <p:cNvGrpSpPr/>
          <p:nvPr/>
        </p:nvGrpSpPr>
        <p:grpSpPr>
          <a:xfrm>
            <a:off x="4857995" y="1706957"/>
            <a:ext cx="2609287" cy="2535673"/>
            <a:chOff x="3428205" y="1340606"/>
            <a:chExt cx="2609287" cy="2535673"/>
          </a:xfrm>
        </p:grpSpPr>
        <p:sp>
          <p:nvSpPr>
            <p:cNvPr id="11" name="矩形 10"/>
            <p:cNvSpPr/>
            <p:nvPr/>
          </p:nvSpPr>
          <p:spPr>
            <a:xfrm>
              <a:off x="3854175" y="3630058"/>
              <a:ext cx="1737976" cy="246221"/>
            </a:xfrm>
            <a:prstGeom prst="rect">
              <a:avLst/>
            </a:prstGeom>
          </p:spPr>
          <p:txBody>
            <a:bodyPr wrap="none">
              <a:spAutoFit/>
            </a:bodyPr>
            <a:lstStyle/>
            <a:p>
              <a:r>
                <a:rPr lang="zh-CN" altLang="en-US" sz="1000" dirty="0">
                  <a:latin typeface="微软雅黑" panose="020B0503020204020204" pitchFamily="34" charset="-122"/>
                  <a:ea typeface="微软雅黑" panose="020B0503020204020204" pitchFamily="34" charset="-122"/>
                </a:rPr>
                <a:t>图</a:t>
              </a:r>
              <a:r>
                <a:rPr lang="en-US" altLang="zh-CN" sz="1000" dirty="0">
                  <a:latin typeface="微软雅黑" panose="020B0503020204020204" pitchFamily="34" charset="-122"/>
                  <a:ea typeface="微软雅黑" panose="020B0503020204020204" pitchFamily="34" charset="-122"/>
                </a:rPr>
                <a:t>2-2-11 </a:t>
              </a:r>
              <a:r>
                <a:rPr lang="zh-CN" altLang="en-US" sz="1000" dirty="0">
                  <a:latin typeface="微软雅黑" panose="020B0503020204020204" pitchFamily="34" charset="-122"/>
                  <a:ea typeface="微软雅黑" panose="020B0503020204020204" pitchFamily="34" charset="-122"/>
                </a:rPr>
                <a:t>单色石头的绘画</a:t>
              </a:r>
              <a:r>
                <a:rPr lang="en-US" altLang="zh-CN" sz="1000" dirty="0">
                  <a:latin typeface="微软雅黑" panose="020B0503020204020204" pitchFamily="34" charset="-122"/>
                  <a:ea typeface="微软雅黑" panose="020B0503020204020204" pitchFamily="34" charset="-122"/>
                </a:rPr>
                <a:t>2</a:t>
              </a:r>
              <a:endParaRPr lang="zh-CN" altLang="en-US" sz="1000" dirty="0">
                <a:latin typeface="微软雅黑" panose="020B0503020204020204" pitchFamily="34" charset="-122"/>
                <a:ea typeface="微软雅黑" panose="020B0503020204020204" pitchFamily="34" charset="-122"/>
              </a:endParaRPr>
            </a:p>
          </p:txBody>
        </p:sp>
        <p:pic>
          <p:nvPicPr>
            <p:cNvPr id="5" name="图片 4"/>
            <p:cNvPicPr>
              <a:picLocks noChangeAspect="1"/>
            </p:cNvPicPr>
            <p:nvPr/>
          </p:nvPicPr>
          <p:blipFill rotWithShape="1">
            <a:blip r:embed="rId3"/>
            <a:srcRect t="8004"/>
            <a:stretch/>
          </p:blipFill>
          <p:spPr>
            <a:xfrm>
              <a:off x="3428205" y="1340606"/>
              <a:ext cx="2609287" cy="2193818"/>
            </a:xfrm>
            <a:prstGeom prst="rect">
              <a:avLst/>
            </a:prstGeom>
          </p:spPr>
        </p:pic>
      </p:grpSp>
    </p:spTree>
    <p:extLst>
      <p:ext uri="{BB962C8B-B14F-4D97-AF65-F5344CB8AC3E}">
        <p14:creationId xmlns:p14="http://schemas.microsoft.com/office/powerpoint/2010/main" val="1090418573"/>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14:presetBounceEnd="60000">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14:bounceEnd="60000">
                                          <p:cBhvr additive="base">
                                            <p:cTn id="7" dur="500" fill="hold"/>
                                            <p:tgtEl>
                                              <p:spTgt spid="21"/>
                                            </p:tgtEl>
                                            <p:attrNameLst>
                                              <p:attrName>ppt_x</p:attrName>
                                            </p:attrNameLst>
                                          </p:cBhvr>
                                          <p:tavLst>
                                            <p:tav tm="0">
                                              <p:val>
                                                <p:strVal val="1+#ppt_w/2"/>
                                              </p:val>
                                            </p:tav>
                                            <p:tav tm="100000">
                                              <p:val>
                                                <p:strVal val="#ppt_x"/>
                                              </p:val>
                                            </p:tav>
                                          </p:tavLst>
                                        </p:anim>
                                        <p:anim calcmode="lin" valueType="num" p14:bounceEnd="60000">
                                          <p:cBhvr additive="base">
                                            <p:cTn id="8" dur="500" fill="hold"/>
                                            <p:tgtEl>
                                              <p:spTgt spid="21"/>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nodeType="afterEffect" p14:presetBounceEnd="60000">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14:bounceEnd="60000">
                                          <p:cBhvr additive="base">
                                            <p:cTn id="12" dur="500" fill="hold"/>
                                            <p:tgtEl>
                                              <p:spTgt spid="4"/>
                                            </p:tgtEl>
                                            <p:attrNameLst>
                                              <p:attrName>ppt_x</p:attrName>
                                            </p:attrNameLst>
                                          </p:cBhvr>
                                          <p:tavLst>
                                            <p:tav tm="0">
                                              <p:val>
                                                <p:strVal val="1+#ppt_w/2"/>
                                              </p:val>
                                            </p:tav>
                                            <p:tav tm="100000">
                                              <p:val>
                                                <p:strVal val="#ppt_x"/>
                                              </p:val>
                                            </p:tav>
                                          </p:tavLst>
                                        </p:anim>
                                        <p:anim calcmode="lin" valueType="num" p14:bounceEnd="60000">
                                          <p:cBhvr additive="base">
                                            <p:cTn id="13" dur="500" fill="hold"/>
                                            <p:tgtEl>
                                              <p:spTgt spid="4"/>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2" fill="hold" nodeType="afterEffect" p14:presetBounceEnd="60000">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14:bounceEnd="60000">
                                          <p:cBhvr additive="base">
                                            <p:cTn id="17" dur="500" fill="hold"/>
                                            <p:tgtEl>
                                              <p:spTgt spid="2"/>
                                            </p:tgtEl>
                                            <p:attrNameLst>
                                              <p:attrName>ppt_x</p:attrName>
                                            </p:attrNameLst>
                                          </p:cBhvr>
                                          <p:tavLst>
                                            <p:tav tm="0">
                                              <p:val>
                                                <p:strVal val="1+#ppt_w/2"/>
                                              </p:val>
                                            </p:tav>
                                            <p:tav tm="100000">
                                              <p:val>
                                                <p:strVal val="#ppt_x"/>
                                              </p:val>
                                            </p:tav>
                                          </p:tavLst>
                                        </p:anim>
                                        <p:anim calcmode="lin" valueType="num" p14:bounceEnd="60000">
                                          <p:cBhvr additive="base">
                                            <p:cTn id="18"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1+#ppt_w/2"/>
                                              </p:val>
                                            </p:tav>
                                            <p:tav tm="100000">
                                              <p:val>
                                                <p:strVal val="#ppt_x"/>
                                              </p:val>
                                            </p:tav>
                                          </p:tavLst>
                                        </p:anim>
                                        <p:anim calcmode="lin" valueType="num">
                                          <p:cBhvr additive="base">
                                            <p:cTn id="8" dur="500" fill="hold"/>
                                            <p:tgtEl>
                                              <p:spTgt spid="21"/>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1+#ppt_w/2"/>
                                              </p:val>
                                            </p:tav>
                                            <p:tav tm="100000">
                                              <p:val>
                                                <p:strVal val="#ppt_x"/>
                                              </p:val>
                                            </p:tav>
                                          </p:tavLst>
                                        </p:anim>
                                        <p:anim calcmode="lin" valueType="num">
                                          <p:cBhvr additive="base">
                                            <p:cTn id="13" dur="500" fill="hold"/>
                                            <p:tgtEl>
                                              <p:spTgt spid="4"/>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2" fill="hold" nodeType="after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1+#ppt_w/2"/>
                                              </p:val>
                                            </p:tav>
                                            <p:tav tm="100000">
                                              <p:val>
                                                <p:strVal val="#ppt_x"/>
                                              </p:val>
                                            </p:tav>
                                          </p:tavLst>
                                        </p:anim>
                                        <p:anim calcmode="lin" valueType="num">
                                          <p:cBhvr additive="base">
                                            <p:cTn id="18"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Freeform 8"/>
          <p:cNvSpPr/>
          <p:nvPr/>
        </p:nvSpPr>
        <p:spPr bwMode="auto">
          <a:xfrm>
            <a:off x="34412" y="0"/>
            <a:ext cx="322337" cy="643548"/>
          </a:xfrm>
          <a:custGeom>
            <a:avLst/>
            <a:gdLst>
              <a:gd name="T0" fmla="*/ 0 w 286"/>
              <a:gd name="T1" fmla="*/ 0 h 571"/>
              <a:gd name="T2" fmla="*/ 286 w 286"/>
              <a:gd name="T3" fmla="*/ 287 h 571"/>
              <a:gd name="T4" fmla="*/ 0 w 286"/>
              <a:gd name="T5" fmla="*/ 571 h 571"/>
              <a:gd name="T6" fmla="*/ 0 w 286"/>
              <a:gd name="T7" fmla="*/ 0 h 571"/>
            </a:gdLst>
            <a:ahLst/>
            <a:cxnLst>
              <a:cxn ang="0">
                <a:pos x="T0" y="T1"/>
              </a:cxn>
              <a:cxn ang="0">
                <a:pos x="T2" y="T3"/>
              </a:cxn>
              <a:cxn ang="0">
                <a:pos x="T4" y="T5"/>
              </a:cxn>
              <a:cxn ang="0">
                <a:pos x="T6" y="T7"/>
              </a:cxn>
            </a:cxnLst>
            <a:rect l="0" t="0" r="r" b="b"/>
            <a:pathLst>
              <a:path w="286" h="571">
                <a:moveTo>
                  <a:pt x="0" y="0"/>
                </a:moveTo>
                <a:lnTo>
                  <a:pt x="286" y="287"/>
                </a:lnTo>
                <a:lnTo>
                  <a:pt x="0" y="571"/>
                </a:lnTo>
                <a:lnTo>
                  <a:pt x="0" y="0"/>
                </a:lnTo>
                <a:close/>
              </a:path>
            </a:pathLst>
          </a:custGeom>
          <a:solidFill>
            <a:schemeClr val="tx1">
              <a:lumMod val="75000"/>
              <a:lumOff val="25000"/>
            </a:schemeClr>
          </a:solidFill>
          <a:ln w="6350" cap="flat">
            <a:noFill/>
            <a:prstDash val="solid"/>
            <a:miter lim="800000"/>
          </a:ln>
        </p:spPr>
        <p:txBody>
          <a:bodyPr vert="horz" wrap="square" lIns="91440" tIns="45720" rIns="91440" bIns="45720" numCol="1" anchor="t" anchorCtr="0" compatLnSpc="1"/>
          <a:lstStyle/>
          <a:p>
            <a:endParaRPr lang="zh-CN" altLang="en-US"/>
          </a:p>
        </p:txBody>
      </p:sp>
      <p:sp>
        <p:nvSpPr>
          <p:cNvPr id="41" name="Freeform 9"/>
          <p:cNvSpPr/>
          <p:nvPr/>
        </p:nvSpPr>
        <p:spPr bwMode="auto">
          <a:xfrm>
            <a:off x="134296" y="225172"/>
            <a:ext cx="216113" cy="433006"/>
          </a:xfrm>
          <a:custGeom>
            <a:avLst/>
            <a:gdLst>
              <a:gd name="T0" fmla="*/ 0 w 278"/>
              <a:gd name="T1" fmla="*/ 0 h 557"/>
              <a:gd name="T2" fmla="*/ 278 w 278"/>
              <a:gd name="T3" fmla="*/ 278 h 557"/>
              <a:gd name="T4" fmla="*/ 0 w 278"/>
              <a:gd name="T5" fmla="*/ 557 h 557"/>
              <a:gd name="T6" fmla="*/ 0 w 278"/>
              <a:gd name="T7" fmla="*/ 0 h 557"/>
            </a:gdLst>
            <a:ahLst/>
            <a:cxnLst>
              <a:cxn ang="0">
                <a:pos x="T0" y="T1"/>
              </a:cxn>
              <a:cxn ang="0">
                <a:pos x="T2" y="T3"/>
              </a:cxn>
              <a:cxn ang="0">
                <a:pos x="T4" y="T5"/>
              </a:cxn>
              <a:cxn ang="0">
                <a:pos x="T6" y="T7"/>
              </a:cxn>
            </a:cxnLst>
            <a:rect l="0" t="0" r="r" b="b"/>
            <a:pathLst>
              <a:path w="278" h="557">
                <a:moveTo>
                  <a:pt x="0" y="0"/>
                </a:moveTo>
                <a:lnTo>
                  <a:pt x="278" y="278"/>
                </a:lnTo>
                <a:lnTo>
                  <a:pt x="0" y="557"/>
                </a:lnTo>
                <a:lnTo>
                  <a:pt x="0" y="0"/>
                </a:lnTo>
                <a:close/>
              </a:path>
            </a:pathLst>
          </a:custGeom>
          <a:solidFill>
            <a:schemeClr val="accent1"/>
          </a:solidFill>
          <a:ln>
            <a:noFill/>
          </a:ln>
        </p:spPr>
        <p:txBody>
          <a:bodyPr vert="horz" wrap="square" lIns="91440" tIns="45720" rIns="91440" bIns="45720" numCol="1" anchor="t" anchorCtr="0" compatLnSpc="1"/>
          <a:lstStyle/>
          <a:p>
            <a:endParaRPr lang="zh-CN" altLang="en-US"/>
          </a:p>
        </p:txBody>
      </p:sp>
      <p:sp>
        <p:nvSpPr>
          <p:cNvPr id="42" name="Rectangle 18"/>
          <p:cNvSpPr>
            <a:spLocks noChangeArrowheads="1"/>
          </p:cNvSpPr>
          <p:nvPr/>
        </p:nvSpPr>
        <p:spPr bwMode="auto">
          <a:xfrm>
            <a:off x="497960" y="194695"/>
            <a:ext cx="102592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zh-CN" altLang="en-US" sz="2000" b="1" dirty="0">
                <a:solidFill>
                  <a:schemeClr val="accent1"/>
                </a:solidFill>
                <a:latin typeface="Impact" pitchFamily="34" charset="0"/>
                <a:ea typeface="微软雅黑" pitchFamily="34" charset="-122"/>
                <a:cs typeface="宋体" pitchFamily="2" charset="-122"/>
              </a:rPr>
              <a:t>相关</a:t>
            </a:r>
            <a:r>
              <a:rPr lang="zh-CN" altLang="en-US" sz="2000" b="1" dirty="0">
                <a:solidFill>
                  <a:schemeClr val="accent2"/>
                </a:solidFill>
                <a:latin typeface="Impact" pitchFamily="34" charset="0"/>
                <a:ea typeface="微软雅黑" pitchFamily="34" charset="-122"/>
                <a:cs typeface="宋体" pitchFamily="2" charset="-122"/>
              </a:rPr>
              <a:t>知识</a:t>
            </a:r>
            <a:endParaRPr lang="en-US" altLang="zh-CN" sz="2000" b="1" dirty="0">
              <a:solidFill>
                <a:schemeClr val="accent2"/>
              </a:solidFill>
              <a:latin typeface="Impact" pitchFamily="34" charset="0"/>
              <a:ea typeface="微软雅黑" pitchFamily="34" charset="-122"/>
              <a:cs typeface="宋体" pitchFamily="2" charset="-122"/>
            </a:endParaRPr>
          </a:p>
        </p:txBody>
      </p:sp>
      <p:sp>
        <p:nvSpPr>
          <p:cNvPr id="21" name="Rectangle 24"/>
          <p:cNvSpPr>
            <a:spLocks noChangeArrowheads="1"/>
          </p:cNvSpPr>
          <p:nvPr/>
        </p:nvSpPr>
        <p:spPr bwMode="auto">
          <a:xfrm>
            <a:off x="970412" y="841887"/>
            <a:ext cx="3095955" cy="244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nSpc>
                <a:spcPct val="150000"/>
              </a:lnSpc>
            </a:pPr>
            <a:r>
              <a:rPr lang="en-US" altLang="zh-CN" sz="1200" dirty="0">
                <a:latin typeface="微软雅黑" panose="020B0503020204020204" pitchFamily="34" charset="-122"/>
                <a:ea typeface="微软雅黑" panose="020B0503020204020204" pitchFamily="34" charset="-122"/>
              </a:rPr>
              <a:t>B</a:t>
            </a:r>
            <a:r>
              <a:rPr lang="zh-CN" altLang="en-US" sz="1200" dirty="0">
                <a:latin typeface="微软雅黑" panose="020B0503020204020204" pitchFamily="34" charset="-122"/>
                <a:ea typeface="微软雅黑" panose="020B0503020204020204" pitchFamily="34" charset="-122"/>
              </a:rPr>
              <a:t>．单色山川的绘画如图</a:t>
            </a:r>
            <a:r>
              <a:rPr lang="en-US" altLang="zh-CN" sz="1200" dirty="0">
                <a:latin typeface="微软雅黑" panose="020B0503020204020204" pitchFamily="34" charset="-122"/>
                <a:ea typeface="微软雅黑" panose="020B0503020204020204" pitchFamily="34" charset="-122"/>
              </a:rPr>
              <a:t>2-2-12 </a:t>
            </a:r>
            <a:r>
              <a:rPr lang="zh-CN" altLang="en-US" sz="1200" dirty="0">
                <a:latin typeface="微软雅黑" panose="020B0503020204020204" pitchFamily="34" charset="-122"/>
                <a:ea typeface="微软雅黑" panose="020B0503020204020204" pitchFamily="34" charset="-122"/>
              </a:rPr>
              <a:t>所示。</a:t>
            </a:r>
            <a:endParaRPr lang="en-US" altLang="zh-CN" sz="1200" b="1" dirty="0">
              <a:latin typeface="微软雅黑" panose="020B0503020204020204" pitchFamily="34" charset="-122"/>
              <a:ea typeface="微软雅黑" panose="020B0503020204020204" pitchFamily="34" charset="-122"/>
            </a:endParaRPr>
          </a:p>
        </p:txBody>
      </p:sp>
      <p:grpSp>
        <p:nvGrpSpPr>
          <p:cNvPr id="2" name="组合 1"/>
          <p:cNvGrpSpPr/>
          <p:nvPr/>
        </p:nvGrpSpPr>
        <p:grpSpPr>
          <a:xfrm>
            <a:off x="3382412" y="1202956"/>
            <a:ext cx="2376000" cy="3897443"/>
            <a:chOff x="3859496" y="281971"/>
            <a:chExt cx="2376000" cy="3897443"/>
          </a:xfrm>
        </p:grpSpPr>
        <p:sp>
          <p:nvSpPr>
            <p:cNvPr id="7" name="矩形 6"/>
            <p:cNvSpPr/>
            <p:nvPr/>
          </p:nvSpPr>
          <p:spPr>
            <a:xfrm>
              <a:off x="4045879" y="3933193"/>
              <a:ext cx="1973617" cy="246221"/>
            </a:xfrm>
            <a:prstGeom prst="rect">
              <a:avLst/>
            </a:prstGeom>
          </p:spPr>
          <p:txBody>
            <a:bodyPr wrap="none">
              <a:spAutoFit/>
            </a:bodyPr>
            <a:lstStyle/>
            <a:p>
              <a:r>
                <a:rPr lang="zh-CN" altLang="en-US" sz="1000" dirty="0">
                  <a:latin typeface="微软雅黑" panose="020B0503020204020204" pitchFamily="34" charset="-122"/>
                  <a:ea typeface="微软雅黑" panose="020B0503020204020204" pitchFamily="34" charset="-122"/>
                </a:rPr>
                <a:t>图</a:t>
              </a:r>
              <a:r>
                <a:rPr lang="en-US" altLang="zh-CN" sz="1000" dirty="0">
                  <a:latin typeface="微软雅黑" panose="020B0503020204020204" pitchFamily="34" charset="-122"/>
                  <a:ea typeface="微软雅黑" panose="020B0503020204020204" pitchFamily="34" charset="-122"/>
                </a:rPr>
                <a:t>2-2-12 </a:t>
              </a:r>
              <a:r>
                <a:rPr lang="zh-CN" altLang="en-US" sz="1000" dirty="0">
                  <a:latin typeface="微软雅黑" panose="020B0503020204020204" pitchFamily="34" charset="-122"/>
                  <a:ea typeface="微软雅黑" panose="020B0503020204020204" pitchFamily="34" charset="-122"/>
                </a:rPr>
                <a:t>单色山川的绘画</a:t>
              </a:r>
              <a:r>
                <a:rPr lang="en-US" altLang="zh-CN" sz="1000" dirty="0">
                  <a:latin typeface="微软雅黑" panose="020B0503020204020204" pitchFamily="34" charset="-122"/>
                  <a:ea typeface="微软雅黑" panose="020B0503020204020204" pitchFamily="34" charset="-122"/>
                </a:rPr>
                <a:t>/</a:t>
              </a:r>
              <a:r>
                <a:rPr lang="zh-CN" altLang="en-US" sz="1000" dirty="0">
                  <a:latin typeface="微软雅黑" panose="020B0503020204020204" pitchFamily="34" charset="-122"/>
                  <a:ea typeface="微软雅黑" panose="020B0503020204020204" pitchFamily="34" charset="-122"/>
                </a:rPr>
                <a:t>张璐</a:t>
              </a:r>
            </a:p>
          </p:txBody>
        </p:sp>
        <p:pic>
          <p:nvPicPr>
            <p:cNvPr id="8" name="图片 7"/>
            <p:cNvPicPr>
              <a:picLocks noChangeAspect="1"/>
            </p:cNvPicPr>
            <p:nvPr/>
          </p:nvPicPr>
          <p:blipFill>
            <a:blip r:embed="rId2"/>
            <a:stretch>
              <a:fillRect/>
            </a:stretch>
          </p:blipFill>
          <p:spPr>
            <a:xfrm>
              <a:off x="3859496" y="281971"/>
              <a:ext cx="2376000" cy="3610839"/>
            </a:xfrm>
            <a:prstGeom prst="rect">
              <a:avLst/>
            </a:prstGeom>
          </p:spPr>
        </p:pic>
      </p:grpSp>
    </p:spTree>
    <p:extLst>
      <p:ext uri="{BB962C8B-B14F-4D97-AF65-F5344CB8AC3E}">
        <p14:creationId xmlns:p14="http://schemas.microsoft.com/office/powerpoint/2010/main" val="2407065632"/>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14:presetBounceEnd="60000">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14:bounceEnd="60000">
                                          <p:cBhvr additive="base">
                                            <p:cTn id="7" dur="500" fill="hold"/>
                                            <p:tgtEl>
                                              <p:spTgt spid="21"/>
                                            </p:tgtEl>
                                            <p:attrNameLst>
                                              <p:attrName>ppt_x</p:attrName>
                                            </p:attrNameLst>
                                          </p:cBhvr>
                                          <p:tavLst>
                                            <p:tav tm="0">
                                              <p:val>
                                                <p:strVal val="1+#ppt_w/2"/>
                                              </p:val>
                                            </p:tav>
                                            <p:tav tm="100000">
                                              <p:val>
                                                <p:strVal val="#ppt_x"/>
                                              </p:val>
                                            </p:tav>
                                          </p:tavLst>
                                        </p:anim>
                                        <p:anim calcmode="lin" valueType="num" p14:bounceEnd="60000">
                                          <p:cBhvr additive="base">
                                            <p:cTn id="8" dur="500" fill="hold"/>
                                            <p:tgtEl>
                                              <p:spTgt spid="21"/>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nodeType="afterEffect" p14:presetBounceEnd="60000">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14:bounceEnd="60000">
                                          <p:cBhvr additive="base">
                                            <p:cTn id="12" dur="500" fill="hold"/>
                                            <p:tgtEl>
                                              <p:spTgt spid="2"/>
                                            </p:tgtEl>
                                            <p:attrNameLst>
                                              <p:attrName>ppt_x</p:attrName>
                                            </p:attrNameLst>
                                          </p:cBhvr>
                                          <p:tavLst>
                                            <p:tav tm="0">
                                              <p:val>
                                                <p:strVal val="1+#ppt_w/2"/>
                                              </p:val>
                                            </p:tav>
                                            <p:tav tm="100000">
                                              <p:val>
                                                <p:strVal val="#ppt_x"/>
                                              </p:val>
                                            </p:tav>
                                          </p:tavLst>
                                        </p:anim>
                                        <p:anim calcmode="lin" valueType="num" p14:bounceEnd="60000">
                                          <p:cBhvr additive="base">
                                            <p:cTn id="13"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1+#ppt_w/2"/>
                                              </p:val>
                                            </p:tav>
                                            <p:tav tm="100000">
                                              <p:val>
                                                <p:strVal val="#ppt_x"/>
                                              </p:val>
                                            </p:tav>
                                          </p:tavLst>
                                        </p:anim>
                                        <p:anim calcmode="lin" valueType="num">
                                          <p:cBhvr additive="base">
                                            <p:cTn id="8" dur="500" fill="hold"/>
                                            <p:tgtEl>
                                              <p:spTgt spid="21"/>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1+#ppt_w/2"/>
                                              </p:val>
                                            </p:tav>
                                            <p:tav tm="100000">
                                              <p:val>
                                                <p:strVal val="#ppt_x"/>
                                              </p:val>
                                            </p:tav>
                                          </p:tavLst>
                                        </p:anim>
                                        <p:anim calcmode="lin" valueType="num">
                                          <p:cBhvr additive="base">
                                            <p:cTn id="13"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21"/>
          <p:cNvPicPr>
            <a:picLocks noChangeAspect="1"/>
          </p:cNvPicPr>
          <p:nvPr/>
        </p:nvPicPr>
        <p:blipFill>
          <a:blip r:embed="rId2">
            <a:extLst>
              <a:ext uri="{28A0092B-C50C-407E-A947-70E740481C1C}">
                <a14:useLocalDpi xmlns:a14="http://schemas.microsoft.com/office/drawing/2010/main" val="0"/>
              </a:ext>
            </a:extLst>
          </a:blip>
          <a:srcRect l="52466" t="20867" b="6003"/>
          <a:stretch>
            <a:fillRect/>
          </a:stretch>
        </p:blipFill>
        <p:spPr>
          <a:xfrm>
            <a:off x="1316442" y="1194204"/>
            <a:ext cx="2998543" cy="2998543"/>
          </a:xfrm>
          <a:custGeom>
            <a:avLst/>
            <a:gdLst>
              <a:gd name="connsiteX0" fmla="*/ 1499272 w 2998543"/>
              <a:gd name="connsiteY0" fmla="*/ 0 h 2998543"/>
              <a:gd name="connsiteX1" fmla="*/ 2998543 w 2998543"/>
              <a:gd name="connsiteY1" fmla="*/ 1499272 h 2998543"/>
              <a:gd name="connsiteX2" fmla="*/ 1499272 w 2998543"/>
              <a:gd name="connsiteY2" fmla="*/ 2998543 h 2998543"/>
              <a:gd name="connsiteX3" fmla="*/ 0 w 2998543"/>
              <a:gd name="connsiteY3" fmla="*/ 1499272 h 2998543"/>
            </a:gdLst>
            <a:ahLst/>
            <a:cxnLst>
              <a:cxn ang="0">
                <a:pos x="connsiteX0" y="connsiteY0"/>
              </a:cxn>
              <a:cxn ang="0">
                <a:pos x="connsiteX1" y="connsiteY1"/>
              </a:cxn>
              <a:cxn ang="0">
                <a:pos x="connsiteX2" y="connsiteY2"/>
              </a:cxn>
              <a:cxn ang="0">
                <a:pos x="connsiteX3" y="connsiteY3"/>
              </a:cxn>
            </a:cxnLst>
            <a:rect l="l" t="t" r="r" b="b"/>
            <a:pathLst>
              <a:path w="2998543" h="2998543">
                <a:moveTo>
                  <a:pt x="1499272" y="0"/>
                </a:moveTo>
                <a:lnTo>
                  <a:pt x="2998543" y="1499272"/>
                </a:lnTo>
                <a:lnTo>
                  <a:pt x="1499272" y="2998543"/>
                </a:lnTo>
                <a:lnTo>
                  <a:pt x="0" y="1499272"/>
                </a:lnTo>
                <a:close/>
              </a:path>
            </a:pathLst>
          </a:custGeom>
        </p:spPr>
      </p:pic>
      <p:pic>
        <p:nvPicPr>
          <p:cNvPr id="49" name="图片 48"/>
          <p:cNvPicPr>
            <a:picLocks noChangeAspect="1"/>
          </p:cNvPicPr>
          <p:nvPr/>
        </p:nvPicPr>
        <p:blipFill>
          <a:blip r:embed="rId3">
            <a:extLst>
              <a:ext uri="{28A0092B-C50C-407E-A947-70E740481C1C}">
                <a14:useLocalDpi xmlns:a14="http://schemas.microsoft.com/office/drawing/2010/main" val="0"/>
              </a:ext>
            </a:extLst>
          </a:blip>
          <a:srcRect l="-251" t="49647" r="100000" b="49647"/>
          <a:stretch>
            <a:fillRect/>
          </a:stretch>
        </p:blipFill>
        <p:spPr>
          <a:xfrm>
            <a:off x="1142206" y="2919141"/>
            <a:ext cx="11384" cy="22768"/>
          </a:xfrm>
          <a:custGeom>
            <a:avLst/>
            <a:gdLst>
              <a:gd name="connsiteX0" fmla="*/ 11384 w 11384"/>
              <a:gd name="connsiteY0" fmla="*/ 0 h 22768"/>
              <a:gd name="connsiteX1" fmla="*/ 11384 w 11384"/>
              <a:gd name="connsiteY1" fmla="*/ 22768 h 22768"/>
              <a:gd name="connsiteX2" fmla="*/ 0 w 11384"/>
              <a:gd name="connsiteY2" fmla="*/ 11384 h 22768"/>
              <a:gd name="connsiteX3" fmla="*/ 11384 w 11384"/>
              <a:gd name="connsiteY3" fmla="*/ 0 h 22768"/>
            </a:gdLst>
            <a:ahLst/>
            <a:cxnLst>
              <a:cxn ang="0">
                <a:pos x="connsiteX0" y="connsiteY0"/>
              </a:cxn>
              <a:cxn ang="0">
                <a:pos x="connsiteX1" y="connsiteY1"/>
              </a:cxn>
              <a:cxn ang="0">
                <a:pos x="connsiteX2" y="connsiteY2"/>
              </a:cxn>
              <a:cxn ang="0">
                <a:pos x="connsiteX3" y="connsiteY3"/>
              </a:cxn>
            </a:cxnLst>
            <a:rect l="l" t="t" r="r" b="b"/>
            <a:pathLst>
              <a:path w="11384" h="22768">
                <a:moveTo>
                  <a:pt x="11384" y="0"/>
                </a:moveTo>
                <a:lnTo>
                  <a:pt x="11384" y="22768"/>
                </a:lnTo>
                <a:lnTo>
                  <a:pt x="0" y="11384"/>
                </a:lnTo>
                <a:lnTo>
                  <a:pt x="11384" y="0"/>
                </a:lnTo>
                <a:close/>
              </a:path>
            </a:pathLst>
          </a:custGeom>
        </p:spPr>
      </p:pic>
      <p:pic>
        <p:nvPicPr>
          <p:cNvPr id="44" name="图片 43"/>
          <p:cNvPicPr>
            <a:picLocks noChangeAspect="1"/>
          </p:cNvPicPr>
          <p:nvPr/>
        </p:nvPicPr>
        <p:blipFill>
          <a:blip r:embed="rId3">
            <a:extLst>
              <a:ext uri="{28A0092B-C50C-407E-A947-70E740481C1C}">
                <a14:useLocalDpi xmlns:a14="http://schemas.microsoft.com/office/drawing/2010/main" val="0"/>
              </a:ext>
            </a:extLst>
          </a:blip>
          <a:srcRect l="35892" t="-5442" r="56372" b="100000"/>
          <a:stretch>
            <a:fillRect/>
          </a:stretch>
        </p:blipFill>
        <p:spPr>
          <a:xfrm>
            <a:off x="2598532" y="1318493"/>
            <a:ext cx="311414" cy="155707"/>
          </a:xfrm>
          <a:custGeom>
            <a:avLst/>
            <a:gdLst>
              <a:gd name="connsiteX0" fmla="*/ 155707 w 311414"/>
              <a:gd name="connsiteY0" fmla="*/ 0 h 155707"/>
              <a:gd name="connsiteX1" fmla="*/ 311414 w 311414"/>
              <a:gd name="connsiteY1" fmla="*/ 155707 h 155707"/>
              <a:gd name="connsiteX2" fmla="*/ 0 w 311414"/>
              <a:gd name="connsiteY2" fmla="*/ 155707 h 155707"/>
              <a:gd name="connsiteX3" fmla="*/ 155707 w 311414"/>
              <a:gd name="connsiteY3" fmla="*/ 0 h 155707"/>
            </a:gdLst>
            <a:ahLst/>
            <a:cxnLst>
              <a:cxn ang="0">
                <a:pos x="connsiteX0" y="connsiteY0"/>
              </a:cxn>
              <a:cxn ang="0">
                <a:pos x="connsiteX1" y="connsiteY1"/>
              </a:cxn>
              <a:cxn ang="0">
                <a:pos x="connsiteX2" y="connsiteY2"/>
              </a:cxn>
              <a:cxn ang="0">
                <a:pos x="connsiteX3" y="connsiteY3"/>
              </a:cxn>
            </a:cxnLst>
            <a:rect l="l" t="t" r="r" b="b"/>
            <a:pathLst>
              <a:path w="311414" h="155707">
                <a:moveTo>
                  <a:pt x="155707" y="0"/>
                </a:moveTo>
                <a:lnTo>
                  <a:pt x="311414" y="155707"/>
                </a:lnTo>
                <a:lnTo>
                  <a:pt x="0" y="155707"/>
                </a:lnTo>
                <a:lnTo>
                  <a:pt x="155707" y="0"/>
                </a:lnTo>
                <a:close/>
              </a:path>
            </a:pathLst>
          </a:custGeom>
        </p:spPr>
      </p:pic>
      <p:pic>
        <p:nvPicPr>
          <p:cNvPr id="38" name="图片 37"/>
          <p:cNvPicPr>
            <a:picLocks noChangeAspect="1"/>
          </p:cNvPicPr>
          <p:nvPr/>
        </p:nvPicPr>
        <p:blipFill>
          <a:blip r:embed="rId3">
            <a:extLst>
              <a:ext uri="{28A0092B-C50C-407E-A947-70E740481C1C}">
                <a14:useLocalDpi xmlns:a14="http://schemas.microsoft.com/office/drawing/2010/main" val="0"/>
              </a:ext>
            </a:extLst>
          </a:blip>
          <a:srcRect l="-283" t="50504" r="100000" b="48700"/>
          <a:stretch>
            <a:fillRect/>
          </a:stretch>
        </p:blipFill>
        <p:spPr>
          <a:xfrm>
            <a:off x="1142206" y="2919141"/>
            <a:ext cx="11384" cy="22768"/>
          </a:xfrm>
          <a:custGeom>
            <a:avLst/>
            <a:gdLst>
              <a:gd name="connsiteX0" fmla="*/ 11384 w 11384"/>
              <a:gd name="connsiteY0" fmla="*/ 0 h 22768"/>
              <a:gd name="connsiteX1" fmla="*/ 11384 w 11384"/>
              <a:gd name="connsiteY1" fmla="*/ 22768 h 22768"/>
              <a:gd name="connsiteX2" fmla="*/ 0 w 11384"/>
              <a:gd name="connsiteY2" fmla="*/ 11384 h 22768"/>
              <a:gd name="connsiteX3" fmla="*/ 11384 w 11384"/>
              <a:gd name="connsiteY3" fmla="*/ 0 h 22768"/>
            </a:gdLst>
            <a:ahLst/>
            <a:cxnLst>
              <a:cxn ang="0">
                <a:pos x="connsiteX0" y="connsiteY0"/>
              </a:cxn>
              <a:cxn ang="0">
                <a:pos x="connsiteX1" y="connsiteY1"/>
              </a:cxn>
              <a:cxn ang="0">
                <a:pos x="connsiteX2" y="connsiteY2"/>
              </a:cxn>
              <a:cxn ang="0">
                <a:pos x="connsiteX3" y="connsiteY3"/>
              </a:cxn>
            </a:cxnLst>
            <a:rect l="l" t="t" r="r" b="b"/>
            <a:pathLst>
              <a:path w="11384" h="22768">
                <a:moveTo>
                  <a:pt x="11384" y="0"/>
                </a:moveTo>
                <a:lnTo>
                  <a:pt x="11384" y="22768"/>
                </a:lnTo>
                <a:lnTo>
                  <a:pt x="0" y="11384"/>
                </a:lnTo>
                <a:lnTo>
                  <a:pt x="11384" y="0"/>
                </a:lnTo>
                <a:close/>
              </a:path>
            </a:pathLst>
          </a:custGeom>
        </p:spPr>
      </p:pic>
      <p:pic>
        <p:nvPicPr>
          <p:cNvPr id="36" name="图片 35"/>
          <p:cNvPicPr>
            <a:picLocks noChangeAspect="1"/>
          </p:cNvPicPr>
          <p:nvPr/>
        </p:nvPicPr>
        <p:blipFill>
          <a:blip r:embed="rId3">
            <a:extLst>
              <a:ext uri="{28A0092B-C50C-407E-A947-70E740481C1C}">
                <a14:useLocalDpi xmlns:a14="http://schemas.microsoft.com/office/drawing/2010/main" val="0"/>
              </a:ext>
            </a:extLst>
          </a:blip>
          <a:srcRect l="34611" t="100000" r="55090" b="-7246"/>
          <a:stretch>
            <a:fillRect/>
          </a:stretch>
        </p:blipFill>
        <p:spPr>
          <a:xfrm>
            <a:off x="2546933" y="4335252"/>
            <a:ext cx="414612" cy="207306"/>
          </a:xfrm>
          <a:custGeom>
            <a:avLst/>
            <a:gdLst>
              <a:gd name="connsiteX0" fmla="*/ 0 w 414612"/>
              <a:gd name="connsiteY0" fmla="*/ 0 h 207306"/>
              <a:gd name="connsiteX1" fmla="*/ 414612 w 414612"/>
              <a:gd name="connsiteY1" fmla="*/ 0 h 207306"/>
              <a:gd name="connsiteX2" fmla="*/ 207306 w 414612"/>
              <a:gd name="connsiteY2" fmla="*/ 207306 h 207306"/>
              <a:gd name="connsiteX3" fmla="*/ 0 w 414612"/>
              <a:gd name="connsiteY3" fmla="*/ 0 h 207306"/>
            </a:gdLst>
            <a:ahLst/>
            <a:cxnLst>
              <a:cxn ang="0">
                <a:pos x="connsiteX0" y="connsiteY0"/>
              </a:cxn>
              <a:cxn ang="0">
                <a:pos x="connsiteX1" y="connsiteY1"/>
              </a:cxn>
              <a:cxn ang="0">
                <a:pos x="connsiteX2" y="connsiteY2"/>
              </a:cxn>
              <a:cxn ang="0">
                <a:pos x="connsiteX3" y="connsiteY3"/>
              </a:cxn>
            </a:cxnLst>
            <a:rect l="l" t="t" r="r" b="b"/>
            <a:pathLst>
              <a:path w="414612" h="207306">
                <a:moveTo>
                  <a:pt x="0" y="0"/>
                </a:moveTo>
                <a:lnTo>
                  <a:pt x="414612" y="0"/>
                </a:lnTo>
                <a:lnTo>
                  <a:pt x="207306" y="207306"/>
                </a:lnTo>
                <a:lnTo>
                  <a:pt x="0" y="0"/>
                </a:lnTo>
                <a:close/>
              </a:path>
            </a:pathLst>
          </a:custGeom>
        </p:spPr>
      </p:pic>
      <p:sp>
        <p:nvSpPr>
          <p:cNvPr id="40" name="Freeform 8"/>
          <p:cNvSpPr/>
          <p:nvPr/>
        </p:nvSpPr>
        <p:spPr bwMode="auto">
          <a:xfrm>
            <a:off x="34412" y="0"/>
            <a:ext cx="322337" cy="643548"/>
          </a:xfrm>
          <a:custGeom>
            <a:avLst/>
            <a:gdLst>
              <a:gd name="T0" fmla="*/ 0 w 286"/>
              <a:gd name="T1" fmla="*/ 0 h 571"/>
              <a:gd name="T2" fmla="*/ 286 w 286"/>
              <a:gd name="T3" fmla="*/ 287 h 571"/>
              <a:gd name="T4" fmla="*/ 0 w 286"/>
              <a:gd name="T5" fmla="*/ 571 h 571"/>
              <a:gd name="T6" fmla="*/ 0 w 286"/>
              <a:gd name="T7" fmla="*/ 0 h 571"/>
            </a:gdLst>
            <a:ahLst/>
            <a:cxnLst>
              <a:cxn ang="0">
                <a:pos x="T0" y="T1"/>
              </a:cxn>
              <a:cxn ang="0">
                <a:pos x="T2" y="T3"/>
              </a:cxn>
              <a:cxn ang="0">
                <a:pos x="T4" y="T5"/>
              </a:cxn>
              <a:cxn ang="0">
                <a:pos x="T6" y="T7"/>
              </a:cxn>
            </a:cxnLst>
            <a:rect l="0" t="0" r="r" b="b"/>
            <a:pathLst>
              <a:path w="286" h="571">
                <a:moveTo>
                  <a:pt x="0" y="0"/>
                </a:moveTo>
                <a:lnTo>
                  <a:pt x="286" y="287"/>
                </a:lnTo>
                <a:lnTo>
                  <a:pt x="0" y="571"/>
                </a:lnTo>
                <a:lnTo>
                  <a:pt x="0" y="0"/>
                </a:lnTo>
                <a:close/>
              </a:path>
            </a:pathLst>
          </a:custGeom>
          <a:solidFill>
            <a:schemeClr val="tx1">
              <a:lumMod val="75000"/>
              <a:lumOff val="25000"/>
            </a:schemeClr>
          </a:solidFill>
          <a:ln w="6350" cap="flat">
            <a:noFill/>
            <a:prstDash val="solid"/>
            <a:miter lim="800000"/>
          </a:ln>
        </p:spPr>
        <p:txBody>
          <a:bodyPr vert="horz" wrap="square" lIns="91440" tIns="45720" rIns="91440" bIns="45720" numCol="1" anchor="t" anchorCtr="0" compatLnSpc="1"/>
          <a:lstStyle/>
          <a:p>
            <a:endParaRPr lang="zh-CN" altLang="en-US"/>
          </a:p>
        </p:txBody>
      </p:sp>
      <p:sp>
        <p:nvSpPr>
          <p:cNvPr id="41" name="Freeform 9"/>
          <p:cNvSpPr/>
          <p:nvPr/>
        </p:nvSpPr>
        <p:spPr bwMode="auto">
          <a:xfrm>
            <a:off x="134296" y="225172"/>
            <a:ext cx="216113" cy="433006"/>
          </a:xfrm>
          <a:custGeom>
            <a:avLst/>
            <a:gdLst>
              <a:gd name="T0" fmla="*/ 0 w 278"/>
              <a:gd name="T1" fmla="*/ 0 h 557"/>
              <a:gd name="T2" fmla="*/ 278 w 278"/>
              <a:gd name="T3" fmla="*/ 278 h 557"/>
              <a:gd name="T4" fmla="*/ 0 w 278"/>
              <a:gd name="T5" fmla="*/ 557 h 557"/>
              <a:gd name="T6" fmla="*/ 0 w 278"/>
              <a:gd name="T7" fmla="*/ 0 h 557"/>
            </a:gdLst>
            <a:ahLst/>
            <a:cxnLst>
              <a:cxn ang="0">
                <a:pos x="T0" y="T1"/>
              </a:cxn>
              <a:cxn ang="0">
                <a:pos x="T2" y="T3"/>
              </a:cxn>
              <a:cxn ang="0">
                <a:pos x="T4" y="T5"/>
              </a:cxn>
              <a:cxn ang="0">
                <a:pos x="T6" y="T7"/>
              </a:cxn>
            </a:cxnLst>
            <a:rect l="0" t="0" r="r" b="b"/>
            <a:pathLst>
              <a:path w="278" h="557">
                <a:moveTo>
                  <a:pt x="0" y="0"/>
                </a:moveTo>
                <a:lnTo>
                  <a:pt x="278" y="278"/>
                </a:lnTo>
                <a:lnTo>
                  <a:pt x="0" y="557"/>
                </a:lnTo>
                <a:lnTo>
                  <a:pt x="0" y="0"/>
                </a:lnTo>
                <a:close/>
              </a:path>
            </a:pathLst>
          </a:custGeom>
          <a:solidFill>
            <a:schemeClr val="accent1"/>
          </a:solidFill>
          <a:ln>
            <a:noFill/>
          </a:ln>
        </p:spPr>
        <p:txBody>
          <a:bodyPr vert="horz" wrap="square" lIns="91440" tIns="45720" rIns="91440" bIns="45720" numCol="1" anchor="t" anchorCtr="0" compatLnSpc="1"/>
          <a:lstStyle/>
          <a:p>
            <a:endParaRPr lang="zh-CN" altLang="en-US"/>
          </a:p>
        </p:txBody>
      </p:sp>
      <p:sp>
        <p:nvSpPr>
          <p:cNvPr id="42" name="Rectangle 18"/>
          <p:cNvSpPr>
            <a:spLocks noChangeArrowheads="1"/>
          </p:cNvSpPr>
          <p:nvPr/>
        </p:nvSpPr>
        <p:spPr bwMode="auto">
          <a:xfrm>
            <a:off x="497960" y="194695"/>
            <a:ext cx="102592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zh-CN" altLang="en-US" sz="2000" b="1" dirty="0">
                <a:solidFill>
                  <a:schemeClr val="accent1"/>
                </a:solidFill>
                <a:latin typeface="Impact" pitchFamily="34" charset="0"/>
                <a:ea typeface="微软雅黑" pitchFamily="34" charset="-122"/>
                <a:cs typeface="宋体" pitchFamily="2" charset="-122"/>
              </a:rPr>
              <a:t>相关</a:t>
            </a:r>
            <a:r>
              <a:rPr lang="zh-CN" altLang="en-US" sz="2000" b="1" dirty="0">
                <a:solidFill>
                  <a:schemeClr val="accent2"/>
                </a:solidFill>
                <a:latin typeface="Impact" pitchFamily="34" charset="0"/>
                <a:ea typeface="微软雅黑" pitchFamily="34" charset="-122"/>
                <a:cs typeface="宋体" pitchFamily="2" charset="-122"/>
              </a:rPr>
              <a:t>知识</a:t>
            </a:r>
            <a:endParaRPr lang="en-US" altLang="zh-CN" sz="2000" b="1" dirty="0">
              <a:solidFill>
                <a:schemeClr val="accent2"/>
              </a:solidFill>
              <a:latin typeface="Impact" pitchFamily="34" charset="0"/>
              <a:ea typeface="微软雅黑" pitchFamily="34" charset="-122"/>
              <a:cs typeface="宋体" pitchFamily="2" charset="-122"/>
            </a:endParaRPr>
          </a:p>
        </p:txBody>
      </p:sp>
      <p:sp>
        <p:nvSpPr>
          <p:cNvPr id="113" name="菱形 112"/>
          <p:cNvSpPr/>
          <p:nvPr/>
        </p:nvSpPr>
        <p:spPr>
          <a:xfrm>
            <a:off x="1153590" y="1683457"/>
            <a:ext cx="638034" cy="638034"/>
          </a:xfrm>
          <a:prstGeom prst="diamond">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5" name="Freeform 24"/>
          <p:cNvSpPr>
            <a:spLocks noEditPoints="1"/>
          </p:cNvSpPr>
          <p:nvPr/>
        </p:nvSpPr>
        <p:spPr bwMode="auto">
          <a:xfrm>
            <a:off x="1361081" y="1897177"/>
            <a:ext cx="223052" cy="210595"/>
          </a:xfrm>
          <a:custGeom>
            <a:avLst/>
            <a:gdLst>
              <a:gd name="T0" fmla="*/ 48 w 98"/>
              <a:gd name="T1" fmla="*/ 24 h 92"/>
              <a:gd name="T2" fmla="*/ 50 w 98"/>
              <a:gd name="T3" fmla="*/ 53 h 92"/>
              <a:gd name="T4" fmla="*/ 52 w 98"/>
              <a:gd name="T5" fmla="*/ 17 h 92"/>
              <a:gd name="T6" fmla="*/ 48 w 98"/>
              <a:gd name="T7" fmla="*/ 16 h 92"/>
              <a:gd name="T8" fmla="*/ 41 w 98"/>
              <a:gd name="T9" fmla="*/ 28 h 92"/>
              <a:gd name="T10" fmla="*/ 94 w 98"/>
              <a:gd name="T11" fmla="*/ 12 h 92"/>
              <a:gd name="T12" fmla="*/ 84 w 98"/>
              <a:gd name="T13" fmla="*/ 12 h 92"/>
              <a:gd name="T14" fmla="*/ 80 w 98"/>
              <a:gd name="T15" fmla="*/ 0 h 92"/>
              <a:gd name="T16" fmla="*/ 14 w 98"/>
              <a:gd name="T17" fmla="*/ 4 h 92"/>
              <a:gd name="T18" fmla="*/ 3 w 98"/>
              <a:gd name="T19" fmla="*/ 12 h 92"/>
              <a:gd name="T20" fmla="*/ 0 w 98"/>
              <a:gd name="T21" fmla="*/ 37 h 92"/>
              <a:gd name="T22" fmla="*/ 6 w 98"/>
              <a:gd name="T23" fmla="*/ 52 h 92"/>
              <a:gd name="T24" fmla="*/ 45 w 98"/>
              <a:gd name="T25" fmla="*/ 75 h 92"/>
              <a:gd name="T26" fmla="*/ 29 w 98"/>
              <a:gd name="T27" fmla="*/ 84 h 92"/>
              <a:gd name="T28" fmla="*/ 29 w 98"/>
              <a:gd name="T29" fmla="*/ 92 h 92"/>
              <a:gd name="T30" fmla="*/ 73 w 98"/>
              <a:gd name="T31" fmla="*/ 88 h 92"/>
              <a:gd name="T32" fmla="*/ 53 w 98"/>
              <a:gd name="T33" fmla="*/ 84 h 92"/>
              <a:gd name="T34" fmla="*/ 78 w 98"/>
              <a:gd name="T35" fmla="*/ 59 h 92"/>
              <a:gd name="T36" fmla="*/ 92 w 98"/>
              <a:gd name="T37" fmla="*/ 52 h 92"/>
              <a:gd name="T38" fmla="*/ 98 w 98"/>
              <a:gd name="T39" fmla="*/ 16 h 92"/>
              <a:gd name="T40" fmla="*/ 11 w 98"/>
              <a:gd name="T41" fmla="*/ 47 h 92"/>
              <a:gd name="T42" fmla="*/ 7 w 98"/>
              <a:gd name="T43" fmla="*/ 37 h 92"/>
              <a:gd name="T44" fmla="*/ 14 w 98"/>
              <a:gd name="T45" fmla="*/ 20 h 92"/>
              <a:gd name="T46" fmla="*/ 15 w 98"/>
              <a:gd name="T47" fmla="*/ 50 h 92"/>
              <a:gd name="T48" fmla="*/ 76 w 98"/>
              <a:gd name="T49" fmla="*/ 40 h 92"/>
              <a:gd name="T50" fmla="*/ 73 w 98"/>
              <a:gd name="T51" fmla="*/ 53 h 92"/>
              <a:gd name="T52" fmla="*/ 49 w 98"/>
              <a:gd name="T53" fmla="*/ 67 h 92"/>
              <a:gd name="T54" fmla="*/ 24 w 98"/>
              <a:gd name="T55" fmla="*/ 53 h 92"/>
              <a:gd name="T56" fmla="*/ 21 w 98"/>
              <a:gd name="T57" fmla="*/ 40 h 92"/>
              <a:gd name="T58" fmla="*/ 76 w 98"/>
              <a:gd name="T59" fmla="*/ 8 h 92"/>
              <a:gd name="T60" fmla="*/ 91 w 98"/>
              <a:gd name="T61" fmla="*/ 37 h 92"/>
              <a:gd name="T62" fmla="*/ 86 w 98"/>
              <a:gd name="T63" fmla="*/ 47 h 92"/>
              <a:gd name="T64" fmla="*/ 83 w 98"/>
              <a:gd name="T65" fmla="*/ 50 h 92"/>
              <a:gd name="T66" fmla="*/ 84 w 98"/>
              <a:gd name="T67" fmla="*/ 40 h 92"/>
              <a:gd name="T68" fmla="*/ 91 w 98"/>
              <a:gd name="T69" fmla="*/ 20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98" h="92">
                <a:moveTo>
                  <a:pt x="44" y="28"/>
                </a:moveTo>
                <a:cubicBezTo>
                  <a:pt x="48" y="24"/>
                  <a:pt x="48" y="24"/>
                  <a:pt x="48" y="24"/>
                </a:cubicBezTo>
                <a:cubicBezTo>
                  <a:pt x="48" y="51"/>
                  <a:pt x="48" y="51"/>
                  <a:pt x="48" y="51"/>
                </a:cubicBezTo>
                <a:cubicBezTo>
                  <a:pt x="48" y="52"/>
                  <a:pt x="49" y="53"/>
                  <a:pt x="50" y="53"/>
                </a:cubicBezTo>
                <a:cubicBezTo>
                  <a:pt x="51" y="53"/>
                  <a:pt x="52" y="52"/>
                  <a:pt x="52" y="51"/>
                </a:cubicBezTo>
                <a:cubicBezTo>
                  <a:pt x="52" y="17"/>
                  <a:pt x="52" y="17"/>
                  <a:pt x="52" y="17"/>
                </a:cubicBezTo>
                <a:cubicBezTo>
                  <a:pt x="52" y="16"/>
                  <a:pt x="51" y="15"/>
                  <a:pt x="50" y="15"/>
                </a:cubicBezTo>
                <a:cubicBezTo>
                  <a:pt x="49" y="15"/>
                  <a:pt x="48" y="15"/>
                  <a:pt x="48" y="16"/>
                </a:cubicBezTo>
                <a:cubicBezTo>
                  <a:pt x="41" y="25"/>
                  <a:pt x="41" y="25"/>
                  <a:pt x="41" y="25"/>
                </a:cubicBezTo>
                <a:cubicBezTo>
                  <a:pt x="40" y="26"/>
                  <a:pt x="40" y="28"/>
                  <a:pt x="41" y="28"/>
                </a:cubicBezTo>
                <a:cubicBezTo>
                  <a:pt x="42" y="29"/>
                  <a:pt x="44" y="29"/>
                  <a:pt x="44" y="28"/>
                </a:cubicBezTo>
                <a:close/>
                <a:moveTo>
                  <a:pt x="94" y="12"/>
                </a:moveTo>
                <a:cubicBezTo>
                  <a:pt x="94" y="12"/>
                  <a:pt x="94" y="12"/>
                  <a:pt x="94" y="12"/>
                </a:cubicBezTo>
                <a:cubicBezTo>
                  <a:pt x="84" y="12"/>
                  <a:pt x="84" y="12"/>
                  <a:pt x="84" y="12"/>
                </a:cubicBezTo>
                <a:cubicBezTo>
                  <a:pt x="84" y="4"/>
                  <a:pt x="84" y="4"/>
                  <a:pt x="84" y="4"/>
                </a:cubicBezTo>
                <a:cubicBezTo>
                  <a:pt x="84" y="2"/>
                  <a:pt x="82" y="0"/>
                  <a:pt x="80" y="0"/>
                </a:cubicBezTo>
                <a:cubicBezTo>
                  <a:pt x="17" y="0"/>
                  <a:pt x="17" y="0"/>
                  <a:pt x="17" y="0"/>
                </a:cubicBezTo>
                <a:cubicBezTo>
                  <a:pt x="15" y="0"/>
                  <a:pt x="14" y="2"/>
                  <a:pt x="14" y="4"/>
                </a:cubicBezTo>
                <a:cubicBezTo>
                  <a:pt x="14" y="12"/>
                  <a:pt x="14" y="12"/>
                  <a:pt x="14" y="12"/>
                </a:cubicBezTo>
                <a:cubicBezTo>
                  <a:pt x="3" y="12"/>
                  <a:pt x="3" y="12"/>
                  <a:pt x="3" y="12"/>
                </a:cubicBezTo>
                <a:cubicBezTo>
                  <a:pt x="1" y="12"/>
                  <a:pt x="0" y="14"/>
                  <a:pt x="0" y="16"/>
                </a:cubicBezTo>
                <a:cubicBezTo>
                  <a:pt x="0" y="37"/>
                  <a:pt x="0" y="37"/>
                  <a:pt x="0" y="37"/>
                </a:cubicBezTo>
                <a:cubicBezTo>
                  <a:pt x="0" y="43"/>
                  <a:pt x="2" y="48"/>
                  <a:pt x="6" y="52"/>
                </a:cubicBezTo>
                <a:cubicBezTo>
                  <a:pt x="6" y="52"/>
                  <a:pt x="6" y="52"/>
                  <a:pt x="6" y="52"/>
                </a:cubicBezTo>
                <a:cubicBezTo>
                  <a:pt x="9" y="56"/>
                  <a:pt x="14" y="58"/>
                  <a:pt x="19" y="59"/>
                </a:cubicBezTo>
                <a:cubicBezTo>
                  <a:pt x="25" y="68"/>
                  <a:pt x="35" y="74"/>
                  <a:pt x="45" y="75"/>
                </a:cubicBezTo>
                <a:cubicBezTo>
                  <a:pt x="45" y="84"/>
                  <a:pt x="45" y="84"/>
                  <a:pt x="45" y="84"/>
                </a:cubicBezTo>
                <a:cubicBezTo>
                  <a:pt x="29" y="84"/>
                  <a:pt x="29" y="84"/>
                  <a:pt x="29" y="84"/>
                </a:cubicBezTo>
                <a:cubicBezTo>
                  <a:pt x="27" y="84"/>
                  <a:pt x="25" y="86"/>
                  <a:pt x="25" y="88"/>
                </a:cubicBezTo>
                <a:cubicBezTo>
                  <a:pt x="25" y="90"/>
                  <a:pt x="27" y="92"/>
                  <a:pt x="29" y="92"/>
                </a:cubicBezTo>
                <a:cubicBezTo>
                  <a:pt x="69" y="92"/>
                  <a:pt x="69" y="92"/>
                  <a:pt x="69" y="92"/>
                </a:cubicBezTo>
                <a:cubicBezTo>
                  <a:pt x="71" y="92"/>
                  <a:pt x="73" y="90"/>
                  <a:pt x="73" y="88"/>
                </a:cubicBezTo>
                <a:cubicBezTo>
                  <a:pt x="73" y="86"/>
                  <a:pt x="71" y="84"/>
                  <a:pt x="69" y="84"/>
                </a:cubicBezTo>
                <a:cubicBezTo>
                  <a:pt x="53" y="84"/>
                  <a:pt x="53" y="84"/>
                  <a:pt x="53" y="84"/>
                </a:cubicBezTo>
                <a:cubicBezTo>
                  <a:pt x="53" y="75"/>
                  <a:pt x="53" y="75"/>
                  <a:pt x="53" y="75"/>
                </a:cubicBezTo>
                <a:cubicBezTo>
                  <a:pt x="63" y="74"/>
                  <a:pt x="73" y="68"/>
                  <a:pt x="78" y="59"/>
                </a:cubicBezTo>
                <a:cubicBezTo>
                  <a:pt x="84" y="58"/>
                  <a:pt x="88" y="56"/>
                  <a:pt x="92" y="53"/>
                </a:cubicBezTo>
                <a:cubicBezTo>
                  <a:pt x="92" y="52"/>
                  <a:pt x="92" y="52"/>
                  <a:pt x="92" y="52"/>
                </a:cubicBezTo>
                <a:cubicBezTo>
                  <a:pt x="96" y="48"/>
                  <a:pt x="98" y="43"/>
                  <a:pt x="98" y="37"/>
                </a:cubicBezTo>
                <a:cubicBezTo>
                  <a:pt x="98" y="16"/>
                  <a:pt x="98" y="16"/>
                  <a:pt x="98" y="16"/>
                </a:cubicBezTo>
                <a:cubicBezTo>
                  <a:pt x="98" y="14"/>
                  <a:pt x="96" y="12"/>
                  <a:pt x="94" y="12"/>
                </a:cubicBezTo>
                <a:close/>
                <a:moveTo>
                  <a:pt x="11" y="47"/>
                </a:moveTo>
                <a:cubicBezTo>
                  <a:pt x="11" y="47"/>
                  <a:pt x="11" y="47"/>
                  <a:pt x="11" y="47"/>
                </a:cubicBezTo>
                <a:cubicBezTo>
                  <a:pt x="9" y="44"/>
                  <a:pt x="7" y="41"/>
                  <a:pt x="7" y="37"/>
                </a:cubicBezTo>
                <a:cubicBezTo>
                  <a:pt x="7" y="20"/>
                  <a:pt x="7" y="20"/>
                  <a:pt x="7" y="20"/>
                </a:cubicBezTo>
                <a:cubicBezTo>
                  <a:pt x="14" y="20"/>
                  <a:pt x="14" y="20"/>
                  <a:pt x="14" y="20"/>
                </a:cubicBezTo>
                <a:cubicBezTo>
                  <a:pt x="14" y="40"/>
                  <a:pt x="14" y="40"/>
                  <a:pt x="14" y="40"/>
                </a:cubicBezTo>
                <a:cubicBezTo>
                  <a:pt x="14" y="44"/>
                  <a:pt x="14" y="47"/>
                  <a:pt x="15" y="50"/>
                </a:cubicBezTo>
                <a:cubicBezTo>
                  <a:pt x="14" y="49"/>
                  <a:pt x="12" y="48"/>
                  <a:pt x="11" y="47"/>
                </a:cubicBezTo>
                <a:close/>
                <a:moveTo>
                  <a:pt x="76" y="40"/>
                </a:moveTo>
                <a:cubicBezTo>
                  <a:pt x="76" y="40"/>
                  <a:pt x="76" y="40"/>
                  <a:pt x="76" y="40"/>
                </a:cubicBezTo>
                <a:cubicBezTo>
                  <a:pt x="76" y="45"/>
                  <a:pt x="75" y="49"/>
                  <a:pt x="73" y="53"/>
                </a:cubicBezTo>
                <a:cubicBezTo>
                  <a:pt x="73" y="53"/>
                  <a:pt x="73" y="53"/>
                  <a:pt x="73" y="53"/>
                </a:cubicBezTo>
                <a:cubicBezTo>
                  <a:pt x="69" y="62"/>
                  <a:pt x="59" y="67"/>
                  <a:pt x="49" y="67"/>
                </a:cubicBezTo>
                <a:cubicBezTo>
                  <a:pt x="39" y="67"/>
                  <a:pt x="29" y="62"/>
                  <a:pt x="24" y="53"/>
                </a:cubicBezTo>
                <a:cubicBezTo>
                  <a:pt x="24" y="53"/>
                  <a:pt x="24" y="53"/>
                  <a:pt x="24" y="53"/>
                </a:cubicBezTo>
                <a:cubicBezTo>
                  <a:pt x="22" y="49"/>
                  <a:pt x="21" y="45"/>
                  <a:pt x="21" y="40"/>
                </a:cubicBezTo>
                <a:cubicBezTo>
                  <a:pt x="21" y="40"/>
                  <a:pt x="21" y="40"/>
                  <a:pt x="21" y="40"/>
                </a:cubicBezTo>
                <a:cubicBezTo>
                  <a:pt x="21" y="8"/>
                  <a:pt x="21" y="8"/>
                  <a:pt x="21" y="8"/>
                </a:cubicBezTo>
                <a:cubicBezTo>
                  <a:pt x="76" y="8"/>
                  <a:pt x="76" y="8"/>
                  <a:pt x="76" y="8"/>
                </a:cubicBezTo>
                <a:cubicBezTo>
                  <a:pt x="76" y="40"/>
                  <a:pt x="76" y="40"/>
                  <a:pt x="76" y="40"/>
                </a:cubicBezTo>
                <a:close/>
                <a:moveTo>
                  <a:pt x="91" y="37"/>
                </a:moveTo>
                <a:cubicBezTo>
                  <a:pt x="91" y="37"/>
                  <a:pt x="91" y="37"/>
                  <a:pt x="91" y="37"/>
                </a:cubicBezTo>
                <a:cubicBezTo>
                  <a:pt x="91" y="41"/>
                  <a:pt x="89" y="44"/>
                  <a:pt x="86" y="47"/>
                </a:cubicBezTo>
                <a:cubicBezTo>
                  <a:pt x="86" y="47"/>
                  <a:pt x="86" y="47"/>
                  <a:pt x="86" y="47"/>
                </a:cubicBezTo>
                <a:cubicBezTo>
                  <a:pt x="85" y="48"/>
                  <a:pt x="84" y="49"/>
                  <a:pt x="83" y="50"/>
                </a:cubicBezTo>
                <a:cubicBezTo>
                  <a:pt x="84" y="47"/>
                  <a:pt x="84" y="44"/>
                  <a:pt x="84" y="40"/>
                </a:cubicBezTo>
                <a:cubicBezTo>
                  <a:pt x="84" y="40"/>
                  <a:pt x="84" y="40"/>
                  <a:pt x="84" y="40"/>
                </a:cubicBezTo>
                <a:cubicBezTo>
                  <a:pt x="84" y="20"/>
                  <a:pt x="84" y="20"/>
                  <a:pt x="84" y="20"/>
                </a:cubicBezTo>
                <a:cubicBezTo>
                  <a:pt x="91" y="20"/>
                  <a:pt x="91" y="20"/>
                  <a:pt x="91" y="20"/>
                </a:cubicBezTo>
                <a:cubicBezTo>
                  <a:pt x="91" y="37"/>
                  <a:pt x="91" y="37"/>
                  <a:pt x="91" y="37"/>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9" name="Rectangle 24"/>
          <p:cNvSpPr>
            <a:spLocks noChangeArrowheads="1"/>
          </p:cNvSpPr>
          <p:nvPr/>
        </p:nvSpPr>
        <p:spPr bwMode="auto">
          <a:xfrm>
            <a:off x="4837195" y="1352019"/>
            <a:ext cx="3502784" cy="244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nSpc>
                <a:spcPct val="150000"/>
              </a:lnSpc>
              <a:spcBef>
                <a:spcPts val="300"/>
              </a:spcBef>
            </a:pPr>
            <a:r>
              <a:rPr lang="zh-CN" altLang="en-US" sz="1200" b="1" dirty="0">
                <a:latin typeface="微软雅黑" panose="020B0503020204020204" pitchFamily="34" charset="-122"/>
                <a:ea typeface="微软雅黑" panose="020B0503020204020204" pitchFamily="34" charset="-122"/>
              </a:rPr>
              <a:t>（</a:t>
            </a:r>
            <a:r>
              <a:rPr lang="en-US" altLang="zh-CN" sz="1200" b="1" dirty="0">
                <a:latin typeface="微软雅黑" panose="020B0503020204020204" pitchFamily="34" charset="-122"/>
                <a:ea typeface="微软雅黑" panose="020B0503020204020204" pitchFamily="34" charset="-122"/>
              </a:rPr>
              <a:t>1</a:t>
            </a:r>
            <a:r>
              <a:rPr lang="zh-CN" altLang="en-US" sz="1200" b="1" dirty="0">
                <a:latin typeface="微软雅黑" panose="020B0503020204020204" pitchFamily="34" charset="-122"/>
                <a:ea typeface="微软雅黑" panose="020B0503020204020204" pitchFamily="34" charset="-122"/>
              </a:rPr>
              <a:t>）绘制彩色自然景物。</a:t>
            </a:r>
            <a:endParaRPr lang="en-US" altLang="zh-CN" sz="1200" b="1" dirty="0">
              <a:latin typeface="微软雅黑" panose="020B0503020204020204" pitchFamily="34" charset="-122"/>
              <a:ea typeface="微软雅黑" panose="020B0503020204020204" pitchFamily="34" charset="-122"/>
            </a:endParaRPr>
          </a:p>
        </p:txBody>
      </p:sp>
      <p:sp>
        <p:nvSpPr>
          <p:cNvPr id="120" name="Rectangle 24"/>
          <p:cNvSpPr>
            <a:spLocks noChangeArrowheads="1"/>
          </p:cNvSpPr>
          <p:nvPr/>
        </p:nvSpPr>
        <p:spPr bwMode="auto">
          <a:xfrm>
            <a:off x="4870583" y="1681300"/>
            <a:ext cx="3327639" cy="21833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marL="171450" indent="-171450">
              <a:lnSpc>
                <a:spcPct val="150000"/>
              </a:lnSpc>
              <a:buFont typeface="Wingdings" panose="05000000000000000000" pitchFamily="2" charset="2"/>
              <a:buChar char="n"/>
            </a:pPr>
            <a:r>
              <a:rPr lang="zh-CN" altLang="en-US" sz="1200" dirty="0">
                <a:latin typeface="微软雅黑" panose="020B0503020204020204" pitchFamily="34" charset="-122"/>
                <a:ea typeface="微软雅黑" panose="020B0503020204020204" pitchFamily="34" charset="-122"/>
              </a:rPr>
              <a:t>从基础的绘画层面让学生以最直观的图标方式来理解绘画工具箱；让他们从各种各样的画笔中选出合适的笔，设定颜色、大小、轻重等；选好画笔以后，可以对画笔进行参数的调整以适合自己使用。学生应熟练掌握数位板和压感笔的使用，并能够熟练区分铅笔、钢笔、喷笔工具在绘画中的不同效果，从而达到得心应手的程度，如图</a:t>
            </a:r>
            <a:r>
              <a:rPr lang="en-US" altLang="zh-CN" sz="1200" dirty="0">
                <a:latin typeface="微软雅黑" panose="020B0503020204020204" pitchFamily="34" charset="-122"/>
                <a:ea typeface="微软雅黑" panose="020B0503020204020204" pitchFamily="34" charset="-122"/>
              </a:rPr>
              <a:t>2-2-13</a:t>
            </a:r>
            <a:r>
              <a:rPr lang="zh-CN" altLang="en-US" sz="1200" dirty="0">
                <a:latin typeface="微软雅黑" panose="020B0503020204020204" pitchFamily="34" charset="-122"/>
                <a:ea typeface="微软雅黑" panose="020B0503020204020204" pitchFamily="34" charset="-122"/>
              </a:rPr>
              <a:t>～图</a:t>
            </a:r>
            <a:r>
              <a:rPr lang="en-US" altLang="zh-CN" sz="1200" dirty="0">
                <a:latin typeface="微软雅黑" panose="020B0503020204020204" pitchFamily="34" charset="-122"/>
                <a:ea typeface="微软雅黑" panose="020B0503020204020204" pitchFamily="34" charset="-122"/>
              </a:rPr>
              <a:t>2-2-18 </a:t>
            </a:r>
            <a:r>
              <a:rPr lang="zh-CN" altLang="en-US" sz="1200" dirty="0">
                <a:latin typeface="微软雅黑" panose="020B0503020204020204" pitchFamily="34" charset="-122"/>
                <a:ea typeface="微软雅黑" panose="020B0503020204020204" pitchFamily="34" charset="-122"/>
              </a:rPr>
              <a:t>所示。</a:t>
            </a:r>
            <a:endParaRPr lang="en-US" altLang="zh-CN" sz="1200" dirty="0">
              <a:latin typeface="微软雅黑" panose="020B0503020204020204" pitchFamily="34" charset="-122"/>
              <a:ea typeface="微软雅黑" panose="020B0503020204020204" pitchFamily="34" charset="-122"/>
            </a:endParaRPr>
          </a:p>
        </p:txBody>
      </p:sp>
      <p:sp>
        <p:nvSpPr>
          <p:cNvPr id="121" name="菱形 120"/>
          <p:cNvSpPr/>
          <p:nvPr/>
        </p:nvSpPr>
        <p:spPr>
          <a:xfrm>
            <a:off x="3932784" y="1788754"/>
            <a:ext cx="638034" cy="638034"/>
          </a:xfrm>
          <a:prstGeom prst="diamond">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6" name="Freeform 26"/>
          <p:cNvSpPr>
            <a:spLocks noEditPoints="1"/>
          </p:cNvSpPr>
          <p:nvPr/>
        </p:nvSpPr>
        <p:spPr bwMode="auto">
          <a:xfrm>
            <a:off x="4142123" y="1997578"/>
            <a:ext cx="219356" cy="220386"/>
          </a:xfrm>
          <a:custGeom>
            <a:avLst/>
            <a:gdLst>
              <a:gd name="T0" fmla="*/ 83 w 106"/>
              <a:gd name="T1" fmla="*/ 53 h 106"/>
              <a:gd name="T2" fmla="*/ 104 w 106"/>
              <a:gd name="T3" fmla="*/ 22 h 106"/>
              <a:gd name="T4" fmla="*/ 72 w 106"/>
              <a:gd name="T5" fmla="*/ 4 h 106"/>
              <a:gd name="T6" fmla="*/ 31 w 106"/>
              <a:gd name="T7" fmla="*/ 2 h 106"/>
              <a:gd name="T8" fmla="*/ 2 w 106"/>
              <a:gd name="T9" fmla="*/ 26 h 106"/>
              <a:gd name="T10" fmla="*/ 23 w 106"/>
              <a:gd name="T11" fmla="*/ 53 h 106"/>
              <a:gd name="T12" fmla="*/ 1 w 106"/>
              <a:gd name="T13" fmla="*/ 77 h 106"/>
              <a:gd name="T14" fmla="*/ 5 w 106"/>
              <a:gd name="T15" fmla="*/ 105 h 106"/>
              <a:gd name="T16" fmla="*/ 32 w 106"/>
              <a:gd name="T17" fmla="*/ 104 h 106"/>
              <a:gd name="T18" fmla="*/ 74 w 106"/>
              <a:gd name="T19" fmla="*/ 104 h 106"/>
              <a:gd name="T20" fmla="*/ 80 w 106"/>
              <a:gd name="T21" fmla="*/ 104 h 106"/>
              <a:gd name="T22" fmla="*/ 104 w 106"/>
              <a:gd name="T23" fmla="*/ 75 h 106"/>
              <a:gd name="T24" fmla="*/ 77 w 106"/>
              <a:gd name="T25" fmla="*/ 9 h 106"/>
              <a:gd name="T26" fmla="*/ 96 w 106"/>
              <a:gd name="T27" fmla="*/ 24 h 106"/>
              <a:gd name="T28" fmla="*/ 90 w 106"/>
              <a:gd name="T29" fmla="*/ 36 h 106"/>
              <a:gd name="T30" fmla="*/ 85 w 106"/>
              <a:gd name="T31" fmla="*/ 31 h 106"/>
              <a:gd name="T32" fmla="*/ 85 w 106"/>
              <a:gd name="T33" fmla="*/ 31 h 106"/>
              <a:gd name="T34" fmla="*/ 75 w 106"/>
              <a:gd name="T35" fmla="*/ 21 h 106"/>
              <a:gd name="T36" fmla="*/ 75 w 106"/>
              <a:gd name="T37" fmla="*/ 21 h 106"/>
              <a:gd name="T38" fmla="*/ 75 w 106"/>
              <a:gd name="T39" fmla="*/ 21 h 106"/>
              <a:gd name="T40" fmla="*/ 75 w 106"/>
              <a:gd name="T41" fmla="*/ 20 h 106"/>
              <a:gd name="T42" fmla="*/ 77 w 106"/>
              <a:gd name="T43" fmla="*/ 9 h 106"/>
              <a:gd name="T44" fmla="*/ 80 w 106"/>
              <a:gd name="T45" fmla="*/ 33 h 106"/>
              <a:gd name="T46" fmla="*/ 15 w 106"/>
              <a:gd name="T47" fmla="*/ 84 h 106"/>
              <a:gd name="T48" fmla="*/ 80 w 106"/>
              <a:gd name="T49" fmla="*/ 33 h 106"/>
              <a:gd name="T50" fmla="*/ 10 w 106"/>
              <a:gd name="T51" fmla="*/ 29 h 106"/>
              <a:gd name="T52" fmla="*/ 32 w 106"/>
              <a:gd name="T53" fmla="*/ 14 h 106"/>
              <a:gd name="T54" fmla="*/ 25 w 106"/>
              <a:gd name="T55" fmla="*/ 24 h 106"/>
              <a:gd name="T56" fmla="*/ 35 w 106"/>
              <a:gd name="T57" fmla="*/ 17 h 106"/>
              <a:gd name="T58" fmla="*/ 37 w 106"/>
              <a:gd name="T59" fmla="*/ 26 h 106"/>
              <a:gd name="T60" fmla="*/ 41 w 106"/>
              <a:gd name="T61" fmla="*/ 29 h 106"/>
              <a:gd name="T62" fmla="*/ 47 w 106"/>
              <a:gd name="T63" fmla="*/ 29 h 106"/>
              <a:gd name="T64" fmla="*/ 10 w 106"/>
              <a:gd name="T65" fmla="*/ 29 h 106"/>
              <a:gd name="T66" fmla="*/ 67 w 106"/>
              <a:gd name="T67" fmla="*/ 19 h 106"/>
              <a:gd name="T68" fmla="*/ 12 w 106"/>
              <a:gd name="T69" fmla="*/ 80 h 106"/>
              <a:gd name="T70" fmla="*/ 67 w 106"/>
              <a:gd name="T71" fmla="*/ 19 h 106"/>
              <a:gd name="T72" fmla="*/ 8 w 106"/>
              <a:gd name="T73" fmla="*/ 98 h 106"/>
              <a:gd name="T74" fmla="*/ 22 w 106"/>
              <a:gd name="T75" fmla="*/ 98 h 106"/>
              <a:gd name="T76" fmla="*/ 28 w 106"/>
              <a:gd name="T77" fmla="*/ 97 h 106"/>
              <a:gd name="T78" fmla="*/ 25 w 106"/>
              <a:gd name="T79" fmla="*/ 94 h 106"/>
              <a:gd name="T80" fmla="*/ 86 w 106"/>
              <a:gd name="T81" fmla="*/ 39 h 106"/>
              <a:gd name="T82" fmla="*/ 77 w 106"/>
              <a:gd name="T83" fmla="*/ 96 h 106"/>
              <a:gd name="T84" fmla="*/ 59 w 106"/>
              <a:gd name="T85" fmla="*/ 77 h 106"/>
              <a:gd name="T86" fmla="*/ 81 w 106"/>
              <a:gd name="T87" fmla="*/ 62 h 106"/>
              <a:gd name="T88" fmla="*/ 77 w 106"/>
              <a:gd name="T89" fmla="*/ 69 h 106"/>
              <a:gd name="T90" fmla="*/ 84 w 106"/>
              <a:gd name="T91" fmla="*/ 66 h 106"/>
              <a:gd name="T92" fmla="*/ 83 w 106"/>
              <a:gd name="T93" fmla="*/ 78 h 106"/>
              <a:gd name="T94" fmla="*/ 86 w 106"/>
              <a:gd name="T95" fmla="*/ 81 h 106"/>
              <a:gd name="T96" fmla="*/ 96 w 106"/>
              <a:gd name="T97" fmla="*/ 77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06" h="106">
                <a:moveTo>
                  <a:pt x="104" y="75"/>
                </a:moveTo>
                <a:cubicBezTo>
                  <a:pt x="83" y="53"/>
                  <a:pt x="83" y="53"/>
                  <a:pt x="83" y="53"/>
                </a:cubicBezTo>
                <a:cubicBezTo>
                  <a:pt x="102" y="34"/>
                  <a:pt x="102" y="34"/>
                  <a:pt x="102" y="34"/>
                </a:cubicBezTo>
                <a:cubicBezTo>
                  <a:pt x="105" y="31"/>
                  <a:pt x="106" y="27"/>
                  <a:pt x="104" y="22"/>
                </a:cubicBezTo>
                <a:cubicBezTo>
                  <a:pt x="102" y="17"/>
                  <a:pt x="92" y="9"/>
                  <a:pt x="87" y="4"/>
                </a:cubicBezTo>
                <a:cubicBezTo>
                  <a:pt x="83" y="0"/>
                  <a:pt x="76" y="0"/>
                  <a:pt x="72" y="4"/>
                </a:cubicBezTo>
                <a:cubicBezTo>
                  <a:pt x="52" y="23"/>
                  <a:pt x="52" y="23"/>
                  <a:pt x="52" y="23"/>
                </a:cubicBezTo>
                <a:cubicBezTo>
                  <a:pt x="31" y="2"/>
                  <a:pt x="31" y="2"/>
                  <a:pt x="31" y="2"/>
                </a:cubicBezTo>
                <a:cubicBezTo>
                  <a:pt x="30" y="1"/>
                  <a:pt x="27" y="1"/>
                  <a:pt x="26" y="2"/>
                </a:cubicBezTo>
                <a:cubicBezTo>
                  <a:pt x="2" y="26"/>
                  <a:pt x="2" y="26"/>
                  <a:pt x="2" y="26"/>
                </a:cubicBezTo>
                <a:cubicBezTo>
                  <a:pt x="0" y="28"/>
                  <a:pt x="0" y="30"/>
                  <a:pt x="2" y="31"/>
                </a:cubicBezTo>
                <a:cubicBezTo>
                  <a:pt x="23" y="53"/>
                  <a:pt x="23" y="53"/>
                  <a:pt x="23" y="53"/>
                </a:cubicBezTo>
                <a:cubicBezTo>
                  <a:pt x="2" y="74"/>
                  <a:pt x="2" y="74"/>
                  <a:pt x="2" y="74"/>
                </a:cubicBezTo>
                <a:cubicBezTo>
                  <a:pt x="1" y="75"/>
                  <a:pt x="1" y="76"/>
                  <a:pt x="1" y="77"/>
                </a:cubicBezTo>
                <a:cubicBezTo>
                  <a:pt x="1" y="85"/>
                  <a:pt x="1" y="93"/>
                  <a:pt x="1" y="101"/>
                </a:cubicBezTo>
                <a:cubicBezTo>
                  <a:pt x="1" y="103"/>
                  <a:pt x="2" y="105"/>
                  <a:pt x="5" y="105"/>
                </a:cubicBezTo>
                <a:cubicBezTo>
                  <a:pt x="29" y="105"/>
                  <a:pt x="29" y="105"/>
                  <a:pt x="29" y="105"/>
                </a:cubicBezTo>
                <a:cubicBezTo>
                  <a:pt x="30" y="105"/>
                  <a:pt x="31" y="105"/>
                  <a:pt x="32" y="104"/>
                </a:cubicBezTo>
                <a:cubicBezTo>
                  <a:pt x="53" y="83"/>
                  <a:pt x="53" y="83"/>
                  <a:pt x="53" y="83"/>
                </a:cubicBezTo>
                <a:cubicBezTo>
                  <a:pt x="74" y="104"/>
                  <a:pt x="74" y="104"/>
                  <a:pt x="74" y="104"/>
                </a:cubicBezTo>
                <a:cubicBezTo>
                  <a:pt x="75" y="104"/>
                  <a:pt x="75" y="104"/>
                  <a:pt x="75" y="104"/>
                </a:cubicBezTo>
                <a:cubicBezTo>
                  <a:pt x="76" y="106"/>
                  <a:pt x="78" y="106"/>
                  <a:pt x="80" y="104"/>
                </a:cubicBezTo>
                <a:cubicBezTo>
                  <a:pt x="104" y="80"/>
                  <a:pt x="104" y="80"/>
                  <a:pt x="104" y="80"/>
                </a:cubicBezTo>
                <a:cubicBezTo>
                  <a:pt x="105" y="79"/>
                  <a:pt x="105" y="76"/>
                  <a:pt x="104" y="75"/>
                </a:cubicBezTo>
                <a:close/>
                <a:moveTo>
                  <a:pt x="77" y="9"/>
                </a:moveTo>
                <a:cubicBezTo>
                  <a:pt x="77" y="9"/>
                  <a:pt x="77" y="9"/>
                  <a:pt x="77" y="9"/>
                </a:cubicBezTo>
                <a:cubicBezTo>
                  <a:pt x="78" y="8"/>
                  <a:pt x="80" y="8"/>
                  <a:pt x="82" y="9"/>
                </a:cubicBezTo>
                <a:cubicBezTo>
                  <a:pt x="87" y="14"/>
                  <a:pt x="92" y="19"/>
                  <a:pt x="96" y="24"/>
                </a:cubicBezTo>
                <a:cubicBezTo>
                  <a:pt x="98" y="26"/>
                  <a:pt x="98" y="28"/>
                  <a:pt x="96" y="29"/>
                </a:cubicBezTo>
                <a:cubicBezTo>
                  <a:pt x="90" y="36"/>
                  <a:pt x="90" y="36"/>
                  <a:pt x="90" y="36"/>
                </a:cubicBezTo>
                <a:cubicBezTo>
                  <a:pt x="85" y="31"/>
                  <a:pt x="85" y="31"/>
                  <a:pt x="85" y="31"/>
                </a:cubicBezTo>
                <a:cubicBezTo>
                  <a:pt x="85" y="31"/>
                  <a:pt x="85" y="31"/>
                  <a:pt x="85" y="31"/>
                </a:cubicBezTo>
                <a:cubicBezTo>
                  <a:pt x="85" y="31"/>
                  <a:pt x="85" y="31"/>
                  <a:pt x="85" y="31"/>
                </a:cubicBezTo>
                <a:cubicBezTo>
                  <a:pt x="85" y="31"/>
                  <a:pt x="85" y="31"/>
                  <a:pt x="85" y="31"/>
                </a:cubicBezTo>
                <a:cubicBezTo>
                  <a:pt x="85" y="31"/>
                  <a:pt x="85" y="31"/>
                  <a:pt x="85" y="31"/>
                </a:cubicBezTo>
                <a:cubicBezTo>
                  <a:pt x="75" y="21"/>
                  <a:pt x="75" y="21"/>
                  <a:pt x="75" y="21"/>
                </a:cubicBezTo>
                <a:cubicBezTo>
                  <a:pt x="75" y="21"/>
                  <a:pt x="75" y="21"/>
                  <a:pt x="75" y="21"/>
                </a:cubicBezTo>
                <a:cubicBezTo>
                  <a:pt x="75" y="21"/>
                  <a:pt x="75" y="21"/>
                  <a:pt x="75" y="21"/>
                </a:cubicBezTo>
                <a:cubicBezTo>
                  <a:pt x="75" y="21"/>
                  <a:pt x="75" y="21"/>
                  <a:pt x="75" y="21"/>
                </a:cubicBezTo>
                <a:cubicBezTo>
                  <a:pt x="75" y="21"/>
                  <a:pt x="75" y="21"/>
                  <a:pt x="75" y="21"/>
                </a:cubicBezTo>
                <a:cubicBezTo>
                  <a:pt x="75" y="21"/>
                  <a:pt x="75" y="21"/>
                  <a:pt x="75" y="21"/>
                </a:cubicBezTo>
                <a:cubicBezTo>
                  <a:pt x="75" y="20"/>
                  <a:pt x="75" y="20"/>
                  <a:pt x="75" y="20"/>
                </a:cubicBezTo>
                <a:cubicBezTo>
                  <a:pt x="70" y="16"/>
                  <a:pt x="70" y="16"/>
                  <a:pt x="70" y="16"/>
                </a:cubicBezTo>
                <a:cubicBezTo>
                  <a:pt x="77" y="9"/>
                  <a:pt x="77" y="9"/>
                  <a:pt x="77" y="9"/>
                </a:cubicBezTo>
                <a:close/>
                <a:moveTo>
                  <a:pt x="80" y="33"/>
                </a:moveTo>
                <a:cubicBezTo>
                  <a:pt x="80" y="33"/>
                  <a:pt x="80" y="33"/>
                  <a:pt x="80" y="33"/>
                </a:cubicBezTo>
                <a:cubicBezTo>
                  <a:pt x="61" y="52"/>
                  <a:pt x="42" y="72"/>
                  <a:pt x="22" y="91"/>
                </a:cubicBezTo>
                <a:cubicBezTo>
                  <a:pt x="15" y="84"/>
                  <a:pt x="15" y="84"/>
                  <a:pt x="15" y="84"/>
                </a:cubicBezTo>
                <a:cubicBezTo>
                  <a:pt x="73" y="25"/>
                  <a:pt x="73" y="25"/>
                  <a:pt x="73" y="25"/>
                </a:cubicBezTo>
                <a:cubicBezTo>
                  <a:pt x="76" y="28"/>
                  <a:pt x="78" y="30"/>
                  <a:pt x="80" y="33"/>
                </a:cubicBezTo>
                <a:close/>
                <a:moveTo>
                  <a:pt x="10" y="29"/>
                </a:moveTo>
                <a:cubicBezTo>
                  <a:pt x="10" y="29"/>
                  <a:pt x="10" y="29"/>
                  <a:pt x="10" y="29"/>
                </a:cubicBezTo>
                <a:cubicBezTo>
                  <a:pt x="29" y="10"/>
                  <a:pt x="29" y="10"/>
                  <a:pt x="29" y="10"/>
                </a:cubicBezTo>
                <a:cubicBezTo>
                  <a:pt x="32" y="14"/>
                  <a:pt x="32" y="14"/>
                  <a:pt x="32" y="14"/>
                </a:cubicBezTo>
                <a:cubicBezTo>
                  <a:pt x="25" y="20"/>
                  <a:pt x="25" y="20"/>
                  <a:pt x="25" y="20"/>
                </a:cubicBezTo>
                <a:cubicBezTo>
                  <a:pt x="25" y="21"/>
                  <a:pt x="25" y="23"/>
                  <a:pt x="25" y="24"/>
                </a:cubicBezTo>
                <a:cubicBezTo>
                  <a:pt x="26" y="24"/>
                  <a:pt x="28" y="24"/>
                  <a:pt x="29" y="24"/>
                </a:cubicBezTo>
                <a:cubicBezTo>
                  <a:pt x="35" y="17"/>
                  <a:pt x="35" y="17"/>
                  <a:pt x="35" y="17"/>
                </a:cubicBezTo>
                <a:cubicBezTo>
                  <a:pt x="41" y="22"/>
                  <a:pt x="41" y="22"/>
                  <a:pt x="41" y="22"/>
                </a:cubicBezTo>
                <a:cubicBezTo>
                  <a:pt x="37" y="26"/>
                  <a:pt x="37" y="26"/>
                  <a:pt x="37" y="26"/>
                </a:cubicBezTo>
                <a:cubicBezTo>
                  <a:pt x="36" y="27"/>
                  <a:pt x="36" y="28"/>
                  <a:pt x="37" y="29"/>
                </a:cubicBezTo>
                <a:cubicBezTo>
                  <a:pt x="38" y="30"/>
                  <a:pt x="40" y="30"/>
                  <a:pt x="41" y="29"/>
                </a:cubicBezTo>
                <a:cubicBezTo>
                  <a:pt x="44" y="26"/>
                  <a:pt x="44" y="26"/>
                  <a:pt x="44" y="26"/>
                </a:cubicBezTo>
                <a:cubicBezTo>
                  <a:pt x="47" y="29"/>
                  <a:pt x="47" y="29"/>
                  <a:pt x="47" y="29"/>
                </a:cubicBezTo>
                <a:cubicBezTo>
                  <a:pt x="29" y="47"/>
                  <a:pt x="29" y="47"/>
                  <a:pt x="29" y="47"/>
                </a:cubicBezTo>
                <a:cubicBezTo>
                  <a:pt x="10" y="29"/>
                  <a:pt x="10" y="29"/>
                  <a:pt x="10" y="29"/>
                </a:cubicBezTo>
                <a:close/>
                <a:moveTo>
                  <a:pt x="67" y="19"/>
                </a:moveTo>
                <a:cubicBezTo>
                  <a:pt x="67" y="19"/>
                  <a:pt x="67" y="19"/>
                  <a:pt x="67" y="19"/>
                </a:cubicBezTo>
                <a:cubicBezTo>
                  <a:pt x="70" y="22"/>
                  <a:pt x="70" y="22"/>
                  <a:pt x="70" y="22"/>
                </a:cubicBezTo>
                <a:cubicBezTo>
                  <a:pt x="12" y="80"/>
                  <a:pt x="12" y="80"/>
                  <a:pt x="12" y="80"/>
                </a:cubicBezTo>
                <a:cubicBezTo>
                  <a:pt x="9" y="78"/>
                  <a:pt x="9" y="78"/>
                  <a:pt x="9" y="78"/>
                </a:cubicBezTo>
                <a:cubicBezTo>
                  <a:pt x="67" y="19"/>
                  <a:pt x="67" y="19"/>
                  <a:pt x="67" y="19"/>
                </a:cubicBezTo>
                <a:close/>
                <a:moveTo>
                  <a:pt x="8" y="98"/>
                </a:moveTo>
                <a:cubicBezTo>
                  <a:pt x="8" y="98"/>
                  <a:pt x="8" y="98"/>
                  <a:pt x="8" y="98"/>
                </a:cubicBezTo>
                <a:cubicBezTo>
                  <a:pt x="8" y="84"/>
                  <a:pt x="8" y="84"/>
                  <a:pt x="8" y="84"/>
                </a:cubicBezTo>
                <a:cubicBezTo>
                  <a:pt x="22" y="98"/>
                  <a:pt x="22" y="98"/>
                  <a:pt x="22" y="98"/>
                </a:cubicBezTo>
                <a:cubicBezTo>
                  <a:pt x="8" y="98"/>
                  <a:pt x="8" y="98"/>
                  <a:pt x="8" y="98"/>
                </a:cubicBezTo>
                <a:close/>
                <a:moveTo>
                  <a:pt x="28" y="97"/>
                </a:moveTo>
                <a:cubicBezTo>
                  <a:pt x="28" y="97"/>
                  <a:pt x="28" y="97"/>
                  <a:pt x="28" y="97"/>
                </a:cubicBezTo>
                <a:cubicBezTo>
                  <a:pt x="25" y="94"/>
                  <a:pt x="25" y="94"/>
                  <a:pt x="25" y="94"/>
                </a:cubicBezTo>
                <a:cubicBezTo>
                  <a:pt x="45" y="75"/>
                  <a:pt x="64" y="55"/>
                  <a:pt x="84" y="36"/>
                </a:cubicBezTo>
                <a:cubicBezTo>
                  <a:pt x="86" y="39"/>
                  <a:pt x="86" y="39"/>
                  <a:pt x="86" y="39"/>
                </a:cubicBezTo>
                <a:cubicBezTo>
                  <a:pt x="28" y="97"/>
                  <a:pt x="28" y="97"/>
                  <a:pt x="28" y="97"/>
                </a:cubicBezTo>
                <a:close/>
                <a:moveTo>
                  <a:pt x="77" y="96"/>
                </a:moveTo>
                <a:cubicBezTo>
                  <a:pt x="77" y="96"/>
                  <a:pt x="77" y="96"/>
                  <a:pt x="77" y="96"/>
                </a:cubicBezTo>
                <a:cubicBezTo>
                  <a:pt x="59" y="77"/>
                  <a:pt x="59" y="77"/>
                  <a:pt x="59" y="77"/>
                </a:cubicBezTo>
                <a:cubicBezTo>
                  <a:pt x="77" y="59"/>
                  <a:pt x="77" y="59"/>
                  <a:pt x="77" y="59"/>
                </a:cubicBezTo>
                <a:cubicBezTo>
                  <a:pt x="81" y="62"/>
                  <a:pt x="81" y="62"/>
                  <a:pt x="81" y="62"/>
                </a:cubicBezTo>
                <a:cubicBezTo>
                  <a:pt x="77" y="66"/>
                  <a:pt x="77" y="66"/>
                  <a:pt x="77" y="66"/>
                </a:cubicBezTo>
                <a:cubicBezTo>
                  <a:pt x="77" y="67"/>
                  <a:pt x="77" y="68"/>
                  <a:pt x="77" y="69"/>
                </a:cubicBezTo>
                <a:cubicBezTo>
                  <a:pt x="78" y="70"/>
                  <a:pt x="80" y="70"/>
                  <a:pt x="81" y="69"/>
                </a:cubicBezTo>
                <a:cubicBezTo>
                  <a:pt x="84" y="66"/>
                  <a:pt x="84" y="66"/>
                  <a:pt x="84" y="66"/>
                </a:cubicBezTo>
                <a:cubicBezTo>
                  <a:pt x="89" y="71"/>
                  <a:pt x="89" y="71"/>
                  <a:pt x="89" y="71"/>
                </a:cubicBezTo>
                <a:cubicBezTo>
                  <a:pt x="83" y="78"/>
                  <a:pt x="83" y="78"/>
                  <a:pt x="83" y="78"/>
                </a:cubicBezTo>
                <a:cubicBezTo>
                  <a:pt x="82" y="78"/>
                  <a:pt x="82" y="80"/>
                  <a:pt x="83" y="81"/>
                </a:cubicBezTo>
                <a:cubicBezTo>
                  <a:pt x="84" y="82"/>
                  <a:pt x="85" y="82"/>
                  <a:pt x="86" y="81"/>
                </a:cubicBezTo>
                <a:cubicBezTo>
                  <a:pt x="93" y="74"/>
                  <a:pt x="93" y="74"/>
                  <a:pt x="93" y="74"/>
                </a:cubicBezTo>
                <a:cubicBezTo>
                  <a:pt x="96" y="77"/>
                  <a:pt x="96" y="77"/>
                  <a:pt x="96" y="77"/>
                </a:cubicBezTo>
                <a:cubicBezTo>
                  <a:pt x="77" y="96"/>
                  <a:pt x="77" y="96"/>
                  <a:pt x="77" y="96"/>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3" name="菱形 122"/>
          <p:cNvSpPr/>
          <p:nvPr/>
        </p:nvSpPr>
        <p:spPr>
          <a:xfrm>
            <a:off x="1472607" y="2570956"/>
            <a:ext cx="1809408" cy="1809408"/>
          </a:xfrm>
          <a:prstGeom prst="diamond">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4" name="Freeform 21"/>
          <p:cNvSpPr>
            <a:spLocks noEditPoints="1"/>
          </p:cNvSpPr>
          <p:nvPr/>
        </p:nvSpPr>
        <p:spPr bwMode="auto">
          <a:xfrm>
            <a:off x="2257160" y="2935505"/>
            <a:ext cx="240302" cy="245642"/>
          </a:xfrm>
          <a:custGeom>
            <a:avLst/>
            <a:gdLst>
              <a:gd name="T0" fmla="*/ 26 w 90"/>
              <a:gd name="T1" fmla="*/ 19 h 91"/>
              <a:gd name="T2" fmla="*/ 19 w 90"/>
              <a:gd name="T3" fmla="*/ 26 h 91"/>
              <a:gd name="T4" fmla="*/ 18 w 90"/>
              <a:gd name="T5" fmla="*/ 34 h 91"/>
              <a:gd name="T6" fmla="*/ 22 w 90"/>
              <a:gd name="T7" fmla="*/ 29 h 91"/>
              <a:gd name="T8" fmla="*/ 29 w 90"/>
              <a:gd name="T9" fmla="*/ 23 h 91"/>
              <a:gd name="T10" fmla="*/ 33 w 90"/>
              <a:gd name="T11" fmla="*/ 18 h 91"/>
              <a:gd name="T12" fmla="*/ 89 w 90"/>
              <a:gd name="T13" fmla="*/ 84 h 91"/>
              <a:gd name="T14" fmla="*/ 73 w 90"/>
              <a:gd name="T15" fmla="*/ 67 h 91"/>
              <a:gd name="T16" fmla="*/ 82 w 90"/>
              <a:gd name="T17" fmla="*/ 41 h 91"/>
              <a:gd name="T18" fmla="*/ 79 w 90"/>
              <a:gd name="T19" fmla="*/ 25 h 91"/>
              <a:gd name="T20" fmla="*/ 70 w 90"/>
              <a:gd name="T21" fmla="*/ 12 h 91"/>
              <a:gd name="T22" fmla="*/ 41 w 90"/>
              <a:gd name="T23" fmla="*/ 0 h 91"/>
              <a:gd name="T24" fmla="*/ 3 w 90"/>
              <a:gd name="T25" fmla="*/ 25 h 91"/>
              <a:gd name="T26" fmla="*/ 3 w 90"/>
              <a:gd name="T27" fmla="*/ 57 h 91"/>
              <a:gd name="T28" fmla="*/ 12 w 90"/>
              <a:gd name="T29" fmla="*/ 70 h 91"/>
              <a:gd name="T30" fmla="*/ 25 w 90"/>
              <a:gd name="T31" fmla="*/ 79 h 91"/>
              <a:gd name="T32" fmla="*/ 25 w 90"/>
              <a:gd name="T33" fmla="*/ 79 h 91"/>
              <a:gd name="T34" fmla="*/ 57 w 90"/>
              <a:gd name="T35" fmla="*/ 79 h 91"/>
              <a:gd name="T36" fmla="*/ 84 w 90"/>
              <a:gd name="T37" fmla="*/ 89 h 91"/>
              <a:gd name="T38" fmla="*/ 89 w 90"/>
              <a:gd name="T39" fmla="*/ 84 h 91"/>
              <a:gd name="T40" fmla="*/ 65 w 90"/>
              <a:gd name="T41" fmla="*/ 65 h 91"/>
              <a:gd name="T42" fmla="*/ 54 w 90"/>
              <a:gd name="T43" fmla="*/ 72 h 91"/>
              <a:gd name="T44" fmla="*/ 28 w 90"/>
              <a:gd name="T45" fmla="*/ 72 h 91"/>
              <a:gd name="T46" fmla="*/ 17 w 90"/>
              <a:gd name="T47" fmla="*/ 65 h 91"/>
              <a:gd name="T48" fmla="*/ 17 w 90"/>
              <a:gd name="T49" fmla="*/ 65 h 91"/>
              <a:gd name="T50" fmla="*/ 10 w 90"/>
              <a:gd name="T51" fmla="*/ 54 h 91"/>
              <a:gd name="T52" fmla="*/ 10 w 90"/>
              <a:gd name="T53" fmla="*/ 28 h 91"/>
              <a:gd name="T54" fmla="*/ 41 w 90"/>
              <a:gd name="T55" fmla="*/ 7 h 91"/>
              <a:gd name="T56" fmla="*/ 65 w 90"/>
              <a:gd name="T57" fmla="*/ 17 h 91"/>
              <a:gd name="T58" fmla="*/ 72 w 90"/>
              <a:gd name="T59" fmla="*/ 28 h 91"/>
              <a:gd name="T60" fmla="*/ 75 w 90"/>
              <a:gd name="T61" fmla="*/ 41 h 91"/>
              <a:gd name="T62" fmla="*/ 65 w 90"/>
              <a:gd name="T63" fmla="*/ 65 h 91"/>
              <a:gd name="T64" fmla="*/ 65 w 90"/>
              <a:gd name="T65" fmla="*/ 39 h 91"/>
              <a:gd name="T66" fmla="*/ 61 w 90"/>
              <a:gd name="T67" fmla="*/ 50 h 91"/>
              <a:gd name="T68" fmla="*/ 57 w 90"/>
              <a:gd name="T69" fmla="*/ 57 h 91"/>
              <a:gd name="T70" fmla="*/ 41 w 90"/>
              <a:gd name="T71" fmla="*/ 63 h 91"/>
              <a:gd name="T72" fmla="*/ 41 w 90"/>
              <a:gd name="T73" fmla="*/ 68 h 91"/>
              <a:gd name="T74" fmla="*/ 60 w 90"/>
              <a:gd name="T75" fmla="*/ 60 h 91"/>
              <a:gd name="T76" fmla="*/ 66 w 90"/>
              <a:gd name="T77" fmla="*/ 51 h 91"/>
              <a:gd name="T78" fmla="*/ 65 w 90"/>
              <a:gd name="T79" fmla="*/ 39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90" h="91">
                <a:moveTo>
                  <a:pt x="30" y="16"/>
                </a:moveTo>
                <a:cubicBezTo>
                  <a:pt x="29" y="17"/>
                  <a:pt x="27" y="18"/>
                  <a:pt x="26" y="19"/>
                </a:cubicBezTo>
                <a:cubicBezTo>
                  <a:pt x="25" y="20"/>
                  <a:pt x="23" y="21"/>
                  <a:pt x="22" y="22"/>
                </a:cubicBezTo>
                <a:cubicBezTo>
                  <a:pt x="21" y="23"/>
                  <a:pt x="20" y="25"/>
                  <a:pt x="19" y="26"/>
                </a:cubicBezTo>
                <a:cubicBezTo>
                  <a:pt x="18" y="28"/>
                  <a:pt x="17" y="29"/>
                  <a:pt x="16" y="31"/>
                </a:cubicBezTo>
                <a:cubicBezTo>
                  <a:pt x="16" y="32"/>
                  <a:pt x="16" y="33"/>
                  <a:pt x="18" y="34"/>
                </a:cubicBezTo>
                <a:cubicBezTo>
                  <a:pt x="19" y="34"/>
                  <a:pt x="20" y="34"/>
                  <a:pt x="20" y="32"/>
                </a:cubicBezTo>
                <a:cubicBezTo>
                  <a:pt x="21" y="31"/>
                  <a:pt x="22" y="30"/>
                  <a:pt x="22" y="29"/>
                </a:cubicBezTo>
                <a:cubicBezTo>
                  <a:pt x="23" y="28"/>
                  <a:pt x="24" y="26"/>
                  <a:pt x="25" y="25"/>
                </a:cubicBezTo>
                <a:cubicBezTo>
                  <a:pt x="26" y="24"/>
                  <a:pt x="27" y="23"/>
                  <a:pt x="29" y="23"/>
                </a:cubicBezTo>
                <a:cubicBezTo>
                  <a:pt x="30" y="22"/>
                  <a:pt x="31" y="21"/>
                  <a:pt x="32" y="21"/>
                </a:cubicBezTo>
                <a:cubicBezTo>
                  <a:pt x="33" y="20"/>
                  <a:pt x="34" y="19"/>
                  <a:pt x="33" y="18"/>
                </a:cubicBezTo>
                <a:cubicBezTo>
                  <a:pt x="33" y="17"/>
                  <a:pt x="32" y="16"/>
                  <a:pt x="30" y="16"/>
                </a:cubicBezTo>
                <a:close/>
                <a:moveTo>
                  <a:pt x="89" y="84"/>
                </a:moveTo>
                <a:cubicBezTo>
                  <a:pt x="89" y="84"/>
                  <a:pt x="89" y="84"/>
                  <a:pt x="89" y="84"/>
                </a:cubicBezTo>
                <a:cubicBezTo>
                  <a:pt x="73" y="67"/>
                  <a:pt x="73" y="67"/>
                  <a:pt x="73" y="67"/>
                </a:cubicBezTo>
                <a:cubicBezTo>
                  <a:pt x="75" y="64"/>
                  <a:pt x="77" y="61"/>
                  <a:pt x="79" y="57"/>
                </a:cubicBezTo>
                <a:cubicBezTo>
                  <a:pt x="81" y="52"/>
                  <a:pt x="82" y="47"/>
                  <a:pt x="82" y="41"/>
                </a:cubicBezTo>
                <a:cubicBezTo>
                  <a:pt x="82" y="36"/>
                  <a:pt x="81" y="30"/>
                  <a:pt x="79" y="26"/>
                </a:cubicBezTo>
                <a:cubicBezTo>
                  <a:pt x="79" y="25"/>
                  <a:pt x="79" y="25"/>
                  <a:pt x="79" y="25"/>
                </a:cubicBezTo>
                <a:cubicBezTo>
                  <a:pt x="77" y="20"/>
                  <a:pt x="74" y="16"/>
                  <a:pt x="70" y="12"/>
                </a:cubicBezTo>
                <a:cubicBezTo>
                  <a:pt x="70" y="12"/>
                  <a:pt x="70" y="12"/>
                  <a:pt x="70" y="12"/>
                </a:cubicBezTo>
                <a:cubicBezTo>
                  <a:pt x="66" y="8"/>
                  <a:pt x="62" y="5"/>
                  <a:pt x="57" y="3"/>
                </a:cubicBezTo>
                <a:cubicBezTo>
                  <a:pt x="52" y="1"/>
                  <a:pt x="46" y="0"/>
                  <a:pt x="41" y="0"/>
                </a:cubicBezTo>
                <a:cubicBezTo>
                  <a:pt x="29" y="0"/>
                  <a:pt x="19" y="4"/>
                  <a:pt x="12" y="12"/>
                </a:cubicBezTo>
                <a:cubicBezTo>
                  <a:pt x="8" y="16"/>
                  <a:pt x="5" y="20"/>
                  <a:pt x="3" y="25"/>
                </a:cubicBezTo>
                <a:cubicBezTo>
                  <a:pt x="1" y="30"/>
                  <a:pt x="0" y="36"/>
                  <a:pt x="0" y="41"/>
                </a:cubicBezTo>
                <a:cubicBezTo>
                  <a:pt x="0" y="47"/>
                  <a:pt x="1" y="52"/>
                  <a:pt x="3" y="57"/>
                </a:cubicBezTo>
                <a:cubicBezTo>
                  <a:pt x="3" y="57"/>
                  <a:pt x="3" y="57"/>
                  <a:pt x="3" y="57"/>
                </a:cubicBezTo>
                <a:cubicBezTo>
                  <a:pt x="5" y="62"/>
                  <a:pt x="8" y="66"/>
                  <a:pt x="12" y="70"/>
                </a:cubicBezTo>
                <a:cubicBezTo>
                  <a:pt x="12" y="70"/>
                  <a:pt x="12" y="70"/>
                  <a:pt x="12" y="70"/>
                </a:cubicBezTo>
                <a:cubicBezTo>
                  <a:pt x="16" y="74"/>
                  <a:pt x="20" y="77"/>
                  <a:pt x="25" y="79"/>
                </a:cubicBezTo>
                <a:cubicBezTo>
                  <a:pt x="25" y="79"/>
                  <a:pt x="25" y="79"/>
                  <a:pt x="25" y="79"/>
                </a:cubicBezTo>
                <a:cubicBezTo>
                  <a:pt x="25" y="79"/>
                  <a:pt x="25" y="79"/>
                  <a:pt x="25" y="79"/>
                </a:cubicBezTo>
                <a:cubicBezTo>
                  <a:pt x="30" y="81"/>
                  <a:pt x="35" y="82"/>
                  <a:pt x="41" y="82"/>
                </a:cubicBezTo>
                <a:cubicBezTo>
                  <a:pt x="46" y="82"/>
                  <a:pt x="52" y="81"/>
                  <a:pt x="57" y="79"/>
                </a:cubicBezTo>
                <a:cubicBezTo>
                  <a:pt x="61" y="78"/>
                  <a:pt x="64" y="75"/>
                  <a:pt x="67" y="73"/>
                </a:cubicBezTo>
                <a:cubicBezTo>
                  <a:pt x="84" y="89"/>
                  <a:pt x="84" y="89"/>
                  <a:pt x="84" y="89"/>
                </a:cubicBezTo>
                <a:cubicBezTo>
                  <a:pt x="85" y="91"/>
                  <a:pt x="88" y="91"/>
                  <a:pt x="89" y="89"/>
                </a:cubicBezTo>
                <a:cubicBezTo>
                  <a:pt x="90" y="88"/>
                  <a:pt x="90" y="85"/>
                  <a:pt x="89" y="84"/>
                </a:cubicBezTo>
                <a:close/>
                <a:moveTo>
                  <a:pt x="65" y="65"/>
                </a:moveTo>
                <a:cubicBezTo>
                  <a:pt x="65" y="65"/>
                  <a:pt x="65" y="65"/>
                  <a:pt x="65" y="65"/>
                </a:cubicBezTo>
                <a:cubicBezTo>
                  <a:pt x="65" y="65"/>
                  <a:pt x="65" y="65"/>
                  <a:pt x="65" y="65"/>
                </a:cubicBezTo>
                <a:cubicBezTo>
                  <a:pt x="62" y="68"/>
                  <a:pt x="58" y="71"/>
                  <a:pt x="54" y="72"/>
                </a:cubicBezTo>
                <a:cubicBezTo>
                  <a:pt x="50" y="74"/>
                  <a:pt x="45" y="75"/>
                  <a:pt x="41" y="75"/>
                </a:cubicBezTo>
                <a:cubicBezTo>
                  <a:pt x="36" y="75"/>
                  <a:pt x="32" y="74"/>
                  <a:pt x="28" y="72"/>
                </a:cubicBezTo>
                <a:cubicBezTo>
                  <a:pt x="28" y="72"/>
                  <a:pt x="28" y="72"/>
                  <a:pt x="28" y="72"/>
                </a:cubicBezTo>
                <a:cubicBezTo>
                  <a:pt x="24" y="71"/>
                  <a:pt x="20" y="68"/>
                  <a:pt x="17" y="65"/>
                </a:cubicBezTo>
                <a:cubicBezTo>
                  <a:pt x="17" y="65"/>
                  <a:pt x="17" y="65"/>
                  <a:pt x="17" y="65"/>
                </a:cubicBezTo>
                <a:cubicBezTo>
                  <a:pt x="17" y="65"/>
                  <a:pt x="17" y="65"/>
                  <a:pt x="17" y="65"/>
                </a:cubicBezTo>
                <a:cubicBezTo>
                  <a:pt x="14" y="62"/>
                  <a:pt x="11" y="58"/>
                  <a:pt x="10" y="54"/>
                </a:cubicBezTo>
                <a:cubicBezTo>
                  <a:pt x="10" y="54"/>
                  <a:pt x="10" y="54"/>
                  <a:pt x="10" y="54"/>
                </a:cubicBezTo>
                <a:cubicBezTo>
                  <a:pt x="8" y="50"/>
                  <a:pt x="7" y="46"/>
                  <a:pt x="7" y="41"/>
                </a:cubicBezTo>
                <a:cubicBezTo>
                  <a:pt x="7" y="37"/>
                  <a:pt x="8" y="32"/>
                  <a:pt x="10" y="28"/>
                </a:cubicBezTo>
                <a:cubicBezTo>
                  <a:pt x="11" y="24"/>
                  <a:pt x="14" y="20"/>
                  <a:pt x="17" y="17"/>
                </a:cubicBezTo>
                <a:cubicBezTo>
                  <a:pt x="23" y="11"/>
                  <a:pt x="32" y="7"/>
                  <a:pt x="41" y="7"/>
                </a:cubicBezTo>
                <a:cubicBezTo>
                  <a:pt x="45" y="7"/>
                  <a:pt x="50" y="8"/>
                  <a:pt x="54" y="10"/>
                </a:cubicBezTo>
                <a:cubicBezTo>
                  <a:pt x="58" y="12"/>
                  <a:pt x="62" y="14"/>
                  <a:pt x="65" y="17"/>
                </a:cubicBezTo>
                <a:cubicBezTo>
                  <a:pt x="65" y="17"/>
                  <a:pt x="65" y="17"/>
                  <a:pt x="65" y="17"/>
                </a:cubicBezTo>
                <a:cubicBezTo>
                  <a:pt x="68" y="21"/>
                  <a:pt x="70" y="24"/>
                  <a:pt x="72" y="28"/>
                </a:cubicBezTo>
                <a:cubicBezTo>
                  <a:pt x="72" y="28"/>
                  <a:pt x="72" y="28"/>
                  <a:pt x="72" y="28"/>
                </a:cubicBezTo>
                <a:cubicBezTo>
                  <a:pt x="74" y="32"/>
                  <a:pt x="75" y="37"/>
                  <a:pt x="75" y="41"/>
                </a:cubicBezTo>
                <a:cubicBezTo>
                  <a:pt x="75" y="46"/>
                  <a:pt x="74" y="50"/>
                  <a:pt x="72" y="54"/>
                </a:cubicBezTo>
                <a:cubicBezTo>
                  <a:pt x="70" y="58"/>
                  <a:pt x="68" y="62"/>
                  <a:pt x="65" y="65"/>
                </a:cubicBezTo>
                <a:close/>
                <a:moveTo>
                  <a:pt x="65" y="39"/>
                </a:moveTo>
                <a:cubicBezTo>
                  <a:pt x="65" y="39"/>
                  <a:pt x="65" y="39"/>
                  <a:pt x="65" y="39"/>
                </a:cubicBezTo>
                <a:cubicBezTo>
                  <a:pt x="64" y="39"/>
                  <a:pt x="63" y="40"/>
                  <a:pt x="63" y="41"/>
                </a:cubicBezTo>
                <a:cubicBezTo>
                  <a:pt x="63" y="44"/>
                  <a:pt x="62" y="47"/>
                  <a:pt x="61" y="50"/>
                </a:cubicBezTo>
                <a:cubicBezTo>
                  <a:pt x="61" y="50"/>
                  <a:pt x="61" y="50"/>
                  <a:pt x="61" y="50"/>
                </a:cubicBezTo>
                <a:cubicBezTo>
                  <a:pt x="60" y="52"/>
                  <a:pt x="59" y="55"/>
                  <a:pt x="57" y="57"/>
                </a:cubicBezTo>
                <a:cubicBezTo>
                  <a:pt x="54" y="59"/>
                  <a:pt x="52" y="60"/>
                  <a:pt x="49" y="62"/>
                </a:cubicBezTo>
                <a:cubicBezTo>
                  <a:pt x="47" y="63"/>
                  <a:pt x="44" y="63"/>
                  <a:pt x="41" y="63"/>
                </a:cubicBezTo>
                <a:cubicBezTo>
                  <a:pt x="40" y="63"/>
                  <a:pt x="39" y="64"/>
                  <a:pt x="39" y="66"/>
                </a:cubicBezTo>
                <a:cubicBezTo>
                  <a:pt x="39" y="67"/>
                  <a:pt x="40" y="68"/>
                  <a:pt x="41" y="68"/>
                </a:cubicBezTo>
                <a:cubicBezTo>
                  <a:pt x="44" y="68"/>
                  <a:pt x="48" y="67"/>
                  <a:pt x="51" y="66"/>
                </a:cubicBezTo>
                <a:cubicBezTo>
                  <a:pt x="54" y="64"/>
                  <a:pt x="57" y="63"/>
                  <a:pt x="60" y="60"/>
                </a:cubicBezTo>
                <a:cubicBezTo>
                  <a:pt x="62" y="58"/>
                  <a:pt x="64" y="55"/>
                  <a:pt x="66" y="51"/>
                </a:cubicBezTo>
                <a:cubicBezTo>
                  <a:pt x="66" y="51"/>
                  <a:pt x="66" y="51"/>
                  <a:pt x="66" y="51"/>
                </a:cubicBezTo>
                <a:cubicBezTo>
                  <a:pt x="67" y="48"/>
                  <a:pt x="68" y="45"/>
                  <a:pt x="68" y="41"/>
                </a:cubicBezTo>
                <a:cubicBezTo>
                  <a:pt x="68" y="40"/>
                  <a:pt x="67" y="39"/>
                  <a:pt x="65" y="39"/>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8" name="Rectangle 24"/>
          <p:cNvSpPr>
            <a:spLocks noChangeArrowheads="1"/>
          </p:cNvSpPr>
          <p:nvPr/>
        </p:nvSpPr>
        <p:spPr bwMode="auto">
          <a:xfrm>
            <a:off x="1651383" y="3290956"/>
            <a:ext cx="1451857" cy="533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a:lnSpc>
                <a:spcPct val="120000"/>
              </a:lnSpc>
              <a:spcBef>
                <a:spcPts val="300"/>
              </a:spcBef>
            </a:pPr>
            <a:r>
              <a:rPr lang="zh-CN" altLang="en-US" sz="1400" b="1" dirty="0">
                <a:solidFill>
                  <a:schemeClr val="bg1"/>
                </a:solidFill>
                <a:latin typeface="微软雅黑" panose="020B0503020204020204" pitchFamily="34" charset="-122"/>
                <a:ea typeface="微软雅黑" panose="020B0503020204020204" pitchFamily="34" charset="-122"/>
              </a:rPr>
              <a:t>彩色自然景物</a:t>
            </a:r>
            <a:endParaRPr lang="en-US" altLang="zh-CN" sz="1400" b="1" dirty="0">
              <a:solidFill>
                <a:schemeClr val="bg1"/>
              </a:solidFill>
              <a:latin typeface="微软雅黑" panose="020B0503020204020204" pitchFamily="34" charset="-122"/>
              <a:ea typeface="微软雅黑" panose="020B0503020204020204" pitchFamily="34" charset="-122"/>
            </a:endParaRPr>
          </a:p>
          <a:p>
            <a:pPr algn="ctr">
              <a:lnSpc>
                <a:spcPct val="120000"/>
              </a:lnSpc>
              <a:spcBef>
                <a:spcPts val="300"/>
              </a:spcBef>
            </a:pPr>
            <a:r>
              <a:rPr lang="zh-CN" altLang="en-US" sz="1400" b="1" dirty="0">
                <a:solidFill>
                  <a:schemeClr val="bg1"/>
                </a:solidFill>
                <a:latin typeface="微软雅黑" panose="020B0503020204020204" pitchFamily="34" charset="-122"/>
                <a:ea typeface="微软雅黑" panose="020B0503020204020204" pitchFamily="34" charset="-122"/>
              </a:rPr>
              <a:t>创意</a:t>
            </a:r>
            <a:endParaRPr lang="en-US" altLang="zh-CN" sz="1400" b="1" dirty="0">
              <a:solidFill>
                <a:schemeClr val="bg1"/>
              </a:solidFill>
              <a:latin typeface="微软雅黑" panose="020B0503020204020204" pitchFamily="34" charset="-122"/>
              <a:ea typeface="微软雅黑" panose="020B0503020204020204" pitchFamily="34" charset="-122"/>
            </a:endParaRPr>
          </a:p>
        </p:txBody>
      </p:sp>
      <p:sp>
        <p:nvSpPr>
          <p:cNvPr id="124" name="Freeform 9"/>
          <p:cNvSpPr/>
          <p:nvPr/>
        </p:nvSpPr>
        <p:spPr bwMode="auto">
          <a:xfrm>
            <a:off x="1609505" y="3774536"/>
            <a:ext cx="174784" cy="350198"/>
          </a:xfrm>
          <a:custGeom>
            <a:avLst/>
            <a:gdLst>
              <a:gd name="T0" fmla="*/ 0 w 278"/>
              <a:gd name="T1" fmla="*/ 0 h 557"/>
              <a:gd name="T2" fmla="*/ 278 w 278"/>
              <a:gd name="T3" fmla="*/ 278 h 557"/>
              <a:gd name="T4" fmla="*/ 0 w 278"/>
              <a:gd name="T5" fmla="*/ 557 h 557"/>
              <a:gd name="T6" fmla="*/ 0 w 278"/>
              <a:gd name="T7" fmla="*/ 0 h 557"/>
            </a:gdLst>
            <a:ahLst/>
            <a:cxnLst>
              <a:cxn ang="0">
                <a:pos x="T0" y="T1"/>
              </a:cxn>
              <a:cxn ang="0">
                <a:pos x="T2" y="T3"/>
              </a:cxn>
              <a:cxn ang="0">
                <a:pos x="T4" y="T5"/>
              </a:cxn>
              <a:cxn ang="0">
                <a:pos x="T6" y="T7"/>
              </a:cxn>
            </a:cxnLst>
            <a:rect l="0" t="0" r="r" b="b"/>
            <a:pathLst>
              <a:path w="278" h="557">
                <a:moveTo>
                  <a:pt x="0" y="0"/>
                </a:moveTo>
                <a:lnTo>
                  <a:pt x="278" y="278"/>
                </a:lnTo>
                <a:lnTo>
                  <a:pt x="0" y="557"/>
                </a:lnTo>
                <a:lnTo>
                  <a:pt x="0" y="0"/>
                </a:lnTo>
                <a:close/>
              </a:path>
            </a:pathLst>
          </a:custGeom>
          <a:noFill/>
          <a:ln w="6350" cap="flat">
            <a:solidFill>
              <a:schemeClr val="tx1">
                <a:lumMod val="75000"/>
                <a:lumOff val="25000"/>
              </a:schemeClr>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125" name="Freeform 7"/>
          <p:cNvSpPr/>
          <p:nvPr/>
        </p:nvSpPr>
        <p:spPr bwMode="auto">
          <a:xfrm>
            <a:off x="2041738" y="2357041"/>
            <a:ext cx="179115" cy="357587"/>
          </a:xfrm>
          <a:custGeom>
            <a:avLst/>
            <a:gdLst>
              <a:gd name="T0" fmla="*/ 0 w 557"/>
              <a:gd name="T1" fmla="*/ 0 h 1112"/>
              <a:gd name="T2" fmla="*/ 557 w 557"/>
              <a:gd name="T3" fmla="*/ 557 h 1112"/>
              <a:gd name="T4" fmla="*/ 0 w 557"/>
              <a:gd name="T5" fmla="*/ 1112 h 1112"/>
              <a:gd name="T6" fmla="*/ 0 w 557"/>
              <a:gd name="T7" fmla="*/ 0 h 1112"/>
            </a:gdLst>
            <a:ahLst/>
            <a:cxnLst>
              <a:cxn ang="0">
                <a:pos x="T0" y="T1"/>
              </a:cxn>
              <a:cxn ang="0">
                <a:pos x="T2" y="T3"/>
              </a:cxn>
              <a:cxn ang="0">
                <a:pos x="T4" y="T5"/>
              </a:cxn>
              <a:cxn ang="0">
                <a:pos x="T6" y="T7"/>
              </a:cxn>
            </a:cxnLst>
            <a:rect l="0" t="0" r="r" b="b"/>
            <a:pathLst>
              <a:path w="557" h="1112">
                <a:moveTo>
                  <a:pt x="0" y="0"/>
                </a:moveTo>
                <a:lnTo>
                  <a:pt x="557" y="557"/>
                </a:lnTo>
                <a:lnTo>
                  <a:pt x="0" y="1112"/>
                </a:lnTo>
                <a:lnTo>
                  <a:pt x="0" y="0"/>
                </a:lnTo>
                <a:close/>
              </a:path>
            </a:pathLst>
          </a:custGeom>
          <a:solidFill>
            <a:schemeClr val="tx1">
              <a:lumMod val="75000"/>
              <a:lumOff val="25000"/>
            </a:schemeClr>
          </a:solidFill>
          <a:ln>
            <a:noFill/>
          </a:ln>
        </p:spPr>
        <p:txBody>
          <a:bodyPr vert="horz" wrap="square" lIns="91440" tIns="45720" rIns="91440" bIns="45720" numCol="1" anchor="t" anchorCtr="0" compatLnSpc="1"/>
          <a:lstStyle/>
          <a:p>
            <a:endParaRPr lang="zh-CN" altLang="en-US"/>
          </a:p>
        </p:txBody>
      </p:sp>
    </p:spTree>
    <p:extLst>
      <p:ext uri="{BB962C8B-B14F-4D97-AF65-F5344CB8AC3E}">
        <p14:creationId xmlns:p14="http://schemas.microsoft.com/office/powerpoint/2010/main" val="3368914706"/>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cBhvr additive="base">
                                            <p:cTn id="7" dur="500" fill="hold"/>
                                            <p:tgtEl>
                                              <p:spTgt spid="41"/>
                                            </p:tgtEl>
                                            <p:attrNameLst>
                                              <p:attrName>ppt_x</p:attrName>
                                            </p:attrNameLst>
                                          </p:cBhvr>
                                          <p:tavLst>
                                            <p:tav tm="0">
                                              <p:val>
                                                <p:strVal val="0-#ppt_w/2"/>
                                              </p:val>
                                            </p:tav>
                                            <p:tav tm="100000">
                                              <p:val>
                                                <p:strVal val="#ppt_x"/>
                                              </p:val>
                                            </p:tav>
                                          </p:tavLst>
                                        </p:anim>
                                        <p:anim calcmode="lin" valueType="num">
                                          <p:cBhvr additive="base">
                                            <p:cTn id="8" dur="500" fill="hold"/>
                                            <p:tgtEl>
                                              <p:spTgt spid="41"/>
                                            </p:tgtEl>
                                            <p:attrNameLst>
                                              <p:attrName>ppt_y</p:attrName>
                                            </p:attrNameLst>
                                          </p:cBhvr>
                                          <p:tavLst>
                                            <p:tav tm="0">
                                              <p:val>
                                                <p:strVal val="#ppt_y"/>
                                              </p:val>
                                            </p:tav>
                                            <p:tav tm="100000">
                                              <p:val>
                                                <p:strVal val="#ppt_y"/>
                                              </p:val>
                                            </p:tav>
                                          </p:tavLst>
                                        </p:anim>
                                      </p:childTnLst>
                                    </p:cTn>
                                  </p:par>
                                  <p:par>
                                    <p:cTn id="9" presetID="35" presetClass="emph" presetSubtype="0" repeatCount="3000" fill="hold" grpId="1" nodeType="withEffect">
                                      <p:stCondLst>
                                        <p:cond delay="400"/>
                                      </p:stCondLst>
                                      <p:childTnLst>
                                        <p:anim calcmode="discrete" valueType="str">
                                          <p:cBhvr>
                                            <p:cTn id="10" dur="100" fill="hold"/>
                                            <p:tgtEl>
                                              <p:spTgt spid="41"/>
                                            </p:tgtEl>
                                            <p:attrNameLst>
                                              <p:attrName>style.visibility</p:attrName>
                                            </p:attrNameLst>
                                          </p:cBhvr>
                                          <p:tavLst>
                                            <p:tav tm="0">
                                              <p:val>
                                                <p:strVal val="hidden"/>
                                              </p:val>
                                            </p:tav>
                                            <p:tav tm="50000">
                                              <p:val>
                                                <p:strVal val="visible"/>
                                              </p:val>
                                            </p:tav>
                                          </p:tavLst>
                                        </p:anim>
                                      </p:childTnLst>
                                    </p:cTn>
                                  </p:par>
                                  <p:par>
                                    <p:cTn id="11" presetID="2" presetClass="entr" presetSubtype="8" fill="hold" grpId="0" nodeType="withEffect">
                                      <p:stCondLst>
                                        <p:cond delay="200"/>
                                      </p:stCondLst>
                                      <p:childTnLst>
                                        <p:set>
                                          <p:cBhvr>
                                            <p:cTn id="12" dur="1" fill="hold">
                                              <p:stCondLst>
                                                <p:cond delay="0"/>
                                              </p:stCondLst>
                                            </p:cTn>
                                            <p:tgtEl>
                                              <p:spTgt spid="40"/>
                                            </p:tgtEl>
                                            <p:attrNameLst>
                                              <p:attrName>style.visibility</p:attrName>
                                            </p:attrNameLst>
                                          </p:cBhvr>
                                          <p:to>
                                            <p:strVal val="visible"/>
                                          </p:to>
                                        </p:set>
                                        <p:anim calcmode="lin" valueType="num">
                                          <p:cBhvr additive="base">
                                            <p:cTn id="13" dur="500" fill="hold"/>
                                            <p:tgtEl>
                                              <p:spTgt spid="40"/>
                                            </p:tgtEl>
                                            <p:attrNameLst>
                                              <p:attrName>ppt_x</p:attrName>
                                            </p:attrNameLst>
                                          </p:cBhvr>
                                          <p:tavLst>
                                            <p:tav tm="0">
                                              <p:val>
                                                <p:strVal val="0-#ppt_w/2"/>
                                              </p:val>
                                            </p:tav>
                                            <p:tav tm="100000">
                                              <p:val>
                                                <p:strVal val="#ppt_x"/>
                                              </p:val>
                                            </p:tav>
                                          </p:tavLst>
                                        </p:anim>
                                        <p:anim calcmode="lin" valueType="num">
                                          <p:cBhvr additive="base">
                                            <p:cTn id="14" dur="500" fill="hold"/>
                                            <p:tgtEl>
                                              <p:spTgt spid="40"/>
                                            </p:tgtEl>
                                            <p:attrNameLst>
                                              <p:attrName>ppt_y</p:attrName>
                                            </p:attrNameLst>
                                          </p:cBhvr>
                                          <p:tavLst>
                                            <p:tav tm="0">
                                              <p:val>
                                                <p:strVal val="#ppt_y"/>
                                              </p:val>
                                            </p:tav>
                                            <p:tav tm="100000">
                                              <p:val>
                                                <p:strVal val="#ppt_y"/>
                                              </p:val>
                                            </p:tav>
                                          </p:tavLst>
                                        </p:anim>
                                      </p:childTnLst>
                                    </p:cTn>
                                  </p:par>
                                  <p:par>
                                    <p:cTn id="15" presetID="35" presetClass="emph" presetSubtype="0" repeatCount="3000" fill="hold" grpId="1" nodeType="withEffect">
                                      <p:stCondLst>
                                        <p:cond delay="600"/>
                                      </p:stCondLst>
                                      <p:childTnLst>
                                        <p:anim calcmode="discrete" valueType="str">
                                          <p:cBhvr>
                                            <p:cTn id="16" dur="100" fill="hold"/>
                                            <p:tgtEl>
                                              <p:spTgt spid="40"/>
                                            </p:tgtEl>
                                            <p:attrNameLst>
                                              <p:attrName>style.visibility</p:attrName>
                                            </p:attrNameLst>
                                          </p:cBhvr>
                                          <p:tavLst>
                                            <p:tav tm="0">
                                              <p:val>
                                                <p:strVal val="hidden"/>
                                              </p:val>
                                            </p:tav>
                                            <p:tav tm="50000">
                                              <p:val>
                                                <p:strVal val="visible"/>
                                              </p:val>
                                            </p:tav>
                                          </p:tavLst>
                                        </p:anim>
                                      </p:childTnLst>
                                    </p:cTn>
                                  </p:par>
                                  <p:par>
                                    <p:cTn id="17" presetID="47" presetClass="entr" presetSubtype="0" fill="hold" grpId="0" nodeType="withEffect">
                                      <p:stCondLst>
                                        <p:cond delay="700"/>
                                      </p:stCondLst>
                                      <p:childTnLst>
                                        <p:set>
                                          <p:cBhvr>
                                            <p:cTn id="18" dur="1" fill="hold">
                                              <p:stCondLst>
                                                <p:cond delay="0"/>
                                              </p:stCondLst>
                                            </p:cTn>
                                            <p:tgtEl>
                                              <p:spTgt spid="42"/>
                                            </p:tgtEl>
                                            <p:attrNameLst>
                                              <p:attrName>style.visibility</p:attrName>
                                            </p:attrNameLst>
                                          </p:cBhvr>
                                          <p:to>
                                            <p:strVal val="visible"/>
                                          </p:to>
                                        </p:set>
                                        <p:animEffect transition="in" filter="fade">
                                          <p:cBhvr>
                                            <p:cTn id="19" dur="300"/>
                                            <p:tgtEl>
                                              <p:spTgt spid="42"/>
                                            </p:tgtEl>
                                          </p:cBhvr>
                                        </p:animEffect>
                                        <p:anim calcmode="lin" valueType="num">
                                          <p:cBhvr>
                                            <p:cTn id="20" dur="300" fill="hold"/>
                                            <p:tgtEl>
                                              <p:spTgt spid="42"/>
                                            </p:tgtEl>
                                            <p:attrNameLst>
                                              <p:attrName>ppt_x</p:attrName>
                                            </p:attrNameLst>
                                          </p:cBhvr>
                                          <p:tavLst>
                                            <p:tav tm="0">
                                              <p:val>
                                                <p:strVal val="#ppt_x"/>
                                              </p:val>
                                            </p:tav>
                                            <p:tav tm="100000">
                                              <p:val>
                                                <p:strVal val="#ppt_x"/>
                                              </p:val>
                                            </p:tav>
                                          </p:tavLst>
                                        </p:anim>
                                        <p:anim calcmode="lin" valueType="num">
                                          <p:cBhvr>
                                            <p:cTn id="21" dur="300" fill="hold"/>
                                            <p:tgtEl>
                                              <p:spTgt spid="42"/>
                                            </p:tgtEl>
                                            <p:attrNameLst>
                                              <p:attrName>ppt_y</p:attrName>
                                            </p:attrNameLst>
                                          </p:cBhvr>
                                          <p:tavLst>
                                            <p:tav tm="0">
                                              <p:val>
                                                <p:strVal val="#ppt_y-.1"/>
                                              </p:val>
                                            </p:tav>
                                            <p:tav tm="100000">
                                              <p:val>
                                                <p:strVal val="#ppt_y"/>
                                              </p:val>
                                            </p:tav>
                                          </p:tavLst>
                                        </p:anim>
                                      </p:childTnLst>
                                    </p:cTn>
                                  </p:par>
                                  <p:par>
                                    <p:cTn id="22" presetID="2" presetClass="entr" presetSubtype="8" fill="hold" grpId="0" nodeType="withEffect">
                                      <p:stCondLst>
                                        <p:cond delay="700"/>
                                      </p:stCondLst>
                                      <p:childTnLst>
                                        <p:set>
                                          <p:cBhvr>
                                            <p:cTn id="23" dur="1" fill="hold">
                                              <p:stCondLst>
                                                <p:cond delay="0"/>
                                              </p:stCondLst>
                                            </p:cTn>
                                            <p:tgtEl>
                                              <p:spTgt spid="125"/>
                                            </p:tgtEl>
                                            <p:attrNameLst>
                                              <p:attrName>style.visibility</p:attrName>
                                            </p:attrNameLst>
                                          </p:cBhvr>
                                          <p:to>
                                            <p:strVal val="visible"/>
                                          </p:to>
                                        </p:set>
                                        <p:anim calcmode="lin" valueType="num">
                                          <p:cBhvr additive="base">
                                            <p:cTn id="24" dur="500" fill="hold"/>
                                            <p:tgtEl>
                                              <p:spTgt spid="125"/>
                                            </p:tgtEl>
                                            <p:attrNameLst>
                                              <p:attrName>ppt_x</p:attrName>
                                            </p:attrNameLst>
                                          </p:cBhvr>
                                          <p:tavLst>
                                            <p:tav tm="0">
                                              <p:val>
                                                <p:strVal val="0-#ppt_w/2"/>
                                              </p:val>
                                            </p:tav>
                                            <p:tav tm="100000">
                                              <p:val>
                                                <p:strVal val="#ppt_x"/>
                                              </p:val>
                                            </p:tav>
                                          </p:tavLst>
                                        </p:anim>
                                        <p:anim calcmode="lin" valueType="num">
                                          <p:cBhvr additive="base">
                                            <p:cTn id="25" dur="500" fill="hold"/>
                                            <p:tgtEl>
                                              <p:spTgt spid="125"/>
                                            </p:tgtEl>
                                            <p:attrNameLst>
                                              <p:attrName>ppt_y</p:attrName>
                                            </p:attrNameLst>
                                          </p:cBhvr>
                                          <p:tavLst>
                                            <p:tav tm="0">
                                              <p:val>
                                                <p:strVal val="#ppt_y"/>
                                              </p:val>
                                            </p:tav>
                                            <p:tav tm="100000">
                                              <p:val>
                                                <p:strVal val="#ppt_y"/>
                                              </p:val>
                                            </p:tav>
                                          </p:tavLst>
                                        </p:anim>
                                      </p:childTnLst>
                                    </p:cTn>
                                  </p:par>
                                  <p:par>
                                    <p:cTn id="26" presetID="35" presetClass="emph" presetSubtype="0" repeatCount="3000" fill="hold" grpId="1" nodeType="withEffect">
                                      <p:stCondLst>
                                        <p:cond delay="1100"/>
                                      </p:stCondLst>
                                      <p:childTnLst>
                                        <p:anim calcmode="discrete" valueType="str">
                                          <p:cBhvr>
                                            <p:cTn id="27" dur="100" fill="hold"/>
                                            <p:tgtEl>
                                              <p:spTgt spid="125"/>
                                            </p:tgtEl>
                                            <p:attrNameLst>
                                              <p:attrName>style.visibility</p:attrName>
                                            </p:attrNameLst>
                                          </p:cBhvr>
                                          <p:tavLst>
                                            <p:tav tm="0">
                                              <p:val>
                                                <p:strVal val="hidden"/>
                                              </p:val>
                                            </p:tav>
                                            <p:tav tm="50000">
                                              <p:val>
                                                <p:strVal val="visible"/>
                                              </p:val>
                                            </p:tav>
                                          </p:tavLst>
                                        </p:anim>
                                      </p:childTnLst>
                                    </p:cTn>
                                  </p:par>
                                  <p:par>
                                    <p:cTn id="28" presetID="2" presetClass="entr" presetSubtype="8" fill="hold" grpId="0" nodeType="withEffect">
                                      <p:stCondLst>
                                        <p:cond delay="800"/>
                                      </p:stCondLst>
                                      <p:childTnLst>
                                        <p:set>
                                          <p:cBhvr>
                                            <p:cTn id="29" dur="1" fill="hold">
                                              <p:stCondLst>
                                                <p:cond delay="0"/>
                                              </p:stCondLst>
                                            </p:cTn>
                                            <p:tgtEl>
                                              <p:spTgt spid="124"/>
                                            </p:tgtEl>
                                            <p:attrNameLst>
                                              <p:attrName>style.visibility</p:attrName>
                                            </p:attrNameLst>
                                          </p:cBhvr>
                                          <p:to>
                                            <p:strVal val="visible"/>
                                          </p:to>
                                        </p:set>
                                        <p:anim calcmode="lin" valueType="num">
                                          <p:cBhvr additive="base">
                                            <p:cTn id="30" dur="500" fill="hold"/>
                                            <p:tgtEl>
                                              <p:spTgt spid="124"/>
                                            </p:tgtEl>
                                            <p:attrNameLst>
                                              <p:attrName>ppt_x</p:attrName>
                                            </p:attrNameLst>
                                          </p:cBhvr>
                                          <p:tavLst>
                                            <p:tav tm="0">
                                              <p:val>
                                                <p:strVal val="0-#ppt_w/2"/>
                                              </p:val>
                                            </p:tav>
                                            <p:tav tm="100000">
                                              <p:val>
                                                <p:strVal val="#ppt_x"/>
                                              </p:val>
                                            </p:tav>
                                          </p:tavLst>
                                        </p:anim>
                                        <p:anim calcmode="lin" valueType="num">
                                          <p:cBhvr additive="base">
                                            <p:cTn id="31" dur="500" fill="hold"/>
                                            <p:tgtEl>
                                              <p:spTgt spid="124"/>
                                            </p:tgtEl>
                                            <p:attrNameLst>
                                              <p:attrName>ppt_y</p:attrName>
                                            </p:attrNameLst>
                                          </p:cBhvr>
                                          <p:tavLst>
                                            <p:tav tm="0">
                                              <p:val>
                                                <p:strVal val="#ppt_y"/>
                                              </p:val>
                                            </p:tav>
                                            <p:tav tm="100000">
                                              <p:val>
                                                <p:strVal val="#ppt_y"/>
                                              </p:val>
                                            </p:tav>
                                          </p:tavLst>
                                        </p:anim>
                                      </p:childTnLst>
                                    </p:cTn>
                                  </p:par>
                                  <p:par>
                                    <p:cTn id="32" presetID="35" presetClass="emph" presetSubtype="0" repeatCount="3000" fill="hold" grpId="1" nodeType="withEffect">
                                      <p:stCondLst>
                                        <p:cond delay="1200"/>
                                      </p:stCondLst>
                                      <p:childTnLst>
                                        <p:anim calcmode="discrete" valueType="str">
                                          <p:cBhvr>
                                            <p:cTn id="33" dur="100" fill="hold"/>
                                            <p:tgtEl>
                                              <p:spTgt spid="124"/>
                                            </p:tgtEl>
                                            <p:attrNameLst>
                                              <p:attrName>style.visibility</p:attrName>
                                            </p:attrNameLst>
                                          </p:cBhvr>
                                          <p:tavLst>
                                            <p:tav tm="0">
                                              <p:val>
                                                <p:strVal val="hidden"/>
                                              </p:val>
                                            </p:tav>
                                            <p:tav tm="50000">
                                              <p:val>
                                                <p:strVal val="visible"/>
                                              </p:val>
                                            </p:tav>
                                          </p:tavLst>
                                        </p:anim>
                                      </p:childTnLst>
                                    </p:cTn>
                                  </p:par>
                                  <p:par>
                                    <p:cTn id="34" presetID="53" presetClass="entr" presetSubtype="16" fill="hold" grpId="0" nodeType="withEffect">
                                      <p:stCondLst>
                                        <p:cond delay="1700"/>
                                      </p:stCondLst>
                                      <p:childTnLst>
                                        <p:set>
                                          <p:cBhvr>
                                            <p:cTn id="35" dur="1" fill="hold">
                                              <p:stCondLst>
                                                <p:cond delay="0"/>
                                              </p:stCondLst>
                                            </p:cTn>
                                            <p:tgtEl>
                                              <p:spTgt spid="113"/>
                                            </p:tgtEl>
                                            <p:attrNameLst>
                                              <p:attrName>style.visibility</p:attrName>
                                            </p:attrNameLst>
                                          </p:cBhvr>
                                          <p:to>
                                            <p:strVal val="visible"/>
                                          </p:to>
                                        </p:set>
                                        <p:anim calcmode="lin" valueType="num">
                                          <p:cBhvr>
                                            <p:cTn id="36" dur="500" fill="hold"/>
                                            <p:tgtEl>
                                              <p:spTgt spid="113"/>
                                            </p:tgtEl>
                                            <p:attrNameLst>
                                              <p:attrName>ppt_w</p:attrName>
                                            </p:attrNameLst>
                                          </p:cBhvr>
                                          <p:tavLst>
                                            <p:tav tm="0">
                                              <p:val>
                                                <p:fltVal val="0"/>
                                              </p:val>
                                            </p:tav>
                                            <p:tav tm="100000">
                                              <p:val>
                                                <p:strVal val="#ppt_w"/>
                                              </p:val>
                                            </p:tav>
                                          </p:tavLst>
                                        </p:anim>
                                        <p:anim calcmode="lin" valueType="num">
                                          <p:cBhvr>
                                            <p:cTn id="37" dur="500" fill="hold"/>
                                            <p:tgtEl>
                                              <p:spTgt spid="113"/>
                                            </p:tgtEl>
                                            <p:attrNameLst>
                                              <p:attrName>ppt_h</p:attrName>
                                            </p:attrNameLst>
                                          </p:cBhvr>
                                          <p:tavLst>
                                            <p:tav tm="0">
                                              <p:val>
                                                <p:fltVal val="0"/>
                                              </p:val>
                                            </p:tav>
                                            <p:tav tm="100000">
                                              <p:val>
                                                <p:strVal val="#ppt_h"/>
                                              </p:val>
                                            </p:tav>
                                          </p:tavLst>
                                        </p:anim>
                                        <p:animEffect transition="in" filter="fade">
                                          <p:cBhvr>
                                            <p:cTn id="38" dur="500"/>
                                            <p:tgtEl>
                                              <p:spTgt spid="113"/>
                                            </p:tgtEl>
                                          </p:cBhvr>
                                        </p:animEffect>
                                      </p:childTnLst>
                                    </p:cTn>
                                  </p:par>
                                  <p:par>
                                    <p:cTn id="39" presetID="53" presetClass="entr" presetSubtype="16" fill="hold" grpId="0" nodeType="withEffect">
                                      <p:stCondLst>
                                        <p:cond delay="1700"/>
                                      </p:stCondLst>
                                      <p:childTnLst>
                                        <p:set>
                                          <p:cBhvr>
                                            <p:cTn id="40" dur="1" fill="hold">
                                              <p:stCondLst>
                                                <p:cond delay="0"/>
                                              </p:stCondLst>
                                            </p:cTn>
                                            <p:tgtEl>
                                              <p:spTgt spid="115"/>
                                            </p:tgtEl>
                                            <p:attrNameLst>
                                              <p:attrName>style.visibility</p:attrName>
                                            </p:attrNameLst>
                                          </p:cBhvr>
                                          <p:to>
                                            <p:strVal val="visible"/>
                                          </p:to>
                                        </p:set>
                                        <p:anim calcmode="lin" valueType="num">
                                          <p:cBhvr>
                                            <p:cTn id="41" dur="500" fill="hold"/>
                                            <p:tgtEl>
                                              <p:spTgt spid="115"/>
                                            </p:tgtEl>
                                            <p:attrNameLst>
                                              <p:attrName>ppt_w</p:attrName>
                                            </p:attrNameLst>
                                          </p:cBhvr>
                                          <p:tavLst>
                                            <p:tav tm="0">
                                              <p:val>
                                                <p:fltVal val="0"/>
                                              </p:val>
                                            </p:tav>
                                            <p:tav tm="100000">
                                              <p:val>
                                                <p:strVal val="#ppt_w"/>
                                              </p:val>
                                            </p:tav>
                                          </p:tavLst>
                                        </p:anim>
                                        <p:anim calcmode="lin" valueType="num">
                                          <p:cBhvr>
                                            <p:cTn id="42" dur="500" fill="hold"/>
                                            <p:tgtEl>
                                              <p:spTgt spid="115"/>
                                            </p:tgtEl>
                                            <p:attrNameLst>
                                              <p:attrName>ppt_h</p:attrName>
                                            </p:attrNameLst>
                                          </p:cBhvr>
                                          <p:tavLst>
                                            <p:tav tm="0">
                                              <p:val>
                                                <p:fltVal val="0"/>
                                              </p:val>
                                            </p:tav>
                                            <p:tav tm="100000">
                                              <p:val>
                                                <p:strVal val="#ppt_h"/>
                                              </p:val>
                                            </p:tav>
                                          </p:tavLst>
                                        </p:anim>
                                        <p:animEffect transition="in" filter="fade">
                                          <p:cBhvr>
                                            <p:cTn id="43" dur="500"/>
                                            <p:tgtEl>
                                              <p:spTgt spid="115"/>
                                            </p:tgtEl>
                                          </p:cBhvr>
                                        </p:animEffect>
                                      </p:childTnLst>
                                    </p:cTn>
                                  </p:par>
                                  <p:par>
                                    <p:cTn id="44" presetID="53" presetClass="entr" presetSubtype="16" fill="hold" grpId="0" nodeType="withEffect">
                                      <p:stCondLst>
                                        <p:cond delay="1900"/>
                                      </p:stCondLst>
                                      <p:childTnLst>
                                        <p:set>
                                          <p:cBhvr>
                                            <p:cTn id="45" dur="1" fill="hold">
                                              <p:stCondLst>
                                                <p:cond delay="0"/>
                                              </p:stCondLst>
                                            </p:cTn>
                                            <p:tgtEl>
                                              <p:spTgt spid="121"/>
                                            </p:tgtEl>
                                            <p:attrNameLst>
                                              <p:attrName>style.visibility</p:attrName>
                                            </p:attrNameLst>
                                          </p:cBhvr>
                                          <p:to>
                                            <p:strVal val="visible"/>
                                          </p:to>
                                        </p:set>
                                        <p:anim calcmode="lin" valueType="num">
                                          <p:cBhvr>
                                            <p:cTn id="46" dur="500" fill="hold"/>
                                            <p:tgtEl>
                                              <p:spTgt spid="121"/>
                                            </p:tgtEl>
                                            <p:attrNameLst>
                                              <p:attrName>ppt_w</p:attrName>
                                            </p:attrNameLst>
                                          </p:cBhvr>
                                          <p:tavLst>
                                            <p:tav tm="0">
                                              <p:val>
                                                <p:fltVal val="0"/>
                                              </p:val>
                                            </p:tav>
                                            <p:tav tm="100000">
                                              <p:val>
                                                <p:strVal val="#ppt_w"/>
                                              </p:val>
                                            </p:tav>
                                          </p:tavLst>
                                        </p:anim>
                                        <p:anim calcmode="lin" valueType="num">
                                          <p:cBhvr>
                                            <p:cTn id="47" dur="500" fill="hold"/>
                                            <p:tgtEl>
                                              <p:spTgt spid="121"/>
                                            </p:tgtEl>
                                            <p:attrNameLst>
                                              <p:attrName>ppt_h</p:attrName>
                                            </p:attrNameLst>
                                          </p:cBhvr>
                                          <p:tavLst>
                                            <p:tav tm="0">
                                              <p:val>
                                                <p:fltVal val="0"/>
                                              </p:val>
                                            </p:tav>
                                            <p:tav tm="100000">
                                              <p:val>
                                                <p:strVal val="#ppt_h"/>
                                              </p:val>
                                            </p:tav>
                                          </p:tavLst>
                                        </p:anim>
                                        <p:animEffect transition="in" filter="fade">
                                          <p:cBhvr>
                                            <p:cTn id="48" dur="500"/>
                                            <p:tgtEl>
                                              <p:spTgt spid="121"/>
                                            </p:tgtEl>
                                          </p:cBhvr>
                                        </p:animEffect>
                                      </p:childTnLst>
                                    </p:cTn>
                                  </p:par>
                                  <p:par>
                                    <p:cTn id="49" presetID="53" presetClass="entr" presetSubtype="16" fill="hold" grpId="0" nodeType="withEffect">
                                      <p:stCondLst>
                                        <p:cond delay="1900"/>
                                      </p:stCondLst>
                                      <p:childTnLst>
                                        <p:set>
                                          <p:cBhvr>
                                            <p:cTn id="50" dur="1" fill="hold">
                                              <p:stCondLst>
                                                <p:cond delay="0"/>
                                              </p:stCondLst>
                                            </p:cTn>
                                            <p:tgtEl>
                                              <p:spTgt spid="116"/>
                                            </p:tgtEl>
                                            <p:attrNameLst>
                                              <p:attrName>style.visibility</p:attrName>
                                            </p:attrNameLst>
                                          </p:cBhvr>
                                          <p:to>
                                            <p:strVal val="visible"/>
                                          </p:to>
                                        </p:set>
                                        <p:anim calcmode="lin" valueType="num">
                                          <p:cBhvr>
                                            <p:cTn id="51" dur="500" fill="hold"/>
                                            <p:tgtEl>
                                              <p:spTgt spid="116"/>
                                            </p:tgtEl>
                                            <p:attrNameLst>
                                              <p:attrName>ppt_w</p:attrName>
                                            </p:attrNameLst>
                                          </p:cBhvr>
                                          <p:tavLst>
                                            <p:tav tm="0">
                                              <p:val>
                                                <p:fltVal val="0"/>
                                              </p:val>
                                            </p:tav>
                                            <p:tav tm="100000">
                                              <p:val>
                                                <p:strVal val="#ppt_w"/>
                                              </p:val>
                                            </p:tav>
                                          </p:tavLst>
                                        </p:anim>
                                        <p:anim calcmode="lin" valueType="num">
                                          <p:cBhvr>
                                            <p:cTn id="52" dur="500" fill="hold"/>
                                            <p:tgtEl>
                                              <p:spTgt spid="116"/>
                                            </p:tgtEl>
                                            <p:attrNameLst>
                                              <p:attrName>ppt_h</p:attrName>
                                            </p:attrNameLst>
                                          </p:cBhvr>
                                          <p:tavLst>
                                            <p:tav tm="0">
                                              <p:val>
                                                <p:fltVal val="0"/>
                                              </p:val>
                                            </p:tav>
                                            <p:tav tm="100000">
                                              <p:val>
                                                <p:strVal val="#ppt_h"/>
                                              </p:val>
                                            </p:tav>
                                          </p:tavLst>
                                        </p:anim>
                                        <p:animEffect transition="in" filter="fade">
                                          <p:cBhvr>
                                            <p:cTn id="53" dur="500"/>
                                            <p:tgtEl>
                                              <p:spTgt spid="116"/>
                                            </p:tgtEl>
                                          </p:cBhvr>
                                        </p:animEffect>
                                      </p:childTnLst>
                                    </p:cTn>
                                  </p:par>
                                  <p:par>
                                    <p:cTn id="54" presetID="53" presetClass="entr" presetSubtype="16" fill="hold" grpId="0" nodeType="withEffect">
                                      <p:stCondLst>
                                        <p:cond delay="2100"/>
                                      </p:stCondLst>
                                      <p:childTnLst>
                                        <p:set>
                                          <p:cBhvr>
                                            <p:cTn id="55" dur="1" fill="hold">
                                              <p:stCondLst>
                                                <p:cond delay="0"/>
                                              </p:stCondLst>
                                            </p:cTn>
                                            <p:tgtEl>
                                              <p:spTgt spid="123"/>
                                            </p:tgtEl>
                                            <p:attrNameLst>
                                              <p:attrName>style.visibility</p:attrName>
                                            </p:attrNameLst>
                                          </p:cBhvr>
                                          <p:to>
                                            <p:strVal val="visible"/>
                                          </p:to>
                                        </p:set>
                                        <p:anim calcmode="lin" valueType="num">
                                          <p:cBhvr>
                                            <p:cTn id="56" dur="500" fill="hold"/>
                                            <p:tgtEl>
                                              <p:spTgt spid="123"/>
                                            </p:tgtEl>
                                            <p:attrNameLst>
                                              <p:attrName>ppt_w</p:attrName>
                                            </p:attrNameLst>
                                          </p:cBhvr>
                                          <p:tavLst>
                                            <p:tav tm="0">
                                              <p:val>
                                                <p:fltVal val="0"/>
                                              </p:val>
                                            </p:tav>
                                            <p:tav tm="100000">
                                              <p:val>
                                                <p:strVal val="#ppt_w"/>
                                              </p:val>
                                            </p:tav>
                                          </p:tavLst>
                                        </p:anim>
                                        <p:anim calcmode="lin" valueType="num">
                                          <p:cBhvr>
                                            <p:cTn id="57" dur="500" fill="hold"/>
                                            <p:tgtEl>
                                              <p:spTgt spid="123"/>
                                            </p:tgtEl>
                                            <p:attrNameLst>
                                              <p:attrName>ppt_h</p:attrName>
                                            </p:attrNameLst>
                                          </p:cBhvr>
                                          <p:tavLst>
                                            <p:tav tm="0">
                                              <p:val>
                                                <p:fltVal val="0"/>
                                              </p:val>
                                            </p:tav>
                                            <p:tav tm="100000">
                                              <p:val>
                                                <p:strVal val="#ppt_h"/>
                                              </p:val>
                                            </p:tav>
                                          </p:tavLst>
                                        </p:anim>
                                        <p:animEffect transition="in" filter="fade">
                                          <p:cBhvr>
                                            <p:cTn id="58" dur="500"/>
                                            <p:tgtEl>
                                              <p:spTgt spid="123"/>
                                            </p:tgtEl>
                                          </p:cBhvr>
                                        </p:animEffect>
                                      </p:childTnLst>
                                    </p:cTn>
                                  </p:par>
                                  <p:par>
                                    <p:cTn id="59" presetID="42" presetClass="entr" presetSubtype="0" fill="hold" grpId="0" nodeType="withEffect">
                                      <p:stCondLst>
                                        <p:cond delay="2600"/>
                                      </p:stCondLst>
                                      <p:childTnLst>
                                        <p:set>
                                          <p:cBhvr>
                                            <p:cTn id="60" dur="1" fill="hold">
                                              <p:stCondLst>
                                                <p:cond delay="0"/>
                                              </p:stCondLst>
                                            </p:cTn>
                                            <p:tgtEl>
                                              <p:spTgt spid="114"/>
                                            </p:tgtEl>
                                            <p:attrNameLst>
                                              <p:attrName>style.visibility</p:attrName>
                                            </p:attrNameLst>
                                          </p:cBhvr>
                                          <p:to>
                                            <p:strVal val="visible"/>
                                          </p:to>
                                        </p:set>
                                        <p:animEffect transition="in" filter="fade">
                                          <p:cBhvr>
                                            <p:cTn id="61" dur="500"/>
                                            <p:tgtEl>
                                              <p:spTgt spid="114"/>
                                            </p:tgtEl>
                                          </p:cBhvr>
                                        </p:animEffect>
                                        <p:anim calcmode="lin" valueType="num">
                                          <p:cBhvr>
                                            <p:cTn id="62" dur="500" fill="hold"/>
                                            <p:tgtEl>
                                              <p:spTgt spid="114"/>
                                            </p:tgtEl>
                                            <p:attrNameLst>
                                              <p:attrName>ppt_x</p:attrName>
                                            </p:attrNameLst>
                                          </p:cBhvr>
                                          <p:tavLst>
                                            <p:tav tm="0">
                                              <p:val>
                                                <p:strVal val="#ppt_x"/>
                                              </p:val>
                                            </p:tav>
                                            <p:tav tm="100000">
                                              <p:val>
                                                <p:strVal val="#ppt_x"/>
                                              </p:val>
                                            </p:tav>
                                          </p:tavLst>
                                        </p:anim>
                                        <p:anim calcmode="lin" valueType="num">
                                          <p:cBhvr>
                                            <p:cTn id="63" dur="500" fill="hold"/>
                                            <p:tgtEl>
                                              <p:spTgt spid="114"/>
                                            </p:tgtEl>
                                            <p:attrNameLst>
                                              <p:attrName>ppt_y</p:attrName>
                                            </p:attrNameLst>
                                          </p:cBhvr>
                                          <p:tavLst>
                                            <p:tav tm="0">
                                              <p:val>
                                                <p:strVal val="#ppt_y+.1"/>
                                              </p:val>
                                            </p:tav>
                                            <p:tav tm="100000">
                                              <p:val>
                                                <p:strVal val="#ppt_y"/>
                                              </p:val>
                                            </p:tav>
                                          </p:tavLst>
                                        </p:anim>
                                      </p:childTnLst>
                                    </p:cTn>
                                  </p:par>
                                  <p:par>
                                    <p:cTn id="64" presetID="42" presetClass="entr" presetSubtype="0" fill="hold" grpId="0" nodeType="withEffect">
                                      <p:stCondLst>
                                        <p:cond delay="2600"/>
                                      </p:stCondLst>
                                      <p:childTnLst>
                                        <p:set>
                                          <p:cBhvr>
                                            <p:cTn id="65" dur="1" fill="hold">
                                              <p:stCondLst>
                                                <p:cond delay="0"/>
                                              </p:stCondLst>
                                            </p:cTn>
                                            <p:tgtEl>
                                              <p:spTgt spid="118"/>
                                            </p:tgtEl>
                                            <p:attrNameLst>
                                              <p:attrName>style.visibility</p:attrName>
                                            </p:attrNameLst>
                                          </p:cBhvr>
                                          <p:to>
                                            <p:strVal val="visible"/>
                                          </p:to>
                                        </p:set>
                                        <p:animEffect transition="in" filter="fade">
                                          <p:cBhvr>
                                            <p:cTn id="66" dur="500"/>
                                            <p:tgtEl>
                                              <p:spTgt spid="118"/>
                                            </p:tgtEl>
                                          </p:cBhvr>
                                        </p:animEffect>
                                        <p:anim calcmode="lin" valueType="num">
                                          <p:cBhvr>
                                            <p:cTn id="67" dur="500" fill="hold"/>
                                            <p:tgtEl>
                                              <p:spTgt spid="118"/>
                                            </p:tgtEl>
                                            <p:attrNameLst>
                                              <p:attrName>ppt_x</p:attrName>
                                            </p:attrNameLst>
                                          </p:cBhvr>
                                          <p:tavLst>
                                            <p:tav tm="0">
                                              <p:val>
                                                <p:strVal val="#ppt_x"/>
                                              </p:val>
                                            </p:tav>
                                            <p:tav tm="100000">
                                              <p:val>
                                                <p:strVal val="#ppt_x"/>
                                              </p:val>
                                            </p:tav>
                                          </p:tavLst>
                                        </p:anim>
                                        <p:anim calcmode="lin" valueType="num">
                                          <p:cBhvr>
                                            <p:cTn id="68" dur="500" fill="hold"/>
                                            <p:tgtEl>
                                              <p:spTgt spid="118"/>
                                            </p:tgtEl>
                                            <p:attrNameLst>
                                              <p:attrName>ppt_y</p:attrName>
                                            </p:attrNameLst>
                                          </p:cBhvr>
                                          <p:tavLst>
                                            <p:tav tm="0">
                                              <p:val>
                                                <p:strVal val="#ppt_y+.1"/>
                                              </p:val>
                                            </p:tav>
                                            <p:tav tm="100000">
                                              <p:val>
                                                <p:strVal val="#ppt_y"/>
                                              </p:val>
                                            </p:tav>
                                          </p:tavLst>
                                        </p:anim>
                                      </p:childTnLst>
                                    </p:cTn>
                                  </p:par>
                                  <p:par>
                                    <p:cTn id="69" presetID="2" presetClass="entr" presetSubtype="2" fill="hold" grpId="0" nodeType="withEffect" p14:presetBounceEnd="60000">
                                      <p:stCondLst>
                                        <p:cond delay="3100"/>
                                      </p:stCondLst>
                                      <p:childTnLst>
                                        <p:set>
                                          <p:cBhvr>
                                            <p:cTn id="70" dur="1" fill="hold">
                                              <p:stCondLst>
                                                <p:cond delay="0"/>
                                              </p:stCondLst>
                                            </p:cTn>
                                            <p:tgtEl>
                                              <p:spTgt spid="119"/>
                                            </p:tgtEl>
                                            <p:attrNameLst>
                                              <p:attrName>style.visibility</p:attrName>
                                            </p:attrNameLst>
                                          </p:cBhvr>
                                          <p:to>
                                            <p:strVal val="visible"/>
                                          </p:to>
                                        </p:set>
                                        <p:anim calcmode="lin" valueType="num" p14:bounceEnd="60000">
                                          <p:cBhvr additive="base">
                                            <p:cTn id="71" dur="500" fill="hold"/>
                                            <p:tgtEl>
                                              <p:spTgt spid="119"/>
                                            </p:tgtEl>
                                            <p:attrNameLst>
                                              <p:attrName>ppt_x</p:attrName>
                                            </p:attrNameLst>
                                          </p:cBhvr>
                                          <p:tavLst>
                                            <p:tav tm="0">
                                              <p:val>
                                                <p:strVal val="1+#ppt_w/2"/>
                                              </p:val>
                                            </p:tav>
                                            <p:tav tm="100000">
                                              <p:val>
                                                <p:strVal val="#ppt_x"/>
                                              </p:val>
                                            </p:tav>
                                          </p:tavLst>
                                        </p:anim>
                                        <p:anim calcmode="lin" valueType="num" p14:bounceEnd="60000">
                                          <p:cBhvr additive="base">
                                            <p:cTn id="72" dur="500" fill="hold"/>
                                            <p:tgtEl>
                                              <p:spTgt spid="119"/>
                                            </p:tgtEl>
                                            <p:attrNameLst>
                                              <p:attrName>ppt_y</p:attrName>
                                            </p:attrNameLst>
                                          </p:cBhvr>
                                          <p:tavLst>
                                            <p:tav tm="0">
                                              <p:val>
                                                <p:strVal val="#ppt_y"/>
                                              </p:val>
                                            </p:tav>
                                            <p:tav tm="100000">
                                              <p:val>
                                                <p:strVal val="#ppt_y"/>
                                              </p:val>
                                            </p:tav>
                                          </p:tavLst>
                                        </p:anim>
                                      </p:childTnLst>
                                    </p:cTn>
                                  </p:par>
                                  <p:par>
                                    <p:cTn id="73" presetID="2" presetClass="entr" presetSubtype="2" fill="hold" grpId="0" nodeType="withEffect" p14:presetBounceEnd="60000">
                                      <p:stCondLst>
                                        <p:cond delay="3100"/>
                                      </p:stCondLst>
                                      <p:childTnLst>
                                        <p:set>
                                          <p:cBhvr>
                                            <p:cTn id="74" dur="1" fill="hold">
                                              <p:stCondLst>
                                                <p:cond delay="0"/>
                                              </p:stCondLst>
                                            </p:cTn>
                                            <p:tgtEl>
                                              <p:spTgt spid="120"/>
                                            </p:tgtEl>
                                            <p:attrNameLst>
                                              <p:attrName>style.visibility</p:attrName>
                                            </p:attrNameLst>
                                          </p:cBhvr>
                                          <p:to>
                                            <p:strVal val="visible"/>
                                          </p:to>
                                        </p:set>
                                        <p:anim calcmode="lin" valueType="num" p14:bounceEnd="60000">
                                          <p:cBhvr additive="base">
                                            <p:cTn id="75" dur="500" fill="hold"/>
                                            <p:tgtEl>
                                              <p:spTgt spid="120"/>
                                            </p:tgtEl>
                                            <p:attrNameLst>
                                              <p:attrName>ppt_x</p:attrName>
                                            </p:attrNameLst>
                                          </p:cBhvr>
                                          <p:tavLst>
                                            <p:tav tm="0">
                                              <p:val>
                                                <p:strVal val="1+#ppt_w/2"/>
                                              </p:val>
                                            </p:tav>
                                            <p:tav tm="100000">
                                              <p:val>
                                                <p:strVal val="#ppt_x"/>
                                              </p:val>
                                            </p:tav>
                                          </p:tavLst>
                                        </p:anim>
                                        <p:anim calcmode="lin" valueType="num" p14:bounceEnd="60000">
                                          <p:cBhvr additive="base">
                                            <p:cTn id="76" dur="500" fill="hold"/>
                                            <p:tgtEl>
                                              <p:spTgt spid="120"/>
                                            </p:tgtEl>
                                            <p:attrNameLst>
                                              <p:attrName>ppt_y</p:attrName>
                                            </p:attrNameLst>
                                          </p:cBhvr>
                                          <p:tavLst>
                                            <p:tav tm="0">
                                              <p:val>
                                                <p:strVal val="#ppt_y"/>
                                              </p:val>
                                            </p:tav>
                                            <p:tav tm="100000">
                                              <p:val>
                                                <p:strVal val="#ppt_y"/>
                                              </p:val>
                                            </p:tav>
                                          </p:tavLst>
                                        </p:anim>
                                      </p:childTnLst>
                                    </p:cTn>
                                  </p:par>
                                  <p:par>
                                    <p:cTn id="77" presetID="21" presetClass="entr" presetSubtype="1" fill="hold" nodeType="withEffect">
                                      <p:stCondLst>
                                        <p:cond delay="1000"/>
                                      </p:stCondLst>
                                      <p:childTnLst>
                                        <p:set>
                                          <p:cBhvr>
                                            <p:cTn id="78" dur="1" fill="hold">
                                              <p:stCondLst>
                                                <p:cond delay="0"/>
                                              </p:stCondLst>
                                            </p:cTn>
                                            <p:tgtEl>
                                              <p:spTgt spid="22"/>
                                            </p:tgtEl>
                                            <p:attrNameLst>
                                              <p:attrName>style.visibility</p:attrName>
                                            </p:attrNameLst>
                                          </p:cBhvr>
                                          <p:to>
                                            <p:strVal val="visible"/>
                                          </p:to>
                                        </p:set>
                                        <p:animEffect transition="in" filter="wheel(1)">
                                          <p:cBhvr>
                                            <p:cTn id="79"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0" grpId="1" animBg="1"/>
          <p:bldP spid="41" grpId="0" animBg="1"/>
          <p:bldP spid="41" grpId="1" animBg="1"/>
          <p:bldP spid="42" grpId="0"/>
          <p:bldP spid="113" grpId="0" animBg="1"/>
          <p:bldP spid="115" grpId="0" animBg="1"/>
          <p:bldP spid="119" grpId="0"/>
          <p:bldP spid="120" grpId="0"/>
          <p:bldP spid="121" grpId="0" animBg="1"/>
          <p:bldP spid="116" grpId="0" animBg="1"/>
          <p:bldP spid="123" grpId="0" animBg="1"/>
          <p:bldP spid="114" grpId="0" animBg="1"/>
          <p:bldP spid="118" grpId="0"/>
          <p:bldP spid="124" grpId="0" animBg="1"/>
          <p:bldP spid="124" grpId="1" animBg="1"/>
          <p:bldP spid="125" grpId="0" animBg="1"/>
          <p:bldP spid="125" grpId="1"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cBhvr additive="base">
                                            <p:cTn id="7" dur="500" fill="hold"/>
                                            <p:tgtEl>
                                              <p:spTgt spid="41"/>
                                            </p:tgtEl>
                                            <p:attrNameLst>
                                              <p:attrName>ppt_x</p:attrName>
                                            </p:attrNameLst>
                                          </p:cBhvr>
                                          <p:tavLst>
                                            <p:tav tm="0">
                                              <p:val>
                                                <p:strVal val="0-#ppt_w/2"/>
                                              </p:val>
                                            </p:tav>
                                            <p:tav tm="100000">
                                              <p:val>
                                                <p:strVal val="#ppt_x"/>
                                              </p:val>
                                            </p:tav>
                                          </p:tavLst>
                                        </p:anim>
                                        <p:anim calcmode="lin" valueType="num">
                                          <p:cBhvr additive="base">
                                            <p:cTn id="8" dur="500" fill="hold"/>
                                            <p:tgtEl>
                                              <p:spTgt spid="41"/>
                                            </p:tgtEl>
                                            <p:attrNameLst>
                                              <p:attrName>ppt_y</p:attrName>
                                            </p:attrNameLst>
                                          </p:cBhvr>
                                          <p:tavLst>
                                            <p:tav tm="0">
                                              <p:val>
                                                <p:strVal val="#ppt_y"/>
                                              </p:val>
                                            </p:tav>
                                            <p:tav tm="100000">
                                              <p:val>
                                                <p:strVal val="#ppt_y"/>
                                              </p:val>
                                            </p:tav>
                                          </p:tavLst>
                                        </p:anim>
                                      </p:childTnLst>
                                    </p:cTn>
                                  </p:par>
                                  <p:par>
                                    <p:cTn id="9" presetID="35" presetClass="emph" presetSubtype="0" repeatCount="3000" fill="hold" grpId="1" nodeType="withEffect">
                                      <p:stCondLst>
                                        <p:cond delay="400"/>
                                      </p:stCondLst>
                                      <p:childTnLst>
                                        <p:anim calcmode="discrete" valueType="str">
                                          <p:cBhvr>
                                            <p:cTn id="10" dur="100" fill="hold"/>
                                            <p:tgtEl>
                                              <p:spTgt spid="41"/>
                                            </p:tgtEl>
                                            <p:attrNameLst>
                                              <p:attrName>style.visibility</p:attrName>
                                            </p:attrNameLst>
                                          </p:cBhvr>
                                          <p:tavLst>
                                            <p:tav tm="0">
                                              <p:val>
                                                <p:strVal val="hidden"/>
                                              </p:val>
                                            </p:tav>
                                            <p:tav tm="50000">
                                              <p:val>
                                                <p:strVal val="visible"/>
                                              </p:val>
                                            </p:tav>
                                          </p:tavLst>
                                        </p:anim>
                                      </p:childTnLst>
                                    </p:cTn>
                                  </p:par>
                                  <p:par>
                                    <p:cTn id="11" presetID="2" presetClass="entr" presetSubtype="8" fill="hold" grpId="0" nodeType="withEffect">
                                      <p:stCondLst>
                                        <p:cond delay="200"/>
                                      </p:stCondLst>
                                      <p:childTnLst>
                                        <p:set>
                                          <p:cBhvr>
                                            <p:cTn id="12" dur="1" fill="hold">
                                              <p:stCondLst>
                                                <p:cond delay="0"/>
                                              </p:stCondLst>
                                            </p:cTn>
                                            <p:tgtEl>
                                              <p:spTgt spid="40"/>
                                            </p:tgtEl>
                                            <p:attrNameLst>
                                              <p:attrName>style.visibility</p:attrName>
                                            </p:attrNameLst>
                                          </p:cBhvr>
                                          <p:to>
                                            <p:strVal val="visible"/>
                                          </p:to>
                                        </p:set>
                                        <p:anim calcmode="lin" valueType="num">
                                          <p:cBhvr additive="base">
                                            <p:cTn id="13" dur="500" fill="hold"/>
                                            <p:tgtEl>
                                              <p:spTgt spid="40"/>
                                            </p:tgtEl>
                                            <p:attrNameLst>
                                              <p:attrName>ppt_x</p:attrName>
                                            </p:attrNameLst>
                                          </p:cBhvr>
                                          <p:tavLst>
                                            <p:tav tm="0">
                                              <p:val>
                                                <p:strVal val="0-#ppt_w/2"/>
                                              </p:val>
                                            </p:tav>
                                            <p:tav tm="100000">
                                              <p:val>
                                                <p:strVal val="#ppt_x"/>
                                              </p:val>
                                            </p:tav>
                                          </p:tavLst>
                                        </p:anim>
                                        <p:anim calcmode="lin" valueType="num">
                                          <p:cBhvr additive="base">
                                            <p:cTn id="14" dur="500" fill="hold"/>
                                            <p:tgtEl>
                                              <p:spTgt spid="40"/>
                                            </p:tgtEl>
                                            <p:attrNameLst>
                                              <p:attrName>ppt_y</p:attrName>
                                            </p:attrNameLst>
                                          </p:cBhvr>
                                          <p:tavLst>
                                            <p:tav tm="0">
                                              <p:val>
                                                <p:strVal val="#ppt_y"/>
                                              </p:val>
                                            </p:tav>
                                            <p:tav tm="100000">
                                              <p:val>
                                                <p:strVal val="#ppt_y"/>
                                              </p:val>
                                            </p:tav>
                                          </p:tavLst>
                                        </p:anim>
                                      </p:childTnLst>
                                    </p:cTn>
                                  </p:par>
                                  <p:par>
                                    <p:cTn id="15" presetID="35" presetClass="emph" presetSubtype="0" repeatCount="3000" fill="hold" grpId="1" nodeType="withEffect">
                                      <p:stCondLst>
                                        <p:cond delay="600"/>
                                      </p:stCondLst>
                                      <p:childTnLst>
                                        <p:anim calcmode="discrete" valueType="str">
                                          <p:cBhvr>
                                            <p:cTn id="16" dur="100" fill="hold"/>
                                            <p:tgtEl>
                                              <p:spTgt spid="40"/>
                                            </p:tgtEl>
                                            <p:attrNameLst>
                                              <p:attrName>style.visibility</p:attrName>
                                            </p:attrNameLst>
                                          </p:cBhvr>
                                          <p:tavLst>
                                            <p:tav tm="0">
                                              <p:val>
                                                <p:strVal val="hidden"/>
                                              </p:val>
                                            </p:tav>
                                            <p:tav tm="50000">
                                              <p:val>
                                                <p:strVal val="visible"/>
                                              </p:val>
                                            </p:tav>
                                          </p:tavLst>
                                        </p:anim>
                                      </p:childTnLst>
                                    </p:cTn>
                                  </p:par>
                                  <p:par>
                                    <p:cTn id="17" presetID="47" presetClass="entr" presetSubtype="0" fill="hold" grpId="0" nodeType="withEffect">
                                      <p:stCondLst>
                                        <p:cond delay="700"/>
                                      </p:stCondLst>
                                      <p:childTnLst>
                                        <p:set>
                                          <p:cBhvr>
                                            <p:cTn id="18" dur="1" fill="hold">
                                              <p:stCondLst>
                                                <p:cond delay="0"/>
                                              </p:stCondLst>
                                            </p:cTn>
                                            <p:tgtEl>
                                              <p:spTgt spid="42"/>
                                            </p:tgtEl>
                                            <p:attrNameLst>
                                              <p:attrName>style.visibility</p:attrName>
                                            </p:attrNameLst>
                                          </p:cBhvr>
                                          <p:to>
                                            <p:strVal val="visible"/>
                                          </p:to>
                                        </p:set>
                                        <p:animEffect transition="in" filter="fade">
                                          <p:cBhvr>
                                            <p:cTn id="19" dur="300"/>
                                            <p:tgtEl>
                                              <p:spTgt spid="42"/>
                                            </p:tgtEl>
                                          </p:cBhvr>
                                        </p:animEffect>
                                        <p:anim calcmode="lin" valueType="num">
                                          <p:cBhvr>
                                            <p:cTn id="20" dur="300" fill="hold"/>
                                            <p:tgtEl>
                                              <p:spTgt spid="42"/>
                                            </p:tgtEl>
                                            <p:attrNameLst>
                                              <p:attrName>ppt_x</p:attrName>
                                            </p:attrNameLst>
                                          </p:cBhvr>
                                          <p:tavLst>
                                            <p:tav tm="0">
                                              <p:val>
                                                <p:strVal val="#ppt_x"/>
                                              </p:val>
                                            </p:tav>
                                            <p:tav tm="100000">
                                              <p:val>
                                                <p:strVal val="#ppt_x"/>
                                              </p:val>
                                            </p:tav>
                                          </p:tavLst>
                                        </p:anim>
                                        <p:anim calcmode="lin" valueType="num">
                                          <p:cBhvr>
                                            <p:cTn id="21" dur="300" fill="hold"/>
                                            <p:tgtEl>
                                              <p:spTgt spid="42"/>
                                            </p:tgtEl>
                                            <p:attrNameLst>
                                              <p:attrName>ppt_y</p:attrName>
                                            </p:attrNameLst>
                                          </p:cBhvr>
                                          <p:tavLst>
                                            <p:tav tm="0">
                                              <p:val>
                                                <p:strVal val="#ppt_y-.1"/>
                                              </p:val>
                                            </p:tav>
                                            <p:tav tm="100000">
                                              <p:val>
                                                <p:strVal val="#ppt_y"/>
                                              </p:val>
                                            </p:tav>
                                          </p:tavLst>
                                        </p:anim>
                                      </p:childTnLst>
                                    </p:cTn>
                                  </p:par>
                                  <p:par>
                                    <p:cTn id="22" presetID="2" presetClass="entr" presetSubtype="8" fill="hold" grpId="0" nodeType="withEffect">
                                      <p:stCondLst>
                                        <p:cond delay="700"/>
                                      </p:stCondLst>
                                      <p:childTnLst>
                                        <p:set>
                                          <p:cBhvr>
                                            <p:cTn id="23" dur="1" fill="hold">
                                              <p:stCondLst>
                                                <p:cond delay="0"/>
                                              </p:stCondLst>
                                            </p:cTn>
                                            <p:tgtEl>
                                              <p:spTgt spid="125"/>
                                            </p:tgtEl>
                                            <p:attrNameLst>
                                              <p:attrName>style.visibility</p:attrName>
                                            </p:attrNameLst>
                                          </p:cBhvr>
                                          <p:to>
                                            <p:strVal val="visible"/>
                                          </p:to>
                                        </p:set>
                                        <p:anim calcmode="lin" valueType="num">
                                          <p:cBhvr additive="base">
                                            <p:cTn id="24" dur="500" fill="hold"/>
                                            <p:tgtEl>
                                              <p:spTgt spid="125"/>
                                            </p:tgtEl>
                                            <p:attrNameLst>
                                              <p:attrName>ppt_x</p:attrName>
                                            </p:attrNameLst>
                                          </p:cBhvr>
                                          <p:tavLst>
                                            <p:tav tm="0">
                                              <p:val>
                                                <p:strVal val="0-#ppt_w/2"/>
                                              </p:val>
                                            </p:tav>
                                            <p:tav tm="100000">
                                              <p:val>
                                                <p:strVal val="#ppt_x"/>
                                              </p:val>
                                            </p:tav>
                                          </p:tavLst>
                                        </p:anim>
                                        <p:anim calcmode="lin" valueType="num">
                                          <p:cBhvr additive="base">
                                            <p:cTn id="25" dur="500" fill="hold"/>
                                            <p:tgtEl>
                                              <p:spTgt spid="125"/>
                                            </p:tgtEl>
                                            <p:attrNameLst>
                                              <p:attrName>ppt_y</p:attrName>
                                            </p:attrNameLst>
                                          </p:cBhvr>
                                          <p:tavLst>
                                            <p:tav tm="0">
                                              <p:val>
                                                <p:strVal val="#ppt_y"/>
                                              </p:val>
                                            </p:tav>
                                            <p:tav tm="100000">
                                              <p:val>
                                                <p:strVal val="#ppt_y"/>
                                              </p:val>
                                            </p:tav>
                                          </p:tavLst>
                                        </p:anim>
                                      </p:childTnLst>
                                    </p:cTn>
                                  </p:par>
                                  <p:par>
                                    <p:cTn id="26" presetID="35" presetClass="emph" presetSubtype="0" repeatCount="3000" fill="hold" grpId="1" nodeType="withEffect">
                                      <p:stCondLst>
                                        <p:cond delay="1100"/>
                                      </p:stCondLst>
                                      <p:childTnLst>
                                        <p:anim calcmode="discrete" valueType="str">
                                          <p:cBhvr>
                                            <p:cTn id="27" dur="100" fill="hold"/>
                                            <p:tgtEl>
                                              <p:spTgt spid="125"/>
                                            </p:tgtEl>
                                            <p:attrNameLst>
                                              <p:attrName>style.visibility</p:attrName>
                                            </p:attrNameLst>
                                          </p:cBhvr>
                                          <p:tavLst>
                                            <p:tav tm="0">
                                              <p:val>
                                                <p:strVal val="hidden"/>
                                              </p:val>
                                            </p:tav>
                                            <p:tav tm="50000">
                                              <p:val>
                                                <p:strVal val="visible"/>
                                              </p:val>
                                            </p:tav>
                                          </p:tavLst>
                                        </p:anim>
                                      </p:childTnLst>
                                    </p:cTn>
                                  </p:par>
                                  <p:par>
                                    <p:cTn id="28" presetID="2" presetClass="entr" presetSubtype="8" fill="hold" grpId="0" nodeType="withEffect">
                                      <p:stCondLst>
                                        <p:cond delay="800"/>
                                      </p:stCondLst>
                                      <p:childTnLst>
                                        <p:set>
                                          <p:cBhvr>
                                            <p:cTn id="29" dur="1" fill="hold">
                                              <p:stCondLst>
                                                <p:cond delay="0"/>
                                              </p:stCondLst>
                                            </p:cTn>
                                            <p:tgtEl>
                                              <p:spTgt spid="124"/>
                                            </p:tgtEl>
                                            <p:attrNameLst>
                                              <p:attrName>style.visibility</p:attrName>
                                            </p:attrNameLst>
                                          </p:cBhvr>
                                          <p:to>
                                            <p:strVal val="visible"/>
                                          </p:to>
                                        </p:set>
                                        <p:anim calcmode="lin" valueType="num">
                                          <p:cBhvr additive="base">
                                            <p:cTn id="30" dur="500" fill="hold"/>
                                            <p:tgtEl>
                                              <p:spTgt spid="124"/>
                                            </p:tgtEl>
                                            <p:attrNameLst>
                                              <p:attrName>ppt_x</p:attrName>
                                            </p:attrNameLst>
                                          </p:cBhvr>
                                          <p:tavLst>
                                            <p:tav tm="0">
                                              <p:val>
                                                <p:strVal val="0-#ppt_w/2"/>
                                              </p:val>
                                            </p:tav>
                                            <p:tav tm="100000">
                                              <p:val>
                                                <p:strVal val="#ppt_x"/>
                                              </p:val>
                                            </p:tav>
                                          </p:tavLst>
                                        </p:anim>
                                        <p:anim calcmode="lin" valueType="num">
                                          <p:cBhvr additive="base">
                                            <p:cTn id="31" dur="500" fill="hold"/>
                                            <p:tgtEl>
                                              <p:spTgt spid="124"/>
                                            </p:tgtEl>
                                            <p:attrNameLst>
                                              <p:attrName>ppt_y</p:attrName>
                                            </p:attrNameLst>
                                          </p:cBhvr>
                                          <p:tavLst>
                                            <p:tav tm="0">
                                              <p:val>
                                                <p:strVal val="#ppt_y"/>
                                              </p:val>
                                            </p:tav>
                                            <p:tav tm="100000">
                                              <p:val>
                                                <p:strVal val="#ppt_y"/>
                                              </p:val>
                                            </p:tav>
                                          </p:tavLst>
                                        </p:anim>
                                      </p:childTnLst>
                                    </p:cTn>
                                  </p:par>
                                  <p:par>
                                    <p:cTn id="32" presetID="35" presetClass="emph" presetSubtype="0" repeatCount="3000" fill="hold" grpId="1" nodeType="withEffect">
                                      <p:stCondLst>
                                        <p:cond delay="1200"/>
                                      </p:stCondLst>
                                      <p:childTnLst>
                                        <p:anim calcmode="discrete" valueType="str">
                                          <p:cBhvr>
                                            <p:cTn id="33" dur="100" fill="hold"/>
                                            <p:tgtEl>
                                              <p:spTgt spid="124"/>
                                            </p:tgtEl>
                                            <p:attrNameLst>
                                              <p:attrName>style.visibility</p:attrName>
                                            </p:attrNameLst>
                                          </p:cBhvr>
                                          <p:tavLst>
                                            <p:tav tm="0">
                                              <p:val>
                                                <p:strVal val="hidden"/>
                                              </p:val>
                                            </p:tav>
                                            <p:tav tm="50000">
                                              <p:val>
                                                <p:strVal val="visible"/>
                                              </p:val>
                                            </p:tav>
                                          </p:tavLst>
                                        </p:anim>
                                      </p:childTnLst>
                                    </p:cTn>
                                  </p:par>
                                  <p:par>
                                    <p:cTn id="34" presetID="53" presetClass="entr" presetSubtype="16" fill="hold" grpId="0" nodeType="withEffect">
                                      <p:stCondLst>
                                        <p:cond delay="1700"/>
                                      </p:stCondLst>
                                      <p:childTnLst>
                                        <p:set>
                                          <p:cBhvr>
                                            <p:cTn id="35" dur="1" fill="hold">
                                              <p:stCondLst>
                                                <p:cond delay="0"/>
                                              </p:stCondLst>
                                            </p:cTn>
                                            <p:tgtEl>
                                              <p:spTgt spid="113"/>
                                            </p:tgtEl>
                                            <p:attrNameLst>
                                              <p:attrName>style.visibility</p:attrName>
                                            </p:attrNameLst>
                                          </p:cBhvr>
                                          <p:to>
                                            <p:strVal val="visible"/>
                                          </p:to>
                                        </p:set>
                                        <p:anim calcmode="lin" valueType="num">
                                          <p:cBhvr>
                                            <p:cTn id="36" dur="500" fill="hold"/>
                                            <p:tgtEl>
                                              <p:spTgt spid="113"/>
                                            </p:tgtEl>
                                            <p:attrNameLst>
                                              <p:attrName>ppt_w</p:attrName>
                                            </p:attrNameLst>
                                          </p:cBhvr>
                                          <p:tavLst>
                                            <p:tav tm="0">
                                              <p:val>
                                                <p:fltVal val="0"/>
                                              </p:val>
                                            </p:tav>
                                            <p:tav tm="100000">
                                              <p:val>
                                                <p:strVal val="#ppt_w"/>
                                              </p:val>
                                            </p:tav>
                                          </p:tavLst>
                                        </p:anim>
                                        <p:anim calcmode="lin" valueType="num">
                                          <p:cBhvr>
                                            <p:cTn id="37" dur="500" fill="hold"/>
                                            <p:tgtEl>
                                              <p:spTgt spid="113"/>
                                            </p:tgtEl>
                                            <p:attrNameLst>
                                              <p:attrName>ppt_h</p:attrName>
                                            </p:attrNameLst>
                                          </p:cBhvr>
                                          <p:tavLst>
                                            <p:tav tm="0">
                                              <p:val>
                                                <p:fltVal val="0"/>
                                              </p:val>
                                            </p:tav>
                                            <p:tav tm="100000">
                                              <p:val>
                                                <p:strVal val="#ppt_h"/>
                                              </p:val>
                                            </p:tav>
                                          </p:tavLst>
                                        </p:anim>
                                        <p:animEffect transition="in" filter="fade">
                                          <p:cBhvr>
                                            <p:cTn id="38" dur="500"/>
                                            <p:tgtEl>
                                              <p:spTgt spid="113"/>
                                            </p:tgtEl>
                                          </p:cBhvr>
                                        </p:animEffect>
                                      </p:childTnLst>
                                    </p:cTn>
                                  </p:par>
                                  <p:par>
                                    <p:cTn id="39" presetID="53" presetClass="entr" presetSubtype="16" fill="hold" grpId="0" nodeType="withEffect">
                                      <p:stCondLst>
                                        <p:cond delay="1700"/>
                                      </p:stCondLst>
                                      <p:childTnLst>
                                        <p:set>
                                          <p:cBhvr>
                                            <p:cTn id="40" dur="1" fill="hold">
                                              <p:stCondLst>
                                                <p:cond delay="0"/>
                                              </p:stCondLst>
                                            </p:cTn>
                                            <p:tgtEl>
                                              <p:spTgt spid="115"/>
                                            </p:tgtEl>
                                            <p:attrNameLst>
                                              <p:attrName>style.visibility</p:attrName>
                                            </p:attrNameLst>
                                          </p:cBhvr>
                                          <p:to>
                                            <p:strVal val="visible"/>
                                          </p:to>
                                        </p:set>
                                        <p:anim calcmode="lin" valueType="num">
                                          <p:cBhvr>
                                            <p:cTn id="41" dur="500" fill="hold"/>
                                            <p:tgtEl>
                                              <p:spTgt spid="115"/>
                                            </p:tgtEl>
                                            <p:attrNameLst>
                                              <p:attrName>ppt_w</p:attrName>
                                            </p:attrNameLst>
                                          </p:cBhvr>
                                          <p:tavLst>
                                            <p:tav tm="0">
                                              <p:val>
                                                <p:fltVal val="0"/>
                                              </p:val>
                                            </p:tav>
                                            <p:tav tm="100000">
                                              <p:val>
                                                <p:strVal val="#ppt_w"/>
                                              </p:val>
                                            </p:tav>
                                          </p:tavLst>
                                        </p:anim>
                                        <p:anim calcmode="lin" valueType="num">
                                          <p:cBhvr>
                                            <p:cTn id="42" dur="500" fill="hold"/>
                                            <p:tgtEl>
                                              <p:spTgt spid="115"/>
                                            </p:tgtEl>
                                            <p:attrNameLst>
                                              <p:attrName>ppt_h</p:attrName>
                                            </p:attrNameLst>
                                          </p:cBhvr>
                                          <p:tavLst>
                                            <p:tav tm="0">
                                              <p:val>
                                                <p:fltVal val="0"/>
                                              </p:val>
                                            </p:tav>
                                            <p:tav tm="100000">
                                              <p:val>
                                                <p:strVal val="#ppt_h"/>
                                              </p:val>
                                            </p:tav>
                                          </p:tavLst>
                                        </p:anim>
                                        <p:animEffect transition="in" filter="fade">
                                          <p:cBhvr>
                                            <p:cTn id="43" dur="500"/>
                                            <p:tgtEl>
                                              <p:spTgt spid="115"/>
                                            </p:tgtEl>
                                          </p:cBhvr>
                                        </p:animEffect>
                                      </p:childTnLst>
                                    </p:cTn>
                                  </p:par>
                                  <p:par>
                                    <p:cTn id="44" presetID="53" presetClass="entr" presetSubtype="16" fill="hold" grpId="0" nodeType="withEffect">
                                      <p:stCondLst>
                                        <p:cond delay="1900"/>
                                      </p:stCondLst>
                                      <p:childTnLst>
                                        <p:set>
                                          <p:cBhvr>
                                            <p:cTn id="45" dur="1" fill="hold">
                                              <p:stCondLst>
                                                <p:cond delay="0"/>
                                              </p:stCondLst>
                                            </p:cTn>
                                            <p:tgtEl>
                                              <p:spTgt spid="121"/>
                                            </p:tgtEl>
                                            <p:attrNameLst>
                                              <p:attrName>style.visibility</p:attrName>
                                            </p:attrNameLst>
                                          </p:cBhvr>
                                          <p:to>
                                            <p:strVal val="visible"/>
                                          </p:to>
                                        </p:set>
                                        <p:anim calcmode="lin" valueType="num">
                                          <p:cBhvr>
                                            <p:cTn id="46" dur="500" fill="hold"/>
                                            <p:tgtEl>
                                              <p:spTgt spid="121"/>
                                            </p:tgtEl>
                                            <p:attrNameLst>
                                              <p:attrName>ppt_w</p:attrName>
                                            </p:attrNameLst>
                                          </p:cBhvr>
                                          <p:tavLst>
                                            <p:tav tm="0">
                                              <p:val>
                                                <p:fltVal val="0"/>
                                              </p:val>
                                            </p:tav>
                                            <p:tav tm="100000">
                                              <p:val>
                                                <p:strVal val="#ppt_w"/>
                                              </p:val>
                                            </p:tav>
                                          </p:tavLst>
                                        </p:anim>
                                        <p:anim calcmode="lin" valueType="num">
                                          <p:cBhvr>
                                            <p:cTn id="47" dur="500" fill="hold"/>
                                            <p:tgtEl>
                                              <p:spTgt spid="121"/>
                                            </p:tgtEl>
                                            <p:attrNameLst>
                                              <p:attrName>ppt_h</p:attrName>
                                            </p:attrNameLst>
                                          </p:cBhvr>
                                          <p:tavLst>
                                            <p:tav tm="0">
                                              <p:val>
                                                <p:fltVal val="0"/>
                                              </p:val>
                                            </p:tav>
                                            <p:tav tm="100000">
                                              <p:val>
                                                <p:strVal val="#ppt_h"/>
                                              </p:val>
                                            </p:tav>
                                          </p:tavLst>
                                        </p:anim>
                                        <p:animEffect transition="in" filter="fade">
                                          <p:cBhvr>
                                            <p:cTn id="48" dur="500"/>
                                            <p:tgtEl>
                                              <p:spTgt spid="121"/>
                                            </p:tgtEl>
                                          </p:cBhvr>
                                        </p:animEffect>
                                      </p:childTnLst>
                                    </p:cTn>
                                  </p:par>
                                  <p:par>
                                    <p:cTn id="49" presetID="53" presetClass="entr" presetSubtype="16" fill="hold" grpId="0" nodeType="withEffect">
                                      <p:stCondLst>
                                        <p:cond delay="1900"/>
                                      </p:stCondLst>
                                      <p:childTnLst>
                                        <p:set>
                                          <p:cBhvr>
                                            <p:cTn id="50" dur="1" fill="hold">
                                              <p:stCondLst>
                                                <p:cond delay="0"/>
                                              </p:stCondLst>
                                            </p:cTn>
                                            <p:tgtEl>
                                              <p:spTgt spid="116"/>
                                            </p:tgtEl>
                                            <p:attrNameLst>
                                              <p:attrName>style.visibility</p:attrName>
                                            </p:attrNameLst>
                                          </p:cBhvr>
                                          <p:to>
                                            <p:strVal val="visible"/>
                                          </p:to>
                                        </p:set>
                                        <p:anim calcmode="lin" valueType="num">
                                          <p:cBhvr>
                                            <p:cTn id="51" dur="500" fill="hold"/>
                                            <p:tgtEl>
                                              <p:spTgt spid="116"/>
                                            </p:tgtEl>
                                            <p:attrNameLst>
                                              <p:attrName>ppt_w</p:attrName>
                                            </p:attrNameLst>
                                          </p:cBhvr>
                                          <p:tavLst>
                                            <p:tav tm="0">
                                              <p:val>
                                                <p:fltVal val="0"/>
                                              </p:val>
                                            </p:tav>
                                            <p:tav tm="100000">
                                              <p:val>
                                                <p:strVal val="#ppt_w"/>
                                              </p:val>
                                            </p:tav>
                                          </p:tavLst>
                                        </p:anim>
                                        <p:anim calcmode="lin" valueType="num">
                                          <p:cBhvr>
                                            <p:cTn id="52" dur="500" fill="hold"/>
                                            <p:tgtEl>
                                              <p:spTgt spid="116"/>
                                            </p:tgtEl>
                                            <p:attrNameLst>
                                              <p:attrName>ppt_h</p:attrName>
                                            </p:attrNameLst>
                                          </p:cBhvr>
                                          <p:tavLst>
                                            <p:tav tm="0">
                                              <p:val>
                                                <p:fltVal val="0"/>
                                              </p:val>
                                            </p:tav>
                                            <p:tav tm="100000">
                                              <p:val>
                                                <p:strVal val="#ppt_h"/>
                                              </p:val>
                                            </p:tav>
                                          </p:tavLst>
                                        </p:anim>
                                        <p:animEffect transition="in" filter="fade">
                                          <p:cBhvr>
                                            <p:cTn id="53" dur="500"/>
                                            <p:tgtEl>
                                              <p:spTgt spid="116"/>
                                            </p:tgtEl>
                                          </p:cBhvr>
                                        </p:animEffect>
                                      </p:childTnLst>
                                    </p:cTn>
                                  </p:par>
                                  <p:par>
                                    <p:cTn id="54" presetID="53" presetClass="entr" presetSubtype="16" fill="hold" grpId="0" nodeType="withEffect">
                                      <p:stCondLst>
                                        <p:cond delay="2100"/>
                                      </p:stCondLst>
                                      <p:childTnLst>
                                        <p:set>
                                          <p:cBhvr>
                                            <p:cTn id="55" dur="1" fill="hold">
                                              <p:stCondLst>
                                                <p:cond delay="0"/>
                                              </p:stCondLst>
                                            </p:cTn>
                                            <p:tgtEl>
                                              <p:spTgt spid="123"/>
                                            </p:tgtEl>
                                            <p:attrNameLst>
                                              <p:attrName>style.visibility</p:attrName>
                                            </p:attrNameLst>
                                          </p:cBhvr>
                                          <p:to>
                                            <p:strVal val="visible"/>
                                          </p:to>
                                        </p:set>
                                        <p:anim calcmode="lin" valueType="num">
                                          <p:cBhvr>
                                            <p:cTn id="56" dur="500" fill="hold"/>
                                            <p:tgtEl>
                                              <p:spTgt spid="123"/>
                                            </p:tgtEl>
                                            <p:attrNameLst>
                                              <p:attrName>ppt_w</p:attrName>
                                            </p:attrNameLst>
                                          </p:cBhvr>
                                          <p:tavLst>
                                            <p:tav tm="0">
                                              <p:val>
                                                <p:fltVal val="0"/>
                                              </p:val>
                                            </p:tav>
                                            <p:tav tm="100000">
                                              <p:val>
                                                <p:strVal val="#ppt_w"/>
                                              </p:val>
                                            </p:tav>
                                          </p:tavLst>
                                        </p:anim>
                                        <p:anim calcmode="lin" valueType="num">
                                          <p:cBhvr>
                                            <p:cTn id="57" dur="500" fill="hold"/>
                                            <p:tgtEl>
                                              <p:spTgt spid="123"/>
                                            </p:tgtEl>
                                            <p:attrNameLst>
                                              <p:attrName>ppt_h</p:attrName>
                                            </p:attrNameLst>
                                          </p:cBhvr>
                                          <p:tavLst>
                                            <p:tav tm="0">
                                              <p:val>
                                                <p:fltVal val="0"/>
                                              </p:val>
                                            </p:tav>
                                            <p:tav tm="100000">
                                              <p:val>
                                                <p:strVal val="#ppt_h"/>
                                              </p:val>
                                            </p:tav>
                                          </p:tavLst>
                                        </p:anim>
                                        <p:animEffect transition="in" filter="fade">
                                          <p:cBhvr>
                                            <p:cTn id="58" dur="500"/>
                                            <p:tgtEl>
                                              <p:spTgt spid="123"/>
                                            </p:tgtEl>
                                          </p:cBhvr>
                                        </p:animEffect>
                                      </p:childTnLst>
                                    </p:cTn>
                                  </p:par>
                                  <p:par>
                                    <p:cTn id="59" presetID="42" presetClass="entr" presetSubtype="0" fill="hold" grpId="0" nodeType="withEffect">
                                      <p:stCondLst>
                                        <p:cond delay="2600"/>
                                      </p:stCondLst>
                                      <p:childTnLst>
                                        <p:set>
                                          <p:cBhvr>
                                            <p:cTn id="60" dur="1" fill="hold">
                                              <p:stCondLst>
                                                <p:cond delay="0"/>
                                              </p:stCondLst>
                                            </p:cTn>
                                            <p:tgtEl>
                                              <p:spTgt spid="114"/>
                                            </p:tgtEl>
                                            <p:attrNameLst>
                                              <p:attrName>style.visibility</p:attrName>
                                            </p:attrNameLst>
                                          </p:cBhvr>
                                          <p:to>
                                            <p:strVal val="visible"/>
                                          </p:to>
                                        </p:set>
                                        <p:animEffect transition="in" filter="fade">
                                          <p:cBhvr>
                                            <p:cTn id="61" dur="500"/>
                                            <p:tgtEl>
                                              <p:spTgt spid="114"/>
                                            </p:tgtEl>
                                          </p:cBhvr>
                                        </p:animEffect>
                                        <p:anim calcmode="lin" valueType="num">
                                          <p:cBhvr>
                                            <p:cTn id="62" dur="500" fill="hold"/>
                                            <p:tgtEl>
                                              <p:spTgt spid="114"/>
                                            </p:tgtEl>
                                            <p:attrNameLst>
                                              <p:attrName>ppt_x</p:attrName>
                                            </p:attrNameLst>
                                          </p:cBhvr>
                                          <p:tavLst>
                                            <p:tav tm="0">
                                              <p:val>
                                                <p:strVal val="#ppt_x"/>
                                              </p:val>
                                            </p:tav>
                                            <p:tav tm="100000">
                                              <p:val>
                                                <p:strVal val="#ppt_x"/>
                                              </p:val>
                                            </p:tav>
                                          </p:tavLst>
                                        </p:anim>
                                        <p:anim calcmode="lin" valueType="num">
                                          <p:cBhvr>
                                            <p:cTn id="63" dur="500" fill="hold"/>
                                            <p:tgtEl>
                                              <p:spTgt spid="114"/>
                                            </p:tgtEl>
                                            <p:attrNameLst>
                                              <p:attrName>ppt_y</p:attrName>
                                            </p:attrNameLst>
                                          </p:cBhvr>
                                          <p:tavLst>
                                            <p:tav tm="0">
                                              <p:val>
                                                <p:strVal val="#ppt_y+.1"/>
                                              </p:val>
                                            </p:tav>
                                            <p:tav tm="100000">
                                              <p:val>
                                                <p:strVal val="#ppt_y"/>
                                              </p:val>
                                            </p:tav>
                                          </p:tavLst>
                                        </p:anim>
                                      </p:childTnLst>
                                    </p:cTn>
                                  </p:par>
                                  <p:par>
                                    <p:cTn id="64" presetID="42" presetClass="entr" presetSubtype="0" fill="hold" grpId="0" nodeType="withEffect">
                                      <p:stCondLst>
                                        <p:cond delay="2600"/>
                                      </p:stCondLst>
                                      <p:childTnLst>
                                        <p:set>
                                          <p:cBhvr>
                                            <p:cTn id="65" dur="1" fill="hold">
                                              <p:stCondLst>
                                                <p:cond delay="0"/>
                                              </p:stCondLst>
                                            </p:cTn>
                                            <p:tgtEl>
                                              <p:spTgt spid="118"/>
                                            </p:tgtEl>
                                            <p:attrNameLst>
                                              <p:attrName>style.visibility</p:attrName>
                                            </p:attrNameLst>
                                          </p:cBhvr>
                                          <p:to>
                                            <p:strVal val="visible"/>
                                          </p:to>
                                        </p:set>
                                        <p:animEffect transition="in" filter="fade">
                                          <p:cBhvr>
                                            <p:cTn id="66" dur="500"/>
                                            <p:tgtEl>
                                              <p:spTgt spid="118"/>
                                            </p:tgtEl>
                                          </p:cBhvr>
                                        </p:animEffect>
                                        <p:anim calcmode="lin" valueType="num">
                                          <p:cBhvr>
                                            <p:cTn id="67" dur="500" fill="hold"/>
                                            <p:tgtEl>
                                              <p:spTgt spid="118"/>
                                            </p:tgtEl>
                                            <p:attrNameLst>
                                              <p:attrName>ppt_x</p:attrName>
                                            </p:attrNameLst>
                                          </p:cBhvr>
                                          <p:tavLst>
                                            <p:tav tm="0">
                                              <p:val>
                                                <p:strVal val="#ppt_x"/>
                                              </p:val>
                                            </p:tav>
                                            <p:tav tm="100000">
                                              <p:val>
                                                <p:strVal val="#ppt_x"/>
                                              </p:val>
                                            </p:tav>
                                          </p:tavLst>
                                        </p:anim>
                                        <p:anim calcmode="lin" valueType="num">
                                          <p:cBhvr>
                                            <p:cTn id="68" dur="500" fill="hold"/>
                                            <p:tgtEl>
                                              <p:spTgt spid="118"/>
                                            </p:tgtEl>
                                            <p:attrNameLst>
                                              <p:attrName>ppt_y</p:attrName>
                                            </p:attrNameLst>
                                          </p:cBhvr>
                                          <p:tavLst>
                                            <p:tav tm="0">
                                              <p:val>
                                                <p:strVal val="#ppt_y+.1"/>
                                              </p:val>
                                            </p:tav>
                                            <p:tav tm="100000">
                                              <p:val>
                                                <p:strVal val="#ppt_y"/>
                                              </p:val>
                                            </p:tav>
                                          </p:tavLst>
                                        </p:anim>
                                      </p:childTnLst>
                                    </p:cTn>
                                  </p:par>
                                  <p:par>
                                    <p:cTn id="69" presetID="2" presetClass="entr" presetSubtype="2" fill="hold" grpId="0" nodeType="withEffect">
                                      <p:stCondLst>
                                        <p:cond delay="3100"/>
                                      </p:stCondLst>
                                      <p:childTnLst>
                                        <p:set>
                                          <p:cBhvr>
                                            <p:cTn id="70" dur="1" fill="hold">
                                              <p:stCondLst>
                                                <p:cond delay="0"/>
                                              </p:stCondLst>
                                            </p:cTn>
                                            <p:tgtEl>
                                              <p:spTgt spid="119"/>
                                            </p:tgtEl>
                                            <p:attrNameLst>
                                              <p:attrName>style.visibility</p:attrName>
                                            </p:attrNameLst>
                                          </p:cBhvr>
                                          <p:to>
                                            <p:strVal val="visible"/>
                                          </p:to>
                                        </p:set>
                                        <p:anim calcmode="lin" valueType="num">
                                          <p:cBhvr additive="base">
                                            <p:cTn id="71" dur="500" fill="hold"/>
                                            <p:tgtEl>
                                              <p:spTgt spid="119"/>
                                            </p:tgtEl>
                                            <p:attrNameLst>
                                              <p:attrName>ppt_x</p:attrName>
                                            </p:attrNameLst>
                                          </p:cBhvr>
                                          <p:tavLst>
                                            <p:tav tm="0">
                                              <p:val>
                                                <p:strVal val="1+#ppt_w/2"/>
                                              </p:val>
                                            </p:tav>
                                            <p:tav tm="100000">
                                              <p:val>
                                                <p:strVal val="#ppt_x"/>
                                              </p:val>
                                            </p:tav>
                                          </p:tavLst>
                                        </p:anim>
                                        <p:anim calcmode="lin" valueType="num">
                                          <p:cBhvr additive="base">
                                            <p:cTn id="72" dur="500" fill="hold"/>
                                            <p:tgtEl>
                                              <p:spTgt spid="119"/>
                                            </p:tgtEl>
                                            <p:attrNameLst>
                                              <p:attrName>ppt_y</p:attrName>
                                            </p:attrNameLst>
                                          </p:cBhvr>
                                          <p:tavLst>
                                            <p:tav tm="0">
                                              <p:val>
                                                <p:strVal val="#ppt_y"/>
                                              </p:val>
                                            </p:tav>
                                            <p:tav tm="100000">
                                              <p:val>
                                                <p:strVal val="#ppt_y"/>
                                              </p:val>
                                            </p:tav>
                                          </p:tavLst>
                                        </p:anim>
                                      </p:childTnLst>
                                    </p:cTn>
                                  </p:par>
                                  <p:par>
                                    <p:cTn id="73" presetID="2" presetClass="entr" presetSubtype="2" fill="hold" grpId="0" nodeType="withEffect">
                                      <p:stCondLst>
                                        <p:cond delay="3100"/>
                                      </p:stCondLst>
                                      <p:childTnLst>
                                        <p:set>
                                          <p:cBhvr>
                                            <p:cTn id="74" dur="1" fill="hold">
                                              <p:stCondLst>
                                                <p:cond delay="0"/>
                                              </p:stCondLst>
                                            </p:cTn>
                                            <p:tgtEl>
                                              <p:spTgt spid="120"/>
                                            </p:tgtEl>
                                            <p:attrNameLst>
                                              <p:attrName>style.visibility</p:attrName>
                                            </p:attrNameLst>
                                          </p:cBhvr>
                                          <p:to>
                                            <p:strVal val="visible"/>
                                          </p:to>
                                        </p:set>
                                        <p:anim calcmode="lin" valueType="num">
                                          <p:cBhvr additive="base">
                                            <p:cTn id="75" dur="500" fill="hold"/>
                                            <p:tgtEl>
                                              <p:spTgt spid="120"/>
                                            </p:tgtEl>
                                            <p:attrNameLst>
                                              <p:attrName>ppt_x</p:attrName>
                                            </p:attrNameLst>
                                          </p:cBhvr>
                                          <p:tavLst>
                                            <p:tav tm="0">
                                              <p:val>
                                                <p:strVal val="1+#ppt_w/2"/>
                                              </p:val>
                                            </p:tav>
                                            <p:tav tm="100000">
                                              <p:val>
                                                <p:strVal val="#ppt_x"/>
                                              </p:val>
                                            </p:tav>
                                          </p:tavLst>
                                        </p:anim>
                                        <p:anim calcmode="lin" valueType="num">
                                          <p:cBhvr additive="base">
                                            <p:cTn id="76" dur="500" fill="hold"/>
                                            <p:tgtEl>
                                              <p:spTgt spid="120"/>
                                            </p:tgtEl>
                                            <p:attrNameLst>
                                              <p:attrName>ppt_y</p:attrName>
                                            </p:attrNameLst>
                                          </p:cBhvr>
                                          <p:tavLst>
                                            <p:tav tm="0">
                                              <p:val>
                                                <p:strVal val="#ppt_y"/>
                                              </p:val>
                                            </p:tav>
                                            <p:tav tm="100000">
                                              <p:val>
                                                <p:strVal val="#ppt_y"/>
                                              </p:val>
                                            </p:tav>
                                          </p:tavLst>
                                        </p:anim>
                                      </p:childTnLst>
                                    </p:cTn>
                                  </p:par>
                                  <p:par>
                                    <p:cTn id="77" presetID="21" presetClass="entr" presetSubtype="1" fill="hold" nodeType="withEffect">
                                      <p:stCondLst>
                                        <p:cond delay="1000"/>
                                      </p:stCondLst>
                                      <p:childTnLst>
                                        <p:set>
                                          <p:cBhvr>
                                            <p:cTn id="78" dur="1" fill="hold">
                                              <p:stCondLst>
                                                <p:cond delay="0"/>
                                              </p:stCondLst>
                                            </p:cTn>
                                            <p:tgtEl>
                                              <p:spTgt spid="22"/>
                                            </p:tgtEl>
                                            <p:attrNameLst>
                                              <p:attrName>style.visibility</p:attrName>
                                            </p:attrNameLst>
                                          </p:cBhvr>
                                          <p:to>
                                            <p:strVal val="visible"/>
                                          </p:to>
                                        </p:set>
                                        <p:animEffect transition="in" filter="wheel(1)">
                                          <p:cBhvr>
                                            <p:cTn id="79"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0" grpId="1" animBg="1"/>
          <p:bldP spid="41" grpId="0" animBg="1"/>
          <p:bldP spid="41" grpId="1" animBg="1"/>
          <p:bldP spid="42" grpId="0"/>
          <p:bldP spid="113" grpId="0" animBg="1"/>
          <p:bldP spid="115" grpId="0" animBg="1"/>
          <p:bldP spid="119" grpId="0"/>
          <p:bldP spid="120" grpId="0"/>
          <p:bldP spid="121" grpId="0" animBg="1"/>
          <p:bldP spid="116" grpId="0" animBg="1"/>
          <p:bldP spid="123" grpId="0" animBg="1"/>
          <p:bldP spid="114" grpId="0" animBg="1"/>
          <p:bldP spid="118" grpId="0"/>
          <p:bldP spid="124" grpId="0" animBg="1"/>
          <p:bldP spid="124" grpId="1" animBg="1"/>
          <p:bldP spid="125" grpId="0" animBg="1"/>
          <p:bldP spid="125" grpId="1" animBg="1"/>
        </p:bldLst>
      </p:timing>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菱形 5"/>
          <p:cNvSpPr/>
          <p:nvPr/>
        </p:nvSpPr>
        <p:spPr>
          <a:xfrm>
            <a:off x="4210373" y="976425"/>
            <a:ext cx="720080" cy="720080"/>
          </a:xfrm>
          <a:prstGeom prst="diamond">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zh-CN" altLang="en-US" sz="600" b="1" dirty="0">
                <a:latin typeface="微软雅黑" panose="020B0503020204020204" pitchFamily="34" charset="-122"/>
                <a:ea typeface="微软雅黑" panose="020B0503020204020204" pitchFamily="34" charset="-122"/>
              </a:rPr>
              <a:t>图</a:t>
            </a:r>
            <a:r>
              <a:rPr lang="en-US" altLang="zh-CN" sz="600" b="1" dirty="0">
                <a:latin typeface="微软雅黑" panose="020B0503020204020204" pitchFamily="34" charset="-122"/>
                <a:ea typeface="微软雅黑" panose="020B0503020204020204" pitchFamily="34" charset="-122"/>
              </a:rPr>
              <a:t>2-2-13</a:t>
            </a:r>
            <a:endParaRPr lang="zh-CN" altLang="en-US" sz="600" b="1" dirty="0">
              <a:latin typeface="微软雅黑" panose="020B0503020204020204" pitchFamily="34" charset="-122"/>
              <a:ea typeface="微软雅黑" panose="020B0503020204020204" pitchFamily="34" charset="-122"/>
            </a:endParaRPr>
          </a:p>
        </p:txBody>
      </p:sp>
      <p:cxnSp>
        <p:nvCxnSpPr>
          <p:cNvPr id="8" name="直接连接符 7"/>
          <p:cNvCxnSpPr>
            <a:stCxn id="6" idx="2"/>
            <a:endCxn id="23" idx="0"/>
          </p:cNvCxnSpPr>
          <p:nvPr/>
        </p:nvCxnSpPr>
        <p:spPr>
          <a:xfrm>
            <a:off x="4570412" y="1696505"/>
            <a:ext cx="0" cy="1397760"/>
          </a:xfrm>
          <a:prstGeom prst="line">
            <a:avLst/>
          </a:prstGeom>
          <a:ln w="63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8" name="直接连接符 17"/>
          <p:cNvCxnSpPr>
            <a:stCxn id="6" idx="1"/>
          </p:cNvCxnSpPr>
          <p:nvPr/>
        </p:nvCxnSpPr>
        <p:spPr>
          <a:xfrm flipH="1">
            <a:off x="3922341" y="1336464"/>
            <a:ext cx="288032" cy="0"/>
          </a:xfrm>
          <a:prstGeom prst="line">
            <a:avLst/>
          </a:prstGeom>
          <a:ln w="63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9" name="矩形 8"/>
          <p:cNvSpPr/>
          <p:nvPr/>
        </p:nvSpPr>
        <p:spPr>
          <a:xfrm>
            <a:off x="1402065" y="848068"/>
            <a:ext cx="2376263" cy="2370888"/>
          </a:xfrm>
          <a:prstGeom prst="rect">
            <a:avLst/>
          </a:prstGeom>
          <a:solidFill>
            <a:schemeClr val="bg1">
              <a:lumMod val="85000"/>
              <a:alpha val="20000"/>
            </a:schemeClr>
          </a:solidFill>
          <a:ln w="63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noAutofit/>
          </a:bodyPr>
          <a:lstStyle/>
          <a:p>
            <a:pPr algn="ctr"/>
            <a:endParaRPr lang="zh-CN" altLang="en-US" sz="1200">
              <a:latin typeface="微软雅黑" panose="020B0503020204020204" pitchFamily="34" charset="-122"/>
              <a:ea typeface="微软雅黑" panose="020B0503020204020204" pitchFamily="34" charset="-122"/>
            </a:endParaRPr>
          </a:p>
        </p:txBody>
      </p:sp>
      <p:cxnSp>
        <p:nvCxnSpPr>
          <p:cNvPr id="13" name="直接连接符 12"/>
          <p:cNvCxnSpPr/>
          <p:nvPr/>
        </p:nvCxnSpPr>
        <p:spPr>
          <a:xfrm>
            <a:off x="1487885" y="1336464"/>
            <a:ext cx="2218432" cy="0"/>
          </a:xfrm>
          <a:prstGeom prst="line">
            <a:avLst/>
          </a:prstGeom>
          <a:ln w="63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4" name="Rectangle 20"/>
          <p:cNvSpPr>
            <a:spLocks noChangeArrowheads="1"/>
          </p:cNvSpPr>
          <p:nvPr/>
        </p:nvSpPr>
        <p:spPr bwMode="auto">
          <a:xfrm>
            <a:off x="1487885" y="1090529"/>
            <a:ext cx="1426344" cy="1986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fontAlgn="base">
              <a:lnSpc>
                <a:spcPct val="130000"/>
              </a:lnSpc>
              <a:spcBef>
                <a:spcPct val="0"/>
              </a:spcBef>
              <a:spcAft>
                <a:spcPct val="0"/>
              </a:spcAft>
            </a:pPr>
            <a:r>
              <a:rPr lang="zh-CN" altLang="en-US" sz="1100" dirty="0">
                <a:latin typeface="微软雅黑" panose="020B0503020204020204" pitchFamily="34" charset="-122"/>
                <a:ea typeface="微软雅黑" panose="020B0503020204020204" pitchFamily="34" charset="-122"/>
              </a:rPr>
              <a:t>图</a:t>
            </a:r>
            <a:r>
              <a:rPr lang="en-US" altLang="zh-CN" sz="1100" dirty="0">
                <a:latin typeface="微软雅黑" panose="020B0503020204020204" pitchFamily="34" charset="-122"/>
                <a:ea typeface="微软雅黑" panose="020B0503020204020204" pitchFamily="34" charset="-122"/>
              </a:rPr>
              <a:t>2-2-13 </a:t>
            </a:r>
            <a:r>
              <a:rPr lang="zh-CN" altLang="en-US" sz="1100" dirty="0">
                <a:latin typeface="微软雅黑" panose="020B0503020204020204" pitchFamily="34" charset="-122"/>
                <a:ea typeface="微软雅黑" panose="020B0503020204020204" pitchFamily="34" charset="-122"/>
              </a:rPr>
              <a:t>张书情作品</a:t>
            </a:r>
            <a:r>
              <a:rPr lang="en-US" altLang="zh-CN" sz="1100" dirty="0">
                <a:latin typeface="微软雅黑" panose="020B0503020204020204" pitchFamily="34" charset="-122"/>
                <a:ea typeface="微软雅黑" panose="020B0503020204020204" pitchFamily="34" charset="-122"/>
              </a:rPr>
              <a:t>1</a:t>
            </a:r>
            <a:endParaRPr lang="zh-CN" altLang="en-US" sz="1100" dirty="0">
              <a:solidFill>
                <a:schemeClr val="tx1">
                  <a:lumMod val="75000"/>
                  <a:lumOff val="25000"/>
                </a:schemeClr>
              </a:solidFill>
              <a:latin typeface="微软雅黑" panose="020B0503020204020204" pitchFamily="34" charset="-122"/>
              <a:ea typeface="微软雅黑" panose="020B0503020204020204" pitchFamily="34" charset="-122"/>
              <a:cs typeface="Arial" pitchFamily="34" charset="0"/>
            </a:endParaRPr>
          </a:p>
        </p:txBody>
      </p:sp>
      <p:sp>
        <p:nvSpPr>
          <p:cNvPr id="23" name="菱形 22"/>
          <p:cNvSpPr/>
          <p:nvPr/>
        </p:nvSpPr>
        <p:spPr>
          <a:xfrm>
            <a:off x="4210373" y="3094264"/>
            <a:ext cx="720080" cy="720080"/>
          </a:xfrm>
          <a:prstGeom prst="diamond">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zh-CN" altLang="en-US" sz="600" b="1" dirty="0">
                <a:latin typeface="微软雅黑" panose="020B0503020204020204" pitchFamily="34" charset="-122"/>
                <a:ea typeface="微软雅黑" panose="020B0503020204020204" pitchFamily="34" charset="-122"/>
              </a:rPr>
              <a:t>图</a:t>
            </a:r>
            <a:r>
              <a:rPr lang="en-US" altLang="zh-CN" sz="600" b="1" dirty="0">
                <a:latin typeface="微软雅黑" panose="020B0503020204020204" pitchFamily="34" charset="-122"/>
                <a:ea typeface="微软雅黑" panose="020B0503020204020204" pitchFamily="34" charset="-122"/>
              </a:rPr>
              <a:t>2-2-14</a:t>
            </a:r>
            <a:endParaRPr lang="zh-CN" altLang="en-US" sz="600" b="1" dirty="0">
              <a:latin typeface="微软雅黑" panose="020B0503020204020204" pitchFamily="34" charset="-122"/>
              <a:ea typeface="微软雅黑" panose="020B0503020204020204" pitchFamily="34" charset="-122"/>
            </a:endParaRPr>
          </a:p>
        </p:txBody>
      </p:sp>
      <p:cxnSp>
        <p:nvCxnSpPr>
          <p:cNvPr id="24" name="直接连接符 23"/>
          <p:cNvCxnSpPr/>
          <p:nvPr/>
        </p:nvCxnSpPr>
        <p:spPr>
          <a:xfrm flipH="1">
            <a:off x="4930451" y="3454304"/>
            <a:ext cx="288032" cy="0"/>
          </a:xfrm>
          <a:prstGeom prst="line">
            <a:avLst/>
          </a:prstGeom>
          <a:ln w="63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25" name="矩形 24"/>
          <p:cNvSpPr/>
          <p:nvPr/>
        </p:nvSpPr>
        <p:spPr>
          <a:xfrm>
            <a:off x="5356846" y="1562956"/>
            <a:ext cx="2376263" cy="2375999"/>
          </a:xfrm>
          <a:prstGeom prst="rect">
            <a:avLst/>
          </a:prstGeom>
          <a:solidFill>
            <a:schemeClr val="bg1">
              <a:lumMod val="85000"/>
              <a:alpha val="20000"/>
            </a:schemeClr>
          </a:solidFill>
          <a:ln w="63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noAutofit/>
          </a:bodyPr>
          <a:lstStyle/>
          <a:p>
            <a:pPr algn="ctr"/>
            <a:endParaRPr lang="zh-CN" altLang="en-US" sz="1200"/>
          </a:p>
        </p:txBody>
      </p:sp>
      <p:cxnSp>
        <p:nvCxnSpPr>
          <p:cNvPr id="27" name="直接连接符 26"/>
          <p:cNvCxnSpPr/>
          <p:nvPr/>
        </p:nvCxnSpPr>
        <p:spPr>
          <a:xfrm>
            <a:off x="5442664" y="3454304"/>
            <a:ext cx="2218432" cy="0"/>
          </a:xfrm>
          <a:prstGeom prst="line">
            <a:avLst/>
          </a:prstGeom>
          <a:ln w="63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28" name="Rectangle 20"/>
          <p:cNvSpPr>
            <a:spLocks noChangeArrowheads="1"/>
          </p:cNvSpPr>
          <p:nvPr/>
        </p:nvSpPr>
        <p:spPr bwMode="auto">
          <a:xfrm>
            <a:off x="5442664" y="3521607"/>
            <a:ext cx="1863748" cy="1986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fontAlgn="base">
              <a:lnSpc>
                <a:spcPct val="130000"/>
              </a:lnSpc>
              <a:spcBef>
                <a:spcPct val="0"/>
              </a:spcBef>
              <a:spcAft>
                <a:spcPct val="0"/>
              </a:spcAft>
            </a:pPr>
            <a:r>
              <a:rPr lang="zh-CN" altLang="en-US" sz="1100" dirty="0">
                <a:latin typeface="微软雅黑" panose="020B0503020204020204" pitchFamily="34" charset="-122"/>
                <a:ea typeface="微软雅黑" panose="020B0503020204020204" pitchFamily="34" charset="-122"/>
              </a:rPr>
              <a:t>图</a:t>
            </a:r>
            <a:r>
              <a:rPr lang="en-US" altLang="zh-CN" sz="1100" dirty="0">
                <a:latin typeface="微软雅黑" panose="020B0503020204020204" pitchFamily="34" charset="-122"/>
                <a:ea typeface="微软雅黑" panose="020B0503020204020204" pitchFamily="34" charset="-122"/>
              </a:rPr>
              <a:t>2-2-14 </a:t>
            </a:r>
            <a:r>
              <a:rPr lang="zh-CN" altLang="en-US" sz="1100" dirty="0">
                <a:latin typeface="微软雅黑" panose="020B0503020204020204" pitchFamily="34" charset="-122"/>
                <a:ea typeface="微软雅黑" panose="020B0503020204020204" pitchFamily="34" charset="-122"/>
              </a:rPr>
              <a:t>张书情作品</a:t>
            </a:r>
            <a:r>
              <a:rPr lang="en-US" altLang="zh-CN" sz="1100" dirty="0">
                <a:latin typeface="微软雅黑" panose="020B0503020204020204" pitchFamily="34" charset="-122"/>
                <a:ea typeface="微软雅黑" panose="020B0503020204020204" pitchFamily="34" charset="-122"/>
              </a:rPr>
              <a:t>2</a:t>
            </a:r>
            <a:endParaRPr lang="zh-CN" altLang="en-US" sz="1100" dirty="0">
              <a:solidFill>
                <a:schemeClr val="tx1">
                  <a:lumMod val="75000"/>
                  <a:lumOff val="25000"/>
                </a:schemeClr>
              </a:solidFill>
              <a:latin typeface="微软雅黑" panose="020B0503020204020204" pitchFamily="34" charset="-122"/>
              <a:ea typeface="微软雅黑" panose="020B0503020204020204" pitchFamily="34" charset="-122"/>
              <a:cs typeface="Arial" pitchFamily="34" charset="0"/>
            </a:endParaRPr>
          </a:p>
        </p:txBody>
      </p:sp>
      <p:cxnSp>
        <p:nvCxnSpPr>
          <p:cNvPr id="22" name="直接连接符 21"/>
          <p:cNvCxnSpPr>
            <a:endCxn id="6" idx="0"/>
          </p:cNvCxnSpPr>
          <p:nvPr/>
        </p:nvCxnSpPr>
        <p:spPr>
          <a:xfrm>
            <a:off x="4570412" y="5"/>
            <a:ext cx="0" cy="976423"/>
          </a:xfrm>
          <a:prstGeom prst="line">
            <a:avLst/>
          </a:prstGeom>
          <a:ln w="63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pic>
        <p:nvPicPr>
          <p:cNvPr id="2" name="图片 1"/>
          <p:cNvPicPr>
            <a:picLocks noChangeAspect="1"/>
          </p:cNvPicPr>
          <p:nvPr/>
        </p:nvPicPr>
        <p:blipFill>
          <a:blip r:embed="rId2"/>
          <a:stretch>
            <a:fillRect/>
          </a:stretch>
        </p:blipFill>
        <p:spPr>
          <a:xfrm>
            <a:off x="1487885" y="1418956"/>
            <a:ext cx="2218432" cy="1567640"/>
          </a:xfrm>
          <a:prstGeom prst="rect">
            <a:avLst/>
          </a:prstGeom>
        </p:spPr>
      </p:pic>
      <p:pic>
        <p:nvPicPr>
          <p:cNvPr id="3" name="图片 2"/>
          <p:cNvPicPr>
            <a:picLocks noChangeAspect="1"/>
          </p:cNvPicPr>
          <p:nvPr/>
        </p:nvPicPr>
        <p:blipFill>
          <a:blip r:embed="rId3"/>
          <a:stretch>
            <a:fillRect/>
          </a:stretch>
        </p:blipFill>
        <p:spPr>
          <a:xfrm>
            <a:off x="5442664" y="1803658"/>
            <a:ext cx="2218432" cy="1567638"/>
          </a:xfrm>
          <a:prstGeom prst="rect">
            <a:avLst/>
          </a:prstGeom>
        </p:spPr>
      </p:pic>
      <p:cxnSp>
        <p:nvCxnSpPr>
          <p:cNvPr id="17" name="直接连接符 16"/>
          <p:cNvCxnSpPr>
            <a:stCxn id="23" idx="2"/>
          </p:cNvCxnSpPr>
          <p:nvPr/>
        </p:nvCxnSpPr>
        <p:spPr>
          <a:xfrm flipH="1">
            <a:off x="4562255" y="3814345"/>
            <a:ext cx="8159" cy="1327569"/>
          </a:xfrm>
          <a:prstGeom prst="line">
            <a:avLst/>
          </a:prstGeom>
          <a:ln w="63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7339721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up)">
                                      <p:cBhvr>
                                        <p:cTn id="7" dur="500"/>
                                        <p:tgtEl>
                                          <p:spTgt spid="22"/>
                                        </p:tgtEl>
                                      </p:cBhvr>
                                    </p:animEffect>
                                  </p:childTnLst>
                                </p:cTn>
                              </p:par>
                              <p:par>
                                <p:cTn id="8" presetID="53" presetClass="entr" presetSubtype="16" fill="hold" grpId="0" nodeType="withEffect">
                                  <p:stCondLst>
                                    <p:cond delay="500"/>
                                  </p:stCondLst>
                                  <p:childTnLst>
                                    <p:set>
                                      <p:cBhvr>
                                        <p:cTn id="9" dur="1" fill="hold">
                                          <p:stCondLst>
                                            <p:cond delay="0"/>
                                          </p:stCondLst>
                                        </p:cTn>
                                        <p:tgtEl>
                                          <p:spTgt spid="6"/>
                                        </p:tgtEl>
                                        <p:attrNameLst>
                                          <p:attrName>style.visibility</p:attrName>
                                        </p:attrNameLst>
                                      </p:cBhvr>
                                      <p:to>
                                        <p:strVal val="visible"/>
                                      </p:to>
                                    </p:set>
                                    <p:anim calcmode="lin" valueType="num">
                                      <p:cBhvr>
                                        <p:cTn id="10" dur="500" fill="hold"/>
                                        <p:tgtEl>
                                          <p:spTgt spid="6"/>
                                        </p:tgtEl>
                                        <p:attrNameLst>
                                          <p:attrName>ppt_w</p:attrName>
                                        </p:attrNameLst>
                                      </p:cBhvr>
                                      <p:tavLst>
                                        <p:tav tm="0">
                                          <p:val>
                                            <p:fltVal val="0"/>
                                          </p:val>
                                        </p:tav>
                                        <p:tav tm="100000">
                                          <p:val>
                                            <p:strVal val="#ppt_w"/>
                                          </p:val>
                                        </p:tav>
                                      </p:tavLst>
                                    </p:anim>
                                    <p:anim calcmode="lin" valueType="num">
                                      <p:cBhvr>
                                        <p:cTn id="11" dur="500" fill="hold"/>
                                        <p:tgtEl>
                                          <p:spTgt spid="6"/>
                                        </p:tgtEl>
                                        <p:attrNameLst>
                                          <p:attrName>ppt_h</p:attrName>
                                        </p:attrNameLst>
                                      </p:cBhvr>
                                      <p:tavLst>
                                        <p:tav tm="0">
                                          <p:val>
                                            <p:fltVal val="0"/>
                                          </p:val>
                                        </p:tav>
                                        <p:tav tm="100000">
                                          <p:val>
                                            <p:strVal val="#ppt_h"/>
                                          </p:val>
                                        </p:tav>
                                      </p:tavLst>
                                    </p:anim>
                                    <p:animEffect transition="in" filter="fade">
                                      <p:cBhvr>
                                        <p:cTn id="12" dur="500"/>
                                        <p:tgtEl>
                                          <p:spTgt spid="6"/>
                                        </p:tgtEl>
                                      </p:cBhvr>
                                    </p:animEffect>
                                  </p:childTnLst>
                                </p:cTn>
                              </p:par>
                              <p:par>
                                <p:cTn id="13" presetID="22" presetClass="entr" presetSubtype="2" fill="hold" nodeType="withEffect">
                                  <p:stCondLst>
                                    <p:cond delay="1000"/>
                                  </p:stCondLst>
                                  <p:childTnLst>
                                    <p:set>
                                      <p:cBhvr>
                                        <p:cTn id="14" dur="1" fill="hold">
                                          <p:stCondLst>
                                            <p:cond delay="0"/>
                                          </p:stCondLst>
                                        </p:cTn>
                                        <p:tgtEl>
                                          <p:spTgt spid="18"/>
                                        </p:tgtEl>
                                        <p:attrNameLst>
                                          <p:attrName>style.visibility</p:attrName>
                                        </p:attrNameLst>
                                      </p:cBhvr>
                                      <p:to>
                                        <p:strVal val="visible"/>
                                      </p:to>
                                    </p:set>
                                    <p:animEffect transition="in" filter="wipe(right)">
                                      <p:cBhvr>
                                        <p:cTn id="15" dur="500"/>
                                        <p:tgtEl>
                                          <p:spTgt spid="18"/>
                                        </p:tgtEl>
                                      </p:cBhvr>
                                    </p:animEffect>
                                  </p:childTnLst>
                                </p:cTn>
                              </p:par>
                              <p:par>
                                <p:cTn id="16" presetID="2" presetClass="entr" presetSubtype="8" fill="hold" grpId="0" nodeType="withEffect">
                                  <p:stCondLst>
                                    <p:cond delay="150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500" fill="hold"/>
                                        <p:tgtEl>
                                          <p:spTgt spid="9"/>
                                        </p:tgtEl>
                                        <p:attrNameLst>
                                          <p:attrName>ppt_x</p:attrName>
                                        </p:attrNameLst>
                                      </p:cBhvr>
                                      <p:tavLst>
                                        <p:tav tm="0">
                                          <p:val>
                                            <p:strVal val="0-#ppt_w/2"/>
                                          </p:val>
                                        </p:tav>
                                        <p:tav tm="100000">
                                          <p:val>
                                            <p:strVal val="#ppt_x"/>
                                          </p:val>
                                        </p:tav>
                                      </p:tavLst>
                                    </p:anim>
                                    <p:anim calcmode="lin" valueType="num">
                                      <p:cBhvr additive="base">
                                        <p:cTn id="19" dur="500" fill="hold"/>
                                        <p:tgtEl>
                                          <p:spTgt spid="9"/>
                                        </p:tgtEl>
                                        <p:attrNameLst>
                                          <p:attrName>ppt_y</p:attrName>
                                        </p:attrNameLst>
                                      </p:cBhvr>
                                      <p:tavLst>
                                        <p:tav tm="0">
                                          <p:val>
                                            <p:strVal val="#ppt_y"/>
                                          </p:val>
                                        </p:tav>
                                        <p:tav tm="100000">
                                          <p:val>
                                            <p:strVal val="#ppt_y"/>
                                          </p:val>
                                        </p:tav>
                                      </p:tavLst>
                                    </p:anim>
                                  </p:childTnLst>
                                </p:cTn>
                              </p:par>
                              <p:par>
                                <p:cTn id="20" presetID="2" presetClass="entr" presetSubtype="8" fill="hold" nodeType="withEffect">
                                  <p:stCondLst>
                                    <p:cond delay="1500"/>
                                  </p:stCondLst>
                                  <p:childTnLst>
                                    <p:set>
                                      <p:cBhvr>
                                        <p:cTn id="21" dur="1" fill="hold">
                                          <p:stCondLst>
                                            <p:cond delay="0"/>
                                          </p:stCondLst>
                                        </p:cTn>
                                        <p:tgtEl>
                                          <p:spTgt spid="13"/>
                                        </p:tgtEl>
                                        <p:attrNameLst>
                                          <p:attrName>style.visibility</p:attrName>
                                        </p:attrNameLst>
                                      </p:cBhvr>
                                      <p:to>
                                        <p:strVal val="visible"/>
                                      </p:to>
                                    </p:set>
                                    <p:anim calcmode="lin" valueType="num">
                                      <p:cBhvr additive="base">
                                        <p:cTn id="22" dur="500" fill="hold"/>
                                        <p:tgtEl>
                                          <p:spTgt spid="13"/>
                                        </p:tgtEl>
                                        <p:attrNameLst>
                                          <p:attrName>ppt_x</p:attrName>
                                        </p:attrNameLst>
                                      </p:cBhvr>
                                      <p:tavLst>
                                        <p:tav tm="0">
                                          <p:val>
                                            <p:strVal val="0-#ppt_w/2"/>
                                          </p:val>
                                        </p:tav>
                                        <p:tav tm="100000">
                                          <p:val>
                                            <p:strVal val="#ppt_x"/>
                                          </p:val>
                                        </p:tav>
                                      </p:tavLst>
                                    </p:anim>
                                    <p:anim calcmode="lin" valueType="num">
                                      <p:cBhvr additive="base">
                                        <p:cTn id="23" dur="500" fill="hold"/>
                                        <p:tgtEl>
                                          <p:spTgt spid="13"/>
                                        </p:tgtEl>
                                        <p:attrNameLst>
                                          <p:attrName>ppt_y</p:attrName>
                                        </p:attrNameLst>
                                      </p:cBhvr>
                                      <p:tavLst>
                                        <p:tav tm="0">
                                          <p:val>
                                            <p:strVal val="#ppt_y"/>
                                          </p:val>
                                        </p:tav>
                                        <p:tav tm="100000">
                                          <p:val>
                                            <p:strVal val="#ppt_y"/>
                                          </p:val>
                                        </p:tav>
                                      </p:tavLst>
                                    </p:anim>
                                  </p:childTnLst>
                                </p:cTn>
                              </p:par>
                              <p:par>
                                <p:cTn id="24" presetID="2" presetClass="entr" presetSubtype="8" fill="hold" nodeType="withEffect">
                                  <p:stCondLst>
                                    <p:cond delay="1500"/>
                                  </p:stCondLst>
                                  <p:childTnLst>
                                    <p:set>
                                      <p:cBhvr>
                                        <p:cTn id="25" dur="1" fill="hold">
                                          <p:stCondLst>
                                            <p:cond delay="0"/>
                                          </p:stCondLst>
                                        </p:cTn>
                                        <p:tgtEl>
                                          <p:spTgt spid="2"/>
                                        </p:tgtEl>
                                        <p:attrNameLst>
                                          <p:attrName>style.visibility</p:attrName>
                                        </p:attrNameLst>
                                      </p:cBhvr>
                                      <p:to>
                                        <p:strVal val="visible"/>
                                      </p:to>
                                    </p:set>
                                    <p:anim calcmode="lin" valueType="num">
                                      <p:cBhvr additive="base">
                                        <p:cTn id="26" dur="500" fill="hold"/>
                                        <p:tgtEl>
                                          <p:spTgt spid="2"/>
                                        </p:tgtEl>
                                        <p:attrNameLst>
                                          <p:attrName>ppt_x</p:attrName>
                                        </p:attrNameLst>
                                      </p:cBhvr>
                                      <p:tavLst>
                                        <p:tav tm="0">
                                          <p:val>
                                            <p:strVal val="0-#ppt_w/2"/>
                                          </p:val>
                                        </p:tav>
                                        <p:tav tm="100000">
                                          <p:val>
                                            <p:strVal val="#ppt_x"/>
                                          </p:val>
                                        </p:tav>
                                      </p:tavLst>
                                    </p:anim>
                                    <p:anim calcmode="lin" valueType="num">
                                      <p:cBhvr additive="base">
                                        <p:cTn id="27" dur="500" fill="hold"/>
                                        <p:tgtEl>
                                          <p:spTgt spid="2"/>
                                        </p:tgtEl>
                                        <p:attrNameLst>
                                          <p:attrName>ppt_y</p:attrName>
                                        </p:attrNameLst>
                                      </p:cBhvr>
                                      <p:tavLst>
                                        <p:tav tm="0">
                                          <p:val>
                                            <p:strVal val="#ppt_y"/>
                                          </p:val>
                                        </p:tav>
                                        <p:tav tm="100000">
                                          <p:val>
                                            <p:strVal val="#ppt_y"/>
                                          </p:val>
                                        </p:tav>
                                      </p:tavLst>
                                    </p:anim>
                                  </p:childTnLst>
                                </p:cTn>
                              </p:par>
                              <p:par>
                                <p:cTn id="28" presetID="2" presetClass="entr" presetSubtype="8" fill="hold" grpId="0" nodeType="withEffect">
                                  <p:stCondLst>
                                    <p:cond delay="1500"/>
                                  </p:stCondLst>
                                  <p:childTnLst>
                                    <p:set>
                                      <p:cBhvr>
                                        <p:cTn id="29" dur="1" fill="hold">
                                          <p:stCondLst>
                                            <p:cond delay="0"/>
                                          </p:stCondLst>
                                        </p:cTn>
                                        <p:tgtEl>
                                          <p:spTgt spid="14"/>
                                        </p:tgtEl>
                                        <p:attrNameLst>
                                          <p:attrName>style.visibility</p:attrName>
                                        </p:attrNameLst>
                                      </p:cBhvr>
                                      <p:to>
                                        <p:strVal val="visible"/>
                                      </p:to>
                                    </p:set>
                                    <p:anim calcmode="lin" valueType="num">
                                      <p:cBhvr additive="base">
                                        <p:cTn id="30" dur="500" fill="hold"/>
                                        <p:tgtEl>
                                          <p:spTgt spid="14"/>
                                        </p:tgtEl>
                                        <p:attrNameLst>
                                          <p:attrName>ppt_x</p:attrName>
                                        </p:attrNameLst>
                                      </p:cBhvr>
                                      <p:tavLst>
                                        <p:tav tm="0">
                                          <p:val>
                                            <p:strVal val="0-#ppt_w/2"/>
                                          </p:val>
                                        </p:tav>
                                        <p:tav tm="100000">
                                          <p:val>
                                            <p:strVal val="#ppt_x"/>
                                          </p:val>
                                        </p:tav>
                                      </p:tavLst>
                                    </p:anim>
                                    <p:anim calcmode="lin" valueType="num">
                                      <p:cBhvr additive="base">
                                        <p:cTn id="31" dur="500" fill="hold"/>
                                        <p:tgtEl>
                                          <p:spTgt spid="14"/>
                                        </p:tgtEl>
                                        <p:attrNameLst>
                                          <p:attrName>ppt_y</p:attrName>
                                        </p:attrNameLst>
                                      </p:cBhvr>
                                      <p:tavLst>
                                        <p:tav tm="0">
                                          <p:val>
                                            <p:strVal val="#ppt_y"/>
                                          </p:val>
                                        </p:tav>
                                        <p:tav tm="100000">
                                          <p:val>
                                            <p:strVal val="#ppt_y"/>
                                          </p:val>
                                        </p:tav>
                                      </p:tavLst>
                                    </p:anim>
                                  </p:childTnLst>
                                </p:cTn>
                              </p:par>
                              <p:par>
                                <p:cTn id="32" presetID="22" presetClass="entr" presetSubtype="1" fill="hold" nodeType="withEffect">
                                  <p:stCondLst>
                                    <p:cond delay="2000"/>
                                  </p:stCondLst>
                                  <p:childTnLst>
                                    <p:set>
                                      <p:cBhvr>
                                        <p:cTn id="33" dur="1" fill="hold">
                                          <p:stCondLst>
                                            <p:cond delay="0"/>
                                          </p:stCondLst>
                                        </p:cTn>
                                        <p:tgtEl>
                                          <p:spTgt spid="8"/>
                                        </p:tgtEl>
                                        <p:attrNameLst>
                                          <p:attrName>style.visibility</p:attrName>
                                        </p:attrNameLst>
                                      </p:cBhvr>
                                      <p:to>
                                        <p:strVal val="visible"/>
                                      </p:to>
                                    </p:set>
                                    <p:animEffect transition="in" filter="wipe(up)">
                                      <p:cBhvr>
                                        <p:cTn id="34" dur="500"/>
                                        <p:tgtEl>
                                          <p:spTgt spid="8"/>
                                        </p:tgtEl>
                                      </p:cBhvr>
                                    </p:animEffect>
                                  </p:childTnLst>
                                </p:cTn>
                              </p:par>
                              <p:par>
                                <p:cTn id="35" presetID="53" presetClass="entr" presetSubtype="16" fill="hold" grpId="0" nodeType="withEffect">
                                  <p:stCondLst>
                                    <p:cond delay="2500"/>
                                  </p:stCondLst>
                                  <p:childTnLst>
                                    <p:set>
                                      <p:cBhvr>
                                        <p:cTn id="36" dur="1" fill="hold">
                                          <p:stCondLst>
                                            <p:cond delay="0"/>
                                          </p:stCondLst>
                                        </p:cTn>
                                        <p:tgtEl>
                                          <p:spTgt spid="23"/>
                                        </p:tgtEl>
                                        <p:attrNameLst>
                                          <p:attrName>style.visibility</p:attrName>
                                        </p:attrNameLst>
                                      </p:cBhvr>
                                      <p:to>
                                        <p:strVal val="visible"/>
                                      </p:to>
                                    </p:set>
                                    <p:anim calcmode="lin" valueType="num">
                                      <p:cBhvr>
                                        <p:cTn id="37" dur="500" fill="hold"/>
                                        <p:tgtEl>
                                          <p:spTgt spid="23"/>
                                        </p:tgtEl>
                                        <p:attrNameLst>
                                          <p:attrName>ppt_w</p:attrName>
                                        </p:attrNameLst>
                                      </p:cBhvr>
                                      <p:tavLst>
                                        <p:tav tm="0">
                                          <p:val>
                                            <p:fltVal val="0"/>
                                          </p:val>
                                        </p:tav>
                                        <p:tav tm="100000">
                                          <p:val>
                                            <p:strVal val="#ppt_w"/>
                                          </p:val>
                                        </p:tav>
                                      </p:tavLst>
                                    </p:anim>
                                    <p:anim calcmode="lin" valueType="num">
                                      <p:cBhvr>
                                        <p:cTn id="38" dur="500" fill="hold"/>
                                        <p:tgtEl>
                                          <p:spTgt spid="23"/>
                                        </p:tgtEl>
                                        <p:attrNameLst>
                                          <p:attrName>ppt_h</p:attrName>
                                        </p:attrNameLst>
                                      </p:cBhvr>
                                      <p:tavLst>
                                        <p:tav tm="0">
                                          <p:val>
                                            <p:fltVal val="0"/>
                                          </p:val>
                                        </p:tav>
                                        <p:tav tm="100000">
                                          <p:val>
                                            <p:strVal val="#ppt_h"/>
                                          </p:val>
                                        </p:tav>
                                      </p:tavLst>
                                    </p:anim>
                                    <p:animEffect transition="in" filter="fade">
                                      <p:cBhvr>
                                        <p:cTn id="39" dur="500"/>
                                        <p:tgtEl>
                                          <p:spTgt spid="23"/>
                                        </p:tgtEl>
                                      </p:cBhvr>
                                    </p:animEffect>
                                  </p:childTnLst>
                                </p:cTn>
                              </p:par>
                              <p:par>
                                <p:cTn id="40" presetID="22" presetClass="entr" presetSubtype="8" fill="hold" nodeType="withEffect">
                                  <p:stCondLst>
                                    <p:cond delay="3000"/>
                                  </p:stCondLst>
                                  <p:childTnLst>
                                    <p:set>
                                      <p:cBhvr>
                                        <p:cTn id="41" dur="1" fill="hold">
                                          <p:stCondLst>
                                            <p:cond delay="0"/>
                                          </p:stCondLst>
                                        </p:cTn>
                                        <p:tgtEl>
                                          <p:spTgt spid="24"/>
                                        </p:tgtEl>
                                        <p:attrNameLst>
                                          <p:attrName>style.visibility</p:attrName>
                                        </p:attrNameLst>
                                      </p:cBhvr>
                                      <p:to>
                                        <p:strVal val="visible"/>
                                      </p:to>
                                    </p:set>
                                    <p:animEffect transition="in" filter="wipe(left)">
                                      <p:cBhvr>
                                        <p:cTn id="42" dur="500"/>
                                        <p:tgtEl>
                                          <p:spTgt spid="24"/>
                                        </p:tgtEl>
                                      </p:cBhvr>
                                    </p:animEffect>
                                  </p:childTnLst>
                                </p:cTn>
                              </p:par>
                              <p:par>
                                <p:cTn id="43" presetID="2" presetClass="entr" presetSubtype="2" fill="hold" grpId="0" nodeType="withEffect">
                                  <p:stCondLst>
                                    <p:cond delay="3500"/>
                                  </p:stCondLst>
                                  <p:childTnLst>
                                    <p:set>
                                      <p:cBhvr>
                                        <p:cTn id="44" dur="1" fill="hold">
                                          <p:stCondLst>
                                            <p:cond delay="0"/>
                                          </p:stCondLst>
                                        </p:cTn>
                                        <p:tgtEl>
                                          <p:spTgt spid="25"/>
                                        </p:tgtEl>
                                        <p:attrNameLst>
                                          <p:attrName>style.visibility</p:attrName>
                                        </p:attrNameLst>
                                      </p:cBhvr>
                                      <p:to>
                                        <p:strVal val="visible"/>
                                      </p:to>
                                    </p:set>
                                    <p:anim calcmode="lin" valueType="num">
                                      <p:cBhvr additive="base">
                                        <p:cTn id="45" dur="500" fill="hold"/>
                                        <p:tgtEl>
                                          <p:spTgt spid="25"/>
                                        </p:tgtEl>
                                        <p:attrNameLst>
                                          <p:attrName>ppt_x</p:attrName>
                                        </p:attrNameLst>
                                      </p:cBhvr>
                                      <p:tavLst>
                                        <p:tav tm="0">
                                          <p:val>
                                            <p:strVal val="1+#ppt_w/2"/>
                                          </p:val>
                                        </p:tav>
                                        <p:tav tm="100000">
                                          <p:val>
                                            <p:strVal val="#ppt_x"/>
                                          </p:val>
                                        </p:tav>
                                      </p:tavLst>
                                    </p:anim>
                                    <p:anim calcmode="lin" valueType="num">
                                      <p:cBhvr additive="base">
                                        <p:cTn id="46" dur="500" fill="hold"/>
                                        <p:tgtEl>
                                          <p:spTgt spid="25"/>
                                        </p:tgtEl>
                                        <p:attrNameLst>
                                          <p:attrName>ppt_y</p:attrName>
                                        </p:attrNameLst>
                                      </p:cBhvr>
                                      <p:tavLst>
                                        <p:tav tm="0">
                                          <p:val>
                                            <p:strVal val="#ppt_y"/>
                                          </p:val>
                                        </p:tav>
                                        <p:tav tm="100000">
                                          <p:val>
                                            <p:strVal val="#ppt_y"/>
                                          </p:val>
                                        </p:tav>
                                      </p:tavLst>
                                    </p:anim>
                                  </p:childTnLst>
                                </p:cTn>
                              </p:par>
                              <p:par>
                                <p:cTn id="47" presetID="2" presetClass="entr" presetSubtype="2" fill="hold" grpId="0" nodeType="withEffect">
                                  <p:stCondLst>
                                    <p:cond delay="3500"/>
                                  </p:stCondLst>
                                  <p:childTnLst>
                                    <p:set>
                                      <p:cBhvr>
                                        <p:cTn id="48" dur="1" fill="hold">
                                          <p:stCondLst>
                                            <p:cond delay="0"/>
                                          </p:stCondLst>
                                        </p:cTn>
                                        <p:tgtEl>
                                          <p:spTgt spid="28"/>
                                        </p:tgtEl>
                                        <p:attrNameLst>
                                          <p:attrName>style.visibility</p:attrName>
                                        </p:attrNameLst>
                                      </p:cBhvr>
                                      <p:to>
                                        <p:strVal val="visible"/>
                                      </p:to>
                                    </p:set>
                                    <p:anim calcmode="lin" valueType="num">
                                      <p:cBhvr additive="base">
                                        <p:cTn id="49" dur="500" fill="hold"/>
                                        <p:tgtEl>
                                          <p:spTgt spid="28"/>
                                        </p:tgtEl>
                                        <p:attrNameLst>
                                          <p:attrName>ppt_x</p:attrName>
                                        </p:attrNameLst>
                                      </p:cBhvr>
                                      <p:tavLst>
                                        <p:tav tm="0">
                                          <p:val>
                                            <p:strVal val="1+#ppt_w/2"/>
                                          </p:val>
                                        </p:tav>
                                        <p:tav tm="100000">
                                          <p:val>
                                            <p:strVal val="#ppt_x"/>
                                          </p:val>
                                        </p:tav>
                                      </p:tavLst>
                                    </p:anim>
                                    <p:anim calcmode="lin" valueType="num">
                                      <p:cBhvr additive="base">
                                        <p:cTn id="50" dur="500" fill="hold"/>
                                        <p:tgtEl>
                                          <p:spTgt spid="28"/>
                                        </p:tgtEl>
                                        <p:attrNameLst>
                                          <p:attrName>ppt_y</p:attrName>
                                        </p:attrNameLst>
                                      </p:cBhvr>
                                      <p:tavLst>
                                        <p:tav tm="0">
                                          <p:val>
                                            <p:strVal val="#ppt_y"/>
                                          </p:val>
                                        </p:tav>
                                        <p:tav tm="100000">
                                          <p:val>
                                            <p:strVal val="#ppt_y"/>
                                          </p:val>
                                        </p:tav>
                                      </p:tavLst>
                                    </p:anim>
                                  </p:childTnLst>
                                </p:cTn>
                              </p:par>
                              <p:par>
                                <p:cTn id="51" presetID="2" presetClass="entr" presetSubtype="2" fill="hold" nodeType="withEffect">
                                  <p:stCondLst>
                                    <p:cond delay="3500"/>
                                  </p:stCondLst>
                                  <p:childTnLst>
                                    <p:set>
                                      <p:cBhvr>
                                        <p:cTn id="52" dur="1" fill="hold">
                                          <p:stCondLst>
                                            <p:cond delay="0"/>
                                          </p:stCondLst>
                                        </p:cTn>
                                        <p:tgtEl>
                                          <p:spTgt spid="27"/>
                                        </p:tgtEl>
                                        <p:attrNameLst>
                                          <p:attrName>style.visibility</p:attrName>
                                        </p:attrNameLst>
                                      </p:cBhvr>
                                      <p:to>
                                        <p:strVal val="visible"/>
                                      </p:to>
                                    </p:set>
                                    <p:anim calcmode="lin" valueType="num">
                                      <p:cBhvr additive="base">
                                        <p:cTn id="53" dur="500" fill="hold"/>
                                        <p:tgtEl>
                                          <p:spTgt spid="27"/>
                                        </p:tgtEl>
                                        <p:attrNameLst>
                                          <p:attrName>ppt_x</p:attrName>
                                        </p:attrNameLst>
                                      </p:cBhvr>
                                      <p:tavLst>
                                        <p:tav tm="0">
                                          <p:val>
                                            <p:strVal val="1+#ppt_w/2"/>
                                          </p:val>
                                        </p:tav>
                                        <p:tav tm="100000">
                                          <p:val>
                                            <p:strVal val="#ppt_x"/>
                                          </p:val>
                                        </p:tav>
                                      </p:tavLst>
                                    </p:anim>
                                    <p:anim calcmode="lin" valueType="num">
                                      <p:cBhvr additive="base">
                                        <p:cTn id="54" dur="500" fill="hold"/>
                                        <p:tgtEl>
                                          <p:spTgt spid="27"/>
                                        </p:tgtEl>
                                        <p:attrNameLst>
                                          <p:attrName>ppt_y</p:attrName>
                                        </p:attrNameLst>
                                      </p:cBhvr>
                                      <p:tavLst>
                                        <p:tav tm="0">
                                          <p:val>
                                            <p:strVal val="#ppt_y"/>
                                          </p:val>
                                        </p:tav>
                                        <p:tav tm="100000">
                                          <p:val>
                                            <p:strVal val="#ppt_y"/>
                                          </p:val>
                                        </p:tav>
                                      </p:tavLst>
                                    </p:anim>
                                  </p:childTnLst>
                                </p:cTn>
                              </p:par>
                              <p:par>
                                <p:cTn id="55" presetID="2" presetClass="entr" presetSubtype="2" fill="hold" nodeType="withEffect">
                                  <p:stCondLst>
                                    <p:cond delay="3500"/>
                                  </p:stCondLst>
                                  <p:childTnLst>
                                    <p:set>
                                      <p:cBhvr>
                                        <p:cTn id="56" dur="1" fill="hold">
                                          <p:stCondLst>
                                            <p:cond delay="0"/>
                                          </p:stCondLst>
                                        </p:cTn>
                                        <p:tgtEl>
                                          <p:spTgt spid="3"/>
                                        </p:tgtEl>
                                        <p:attrNameLst>
                                          <p:attrName>style.visibility</p:attrName>
                                        </p:attrNameLst>
                                      </p:cBhvr>
                                      <p:to>
                                        <p:strVal val="visible"/>
                                      </p:to>
                                    </p:set>
                                    <p:anim calcmode="lin" valueType="num">
                                      <p:cBhvr additive="base">
                                        <p:cTn id="57" dur="500" fill="hold"/>
                                        <p:tgtEl>
                                          <p:spTgt spid="3"/>
                                        </p:tgtEl>
                                        <p:attrNameLst>
                                          <p:attrName>ppt_x</p:attrName>
                                        </p:attrNameLst>
                                      </p:cBhvr>
                                      <p:tavLst>
                                        <p:tav tm="0">
                                          <p:val>
                                            <p:strVal val="1+#ppt_w/2"/>
                                          </p:val>
                                        </p:tav>
                                        <p:tav tm="100000">
                                          <p:val>
                                            <p:strVal val="#ppt_x"/>
                                          </p:val>
                                        </p:tav>
                                      </p:tavLst>
                                    </p:anim>
                                    <p:anim calcmode="lin" valueType="num">
                                      <p:cBhvr additive="base">
                                        <p:cTn id="58" dur="500" fill="hold"/>
                                        <p:tgtEl>
                                          <p:spTgt spid="3"/>
                                        </p:tgtEl>
                                        <p:attrNameLst>
                                          <p:attrName>ppt_y</p:attrName>
                                        </p:attrNameLst>
                                      </p:cBhvr>
                                      <p:tavLst>
                                        <p:tav tm="0">
                                          <p:val>
                                            <p:strVal val="#ppt_y"/>
                                          </p:val>
                                        </p:tav>
                                        <p:tav tm="100000">
                                          <p:val>
                                            <p:strVal val="#ppt_y"/>
                                          </p:val>
                                        </p:tav>
                                      </p:tavLst>
                                    </p:anim>
                                  </p:childTnLst>
                                </p:cTn>
                              </p:par>
                              <p:par>
                                <p:cTn id="59" presetID="22" presetClass="entr" presetSubtype="1" fill="hold" nodeType="withEffect">
                                  <p:stCondLst>
                                    <p:cond delay="4000"/>
                                  </p:stCondLst>
                                  <p:childTnLst>
                                    <p:set>
                                      <p:cBhvr>
                                        <p:cTn id="60" dur="1" fill="hold">
                                          <p:stCondLst>
                                            <p:cond delay="0"/>
                                          </p:stCondLst>
                                        </p:cTn>
                                        <p:tgtEl>
                                          <p:spTgt spid="17"/>
                                        </p:tgtEl>
                                        <p:attrNameLst>
                                          <p:attrName>style.visibility</p:attrName>
                                        </p:attrNameLst>
                                      </p:cBhvr>
                                      <p:to>
                                        <p:strVal val="visible"/>
                                      </p:to>
                                    </p:set>
                                    <p:animEffect transition="in" filter="wipe(up)">
                                      <p:cBhvr>
                                        <p:cTn id="6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P spid="14" grpId="0"/>
      <p:bldP spid="23" grpId="0" animBg="1"/>
      <p:bldP spid="25" grpId="0" animBg="1"/>
      <p:bldP spid="2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菱形 7"/>
          <p:cNvSpPr/>
          <p:nvPr/>
        </p:nvSpPr>
        <p:spPr>
          <a:xfrm>
            <a:off x="4179440" y="976424"/>
            <a:ext cx="720080" cy="720080"/>
          </a:xfrm>
          <a:prstGeom prst="diamond">
            <a:avLst/>
          </a:prstGeom>
          <a:solidFill>
            <a:srgbClr val="9999F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zh-CN" altLang="en-US" sz="600" b="1" dirty="0">
                <a:latin typeface="微软雅黑" panose="020B0503020204020204" pitchFamily="34" charset="-122"/>
                <a:ea typeface="微软雅黑" panose="020B0503020204020204" pitchFamily="34" charset="-122"/>
              </a:rPr>
              <a:t>图</a:t>
            </a:r>
            <a:r>
              <a:rPr lang="en-US" altLang="zh-CN" sz="600" b="1" dirty="0">
                <a:latin typeface="微软雅黑" panose="020B0503020204020204" pitchFamily="34" charset="-122"/>
                <a:ea typeface="微软雅黑" panose="020B0503020204020204" pitchFamily="34" charset="-122"/>
              </a:rPr>
              <a:t>2-2-15</a:t>
            </a:r>
            <a:endParaRPr lang="zh-CN" altLang="en-US" sz="600" b="1" dirty="0">
              <a:latin typeface="微软雅黑" panose="020B0503020204020204" pitchFamily="34" charset="-122"/>
              <a:ea typeface="微软雅黑" panose="020B0503020204020204" pitchFamily="34" charset="-122"/>
            </a:endParaRPr>
          </a:p>
        </p:txBody>
      </p:sp>
      <p:cxnSp>
        <p:nvCxnSpPr>
          <p:cNvPr id="9" name="直接连接符 8"/>
          <p:cNvCxnSpPr>
            <a:stCxn id="8" idx="2"/>
          </p:cNvCxnSpPr>
          <p:nvPr/>
        </p:nvCxnSpPr>
        <p:spPr>
          <a:xfrm>
            <a:off x="4539479" y="1696508"/>
            <a:ext cx="0" cy="1659455"/>
          </a:xfrm>
          <a:prstGeom prst="line">
            <a:avLst/>
          </a:prstGeom>
          <a:ln w="63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0" name="直接连接符 9"/>
          <p:cNvCxnSpPr>
            <a:stCxn id="8" idx="1"/>
          </p:cNvCxnSpPr>
          <p:nvPr/>
        </p:nvCxnSpPr>
        <p:spPr>
          <a:xfrm flipH="1">
            <a:off x="3891408" y="1336463"/>
            <a:ext cx="288032" cy="0"/>
          </a:xfrm>
          <a:prstGeom prst="line">
            <a:avLst/>
          </a:prstGeom>
          <a:ln w="63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1" name="矩形 10"/>
          <p:cNvSpPr/>
          <p:nvPr/>
        </p:nvSpPr>
        <p:spPr>
          <a:xfrm>
            <a:off x="1475039" y="869393"/>
            <a:ext cx="2376263" cy="2395126"/>
          </a:xfrm>
          <a:prstGeom prst="rect">
            <a:avLst/>
          </a:prstGeom>
          <a:solidFill>
            <a:schemeClr val="bg1">
              <a:lumMod val="85000"/>
              <a:alpha val="20000"/>
            </a:schemeClr>
          </a:solidFill>
          <a:ln w="63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noAutofit/>
          </a:bodyPr>
          <a:lstStyle/>
          <a:p>
            <a:pPr algn="ctr"/>
            <a:endParaRPr lang="zh-CN" altLang="en-US" sz="1200">
              <a:latin typeface="微软雅黑" panose="020B0503020204020204" pitchFamily="34" charset="-122"/>
              <a:ea typeface="微软雅黑" panose="020B0503020204020204" pitchFamily="34" charset="-122"/>
            </a:endParaRPr>
          </a:p>
        </p:txBody>
      </p:sp>
      <p:cxnSp>
        <p:nvCxnSpPr>
          <p:cNvPr id="15" name="直接连接符 14"/>
          <p:cNvCxnSpPr/>
          <p:nvPr/>
        </p:nvCxnSpPr>
        <p:spPr>
          <a:xfrm>
            <a:off x="1560859" y="1357790"/>
            <a:ext cx="2218432" cy="0"/>
          </a:xfrm>
          <a:prstGeom prst="line">
            <a:avLst/>
          </a:prstGeom>
          <a:ln w="63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6" name="Rectangle 20"/>
          <p:cNvSpPr>
            <a:spLocks noChangeArrowheads="1"/>
          </p:cNvSpPr>
          <p:nvPr/>
        </p:nvSpPr>
        <p:spPr bwMode="auto">
          <a:xfrm>
            <a:off x="1560858" y="1080282"/>
            <a:ext cx="2146528" cy="1986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fontAlgn="base">
              <a:lnSpc>
                <a:spcPct val="130000"/>
              </a:lnSpc>
              <a:spcBef>
                <a:spcPct val="0"/>
              </a:spcBef>
              <a:spcAft>
                <a:spcPct val="0"/>
              </a:spcAft>
            </a:pPr>
            <a:r>
              <a:rPr lang="zh-CN" altLang="en-US" sz="1100" dirty="0">
                <a:latin typeface="微软雅黑" panose="020B0503020204020204" pitchFamily="34" charset="-122"/>
                <a:ea typeface="微软雅黑" panose="020B0503020204020204" pitchFamily="34" charset="-122"/>
              </a:rPr>
              <a:t>图</a:t>
            </a:r>
            <a:r>
              <a:rPr lang="en-US" altLang="zh-CN" sz="1100" dirty="0">
                <a:latin typeface="微软雅黑" panose="020B0503020204020204" pitchFamily="34" charset="-122"/>
                <a:ea typeface="微软雅黑" panose="020B0503020204020204" pitchFamily="34" charset="-122"/>
              </a:rPr>
              <a:t>2-2-15 </a:t>
            </a:r>
            <a:r>
              <a:rPr lang="zh-CN" altLang="en-US" sz="1100" dirty="0">
                <a:latin typeface="微软雅黑" panose="020B0503020204020204" pitchFamily="34" charset="-122"/>
                <a:ea typeface="微软雅黑" panose="020B0503020204020204" pitchFamily="34" charset="-122"/>
              </a:rPr>
              <a:t>张书情作品</a:t>
            </a:r>
            <a:r>
              <a:rPr lang="en-US" altLang="zh-CN" sz="1100" dirty="0">
                <a:latin typeface="微软雅黑" panose="020B0503020204020204" pitchFamily="34" charset="-122"/>
                <a:ea typeface="微软雅黑" panose="020B0503020204020204" pitchFamily="34" charset="-122"/>
              </a:rPr>
              <a:t>3</a:t>
            </a:r>
            <a:endParaRPr lang="zh-CN" altLang="en-US" sz="1100" dirty="0">
              <a:solidFill>
                <a:schemeClr val="tx1">
                  <a:lumMod val="75000"/>
                  <a:lumOff val="25000"/>
                </a:schemeClr>
              </a:solidFill>
              <a:latin typeface="微软雅黑" panose="020B0503020204020204" pitchFamily="34" charset="-122"/>
              <a:ea typeface="微软雅黑" panose="020B0503020204020204" pitchFamily="34" charset="-122"/>
              <a:cs typeface="Arial" pitchFamily="34" charset="0"/>
            </a:endParaRPr>
          </a:p>
        </p:txBody>
      </p:sp>
      <p:sp>
        <p:nvSpPr>
          <p:cNvPr id="18" name="菱形 17"/>
          <p:cNvSpPr/>
          <p:nvPr/>
        </p:nvSpPr>
        <p:spPr>
          <a:xfrm>
            <a:off x="4179440" y="3355962"/>
            <a:ext cx="720080" cy="720080"/>
          </a:xfrm>
          <a:prstGeom prst="diamond">
            <a:avLst/>
          </a:prstGeom>
          <a:solidFill>
            <a:srgbClr val="1D9A78"/>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zh-CN" altLang="en-US" sz="600" b="1" dirty="0">
                <a:latin typeface="微软雅黑" panose="020B0503020204020204" pitchFamily="34" charset="-122"/>
                <a:ea typeface="微软雅黑" panose="020B0503020204020204" pitchFamily="34" charset="-122"/>
              </a:rPr>
              <a:t>图</a:t>
            </a:r>
            <a:r>
              <a:rPr lang="en-US" altLang="zh-CN" sz="600" b="1" dirty="0">
                <a:latin typeface="微软雅黑" panose="020B0503020204020204" pitchFamily="34" charset="-122"/>
                <a:ea typeface="微软雅黑" panose="020B0503020204020204" pitchFamily="34" charset="-122"/>
              </a:rPr>
              <a:t>2-2-16</a:t>
            </a:r>
            <a:endParaRPr lang="zh-CN" altLang="en-US" sz="600" b="1" dirty="0">
              <a:latin typeface="微软雅黑" panose="020B0503020204020204" pitchFamily="34" charset="-122"/>
              <a:ea typeface="微软雅黑" panose="020B0503020204020204" pitchFamily="34" charset="-122"/>
            </a:endParaRPr>
          </a:p>
        </p:txBody>
      </p:sp>
      <p:cxnSp>
        <p:nvCxnSpPr>
          <p:cNvPr id="19" name="直接连接符 18"/>
          <p:cNvCxnSpPr/>
          <p:nvPr/>
        </p:nvCxnSpPr>
        <p:spPr>
          <a:xfrm flipH="1">
            <a:off x="4930643" y="3716002"/>
            <a:ext cx="288032" cy="0"/>
          </a:xfrm>
          <a:prstGeom prst="line">
            <a:avLst/>
          </a:prstGeom>
          <a:ln w="63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20" name="矩形 19"/>
          <p:cNvSpPr/>
          <p:nvPr/>
        </p:nvSpPr>
        <p:spPr>
          <a:xfrm>
            <a:off x="5290413" y="2066956"/>
            <a:ext cx="2376263" cy="2153086"/>
          </a:xfrm>
          <a:prstGeom prst="rect">
            <a:avLst/>
          </a:prstGeom>
          <a:solidFill>
            <a:schemeClr val="bg1">
              <a:lumMod val="85000"/>
              <a:alpha val="20000"/>
            </a:schemeClr>
          </a:solidFill>
          <a:ln w="63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noAutofit/>
          </a:bodyPr>
          <a:lstStyle/>
          <a:p>
            <a:pPr algn="ctr"/>
            <a:endParaRPr lang="zh-CN" altLang="en-US" sz="1200">
              <a:latin typeface="微软雅黑" panose="020B0503020204020204" pitchFamily="34" charset="-122"/>
              <a:ea typeface="微软雅黑" panose="020B0503020204020204" pitchFamily="34" charset="-122"/>
            </a:endParaRPr>
          </a:p>
        </p:txBody>
      </p:sp>
      <p:cxnSp>
        <p:nvCxnSpPr>
          <p:cNvPr id="21" name="直接连接符 20"/>
          <p:cNvCxnSpPr/>
          <p:nvPr/>
        </p:nvCxnSpPr>
        <p:spPr>
          <a:xfrm>
            <a:off x="5376231" y="3719548"/>
            <a:ext cx="2218432" cy="0"/>
          </a:xfrm>
          <a:prstGeom prst="line">
            <a:avLst/>
          </a:prstGeom>
          <a:ln w="63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22" name="Rectangle 20"/>
          <p:cNvSpPr>
            <a:spLocks noChangeArrowheads="1"/>
          </p:cNvSpPr>
          <p:nvPr/>
        </p:nvSpPr>
        <p:spPr bwMode="auto">
          <a:xfrm>
            <a:off x="5376231" y="3808904"/>
            <a:ext cx="2218432" cy="1986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fontAlgn="base">
              <a:lnSpc>
                <a:spcPct val="130000"/>
              </a:lnSpc>
              <a:spcBef>
                <a:spcPct val="0"/>
              </a:spcBef>
              <a:spcAft>
                <a:spcPct val="0"/>
              </a:spcAft>
            </a:pPr>
            <a:r>
              <a:rPr lang="zh-CN" altLang="en-US" sz="1100" dirty="0">
                <a:latin typeface="微软雅黑" panose="020B0503020204020204" pitchFamily="34" charset="-122"/>
                <a:ea typeface="微软雅黑" panose="020B0503020204020204" pitchFamily="34" charset="-122"/>
              </a:rPr>
              <a:t>图</a:t>
            </a:r>
            <a:r>
              <a:rPr lang="en-US" altLang="zh-CN" sz="1100" dirty="0">
                <a:latin typeface="微软雅黑" panose="020B0503020204020204" pitchFamily="34" charset="-122"/>
                <a:ea typeface="微软雅黑" panose="020B0503020204020204" pitchFamily="34" charset="-122"/>
              </a:rPr>
              <a:t>2-2-16 </a:t>
            </a:r>
            <a:r>
              <a:rPr lang="zh-CN" altLang="en-US" sz="1100" dirty="0">
                <a:latin typeface="微软雅黑" panose="020B0503020204020204" pitchFamily="34" charset="-122"/>
                <a:ea typeface="微软雅黑" panose="020B0503020204020204" pitchFamily="34" charset="-122"/>
              </a:rPr>
              <a:t>李迎作品</a:t>
            </a:r>
            <a:endParaRPr lang="zh-CN" altLang="en-US" sz="1100" dirty="0">
              <a:solidFill>
                <a:schemeClr val="tx1">
                  <a:lumMod val="75000"/>
                  <a:lumOff val="25000"/>
                </a:schemeClr>
              </a:solidFill>
              <a:latin typeface="微软雅黑" panose="020B0503020204020204" pitchFamily="34" charset="-122"/>
              <a:ea typeface="微软雅黑" panose="020B0503020204020204" pitchFamily="34" charset="-122"/>
              <a:cs typeface="Arial" pitchFamily="34" charset="0"/>
            </a:endParaRPr>
          </a:p>
        </p:txBody>
      </p:sp>
      <p:cxnSp>
        <p:nvCxnSpPr>
          <p:cNvPr id="23" name="直接连接符 22"/>
          <p:cNvCxnSpPr/>
          <p:nvPr/>
        </p:nvCxnSpPr>
        <p:spPr>
          <a:xfrm>
            <a:off x="4539479" y="4076043"/>
            <a:ext cx="0" cy="1065873"/>
          </a:xfrm>
          <a:prstGeom prst="line">
            <a:avLst/>
          </a:prstGeom>
          <a:ln w="63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24" name="直接连接符 23"/>
          <p:cNvCxnSpPr/>
          <p:nvPr/>
        </p:nvCxnSpPr>
        <p:spPr>
          <a:xfrm>
            <a:off x="4539479" y="5"/>
            <a:ext cx="0" cy="976423"/>
          </a:xfrm>
          <a:prstGeom prst="line">
            <a:avLst/>
          </a:prstGeom>
          <a:ln w="63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pic>
        <p:nvPicPr>
          <p:cNvPr id="2" name="图片 1"/>
          <p:cNvPicPr>
            <a:picLocks noChangeAspect="1"/>
          </p:cNvPicPr>
          <p:nvPr/>
        </p:nvPicPr>
        <p:blipFill>
          <a:blip r:embed="rId2"/>
          <a:stretch>
            <a:fillRect/>
          </a:stretch>
        </p:blipFill>
        <p:spPr>
          <a:xfrm>
            <a:off x="1560859" y="1452854"/>
            <a:ext cx="2218433" cy="1567640"/>
          </a:xfrm>
          <a:prstGeom prst="rect">
            <a:avLst/>
          </a:prstGeom>
        </p:spPr>
      </p:pic>
      <p:pic>
        <p:nvPicPr>
          <p:cNvPr id="3" name="图片 2"/>
          <p:cNvPicPr>
            <a:picLocks noChangeAspect="1"/>
          </p:cNvPicPr>
          <p:nvPr/>
        </p:nvPicPr>
        <p:blipFill>
          <a:blip r:embed="rId3"/>
          <a:stretch>
            <a:fillRect/>
          </a:stretch>
        </p:blipFill>
        <p:spPr>
          <a:xfrm>
            <a:off x="5341430" y="2321936"/>
            <a:ext cx="2253234" cy="1274474"/>
          </a:xfrm>
          <a:prstGeom prst="rect">
            <a:avLst/>
          </a:prstGeom>
        </p:spPr>
      </p:pic>
    </p:spTree>
    <p:extLst>
      <p:ext uri="{BB962C8B-B14F-4D97-AF65-F5344CB8AC3E}">
        <p14:creationId xmlns:p14="http://schemas.microsoft.com/office/powerpoint/2010/main" val="183162142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50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22" presetClass="entr" presetSubtype="2" fill="hold" nodeType="withEffect">
                                  <p:stCondLst>
                                    <p:cond delay="1000"/>
                                  </p:stCondLst>
                                  <p:childTnLst>
                                    <p:set>
                                      <p:cBhvr>
                                        <p:cTn id="11" dur="1" fill="hold">
                                          <p:stCondLst>
                                            <p:cond delay="0"/>
                                          </p:stCondLst>
                                        </p:cTn>
                                        <p:tgtEl>
                                          <p:spTgt spid="10"/>
                                        </p:tgtEl>
                                        <p:attrNameLst>
                                          <p:attrName>style.visibility</p:attrName>
                                        </p:attrNameLst>
                                      </p:cBhvr>
                                      <p:to>
                                        <p:strVal val="visible"/>
                                      </p:to>
                                    </p:set>
                                    <p:animEffect transition="in" filter="wipe(right)">
                                      <p:cBhvr>
                                        <p:cTn id="12" dur="500"/>
                                        <p:tgtEl>
                                          <p:spTgt spid="10"/>
                                        </p:tgtEl>
                                      </p:cBhvr>
                                    </p:animEffect>
                                  </p:childTnLst>
                                </p:cTn>
                              </p:par>
                              <p:par>
                                <p:cTn id="13" presetID="2" presetClass="entr" presetSubtype="8" fill="hold" grpId="0" nodeType="withEffect">
                                  <p:stCondLst>
                                    <p:cond delay="150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0-#ppt_w/2"/>
                                          </p:val>
                                        </p:tav>
                                        <p:tav tm="100000">
                                          <p:val>
                                            <p:strVal val="#ppt_x"/>
                                          </p:val>
                                        </p:tav>
                                      </p:tavLst>
                                    </p:anim>
                                    <p:anim calcmode="lin" valueType="num">
                                      <p:cBhvr additive="base">
                                        <p:cTn id="16" dur="500" fill="hold"/>
                                        <p:tgtEl>
                                          <p:spTgt spid="11"/>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stCondLst>
                                    <p:cond delay="150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0-#ppt_w/2"/>
                                          </p:val>
                                        </p:tav>
                                        <p:tav tm="100000">
                                          <p:val>
                                            <p:strVal val="#ppt_x"/>
                                          </p:val>
                                        </p:tav>
                                      </p:tavLst>
                                    </p:anim>
                                    <p:anim calcmode="lin" valueType="num">
                                      <p:cBhvr additive="base">
                                        <p:cTn id="20" dur="500" fill="hold"/>
                                        <p:tgtEl>
                                          <p:spTgt spid="15"/>
                                        </p:tgtEl>
                                        <p:attrNameLst>
                                          <p:attrName>ppt_y</p:attrName>
                                        </p:attrNameLst>
                                      </p:cBhvr>
                                      <p:tavLst>
                                        <p:tav tm="0">
                                          <p:val>
                                            <p:strVal val="#ppt_y"/>
                                          </p:val>
                                        </p:tav>
                                        <p:tav tm="100000">
                                          <p:val>
                                            <p:strVal val="#ppt_y"/>
                                          </p:val>
                                        </p:tav>
                                      </p:tavLst>
                                    </p:anim>
                                  </p:childTnLst>
                                </p:cTn>
                              </p:par>
                              <p:par>
                                <p:cTn id="21" presetID="2" presetClass="entr" presetSubtype="8" fill="hold" nodeType="withEffect">
                                  <p:stCondLst>
                                    <p:cond delay="1500"/>
                                  </p:stCondLst>
                                  <p:childTnLst>
                                    <p:set>
                                      <p:cBhvr>
                                        <p:cTn id="22" dur="1" fill="hold">
                                          <p:stCondLst>
                                            <p:cond delay="0"/>
                                          </p:stCondLst>
                                        </p:cTn>
                                        <p:tgtEl>
                                          <p:spTgt spid="2"/>
                                        </p:tgtEl>
                                        <p:attrNameLst>
                                          <p:attrName>style.visibility</p:attrName>
                                        </p:attrNameLst>
                                      </p:cBhvr>
                                      <p:to>
                                        <p:strVal val="visible"/>
                                      </p:to>
                                    </p:set>
                                    <p:anim calcmode="lin" valueType="num">
                                      <p:cBhvr additive="base">
                                        <p:cTn id="23" dur="500" fill="hold"/>
                                        <p:tgtEl>
                                          <p:spTgt spid="2"/>
                                        </p:tgtEl>
                                        <p:attrNameLst>
                                          <p:attrName>ppt_x</p:attrName>
                                        </p:attrNameLst>
                                      </p:cBhvr>
                                      <p:tavLst>
                                        <p:tav tm="0">
                                          <p:val>
                                            <p:strVal val="0-#ppt_w/2"/>
                                          </p:val>
                                        </p:tav>
                                        <p:tav tm="100000">
                                          <p:val>
                                            <p:strVal val="#ppt_x"/>
                                          </p:val>
                                        </p:tav>
                                      </p:tavLst>
                                    </p:anim>
                                    <p:anim calcmode="lin" valueType="num">
                                      <p:cBhvr additive="base">
                                        <p:cTn id="24" dur="500" fill="hold"/>
                                        <p:tgtEl>
                                          <p:spTgt spid="2"/>
                                        </p:tgtEl>
                                        <p:attrNameLst>
                                          <p:attrName>ppt_y</p:attrName>
                                        </p:attrNameLst>
                                      </p:cBhvr>
                                      <p:tavLst>
                                        <p:tav tm="0">
                                          <p:val>
                                            <p:strVal val="#ppt_y"/>
                                          </p:val>
                                        </p:tav>
                                        <p:tav tm="100000">
                                          <p:val>
                                            <p:strVal val="#ppt_y"/>
                                          </p:val>
                                        </p:tav>
                                      </p:tavLst>
                                    </p:anim>
                                  </p:childTnLst>
                                </p:cTn>
                              </p:par>
                              <p:par>
                                <p:cTn id="25" presetID="2" presetClass="entr" presetSubtype="8" fill="hold" grpId="0" nodeType="withEffect">
                                  <p:stCondLst>
                                    <p:cond delay="1500"/>
                                  </p:stCondLst>
                                  <p:childTnLst>
                                    <p:set>
                                      <p:cBhvr>
                                        <p:cTn id="26" dur="1" fill="hold">
                                          <p:stCondLst>
                                            <p:cond delay="0"/>
                                          </p:stCondLst>
                                        </p:cTn>
                                        <p:tgtEl>
                                          <p:spTgt spid="16"/>
                                        </p:tgtEl>
                                        <p:attrNameLst>
                                          <p:attrName>style.visibility</p:attrName>
                                        </p:attrNameLst>
                                      </p:cBhvr>
                                      <p:to>
                                        <p:strVal val="visible"/>
                                      </p:to>
                                    </p:set>
                                    <p:anim calcmode="lin" valueType="num">
                                      <p:cBhvr additive="base">
                                        <p:cTn id="27" dur="500" fill="hold"/>
                                        <p:tgtEl>
                                          <p:spTgt spid="16"/>
                                        </p:tgtEl>
                                        <p:attrNameLst>
                                          <p:attrName>ppt_x</p:attrName>
                                        </p:attrNameLst>
                                      </p:cBhvr>
                                      <p:tavLst>
                                        <p:tav tm="0">
                                          <p:val>
                                            <p:strVal val="0-#ppt_w/2"/>
                                          </p:val>
                                        </p:tav>
                                        <p:tav tm="100000">
                                          <p:val>
                                            <p:strVal val="#ppt_x"/>
                                          </p:val>
                                        </p:tav>
                                      </p:tavLst>
                                    </p:anim>
                                    <p:anim calcmode="lin" valueType="num">
                                      <p:cBhvr additive="base">
                                        <p:cTn id="28" dur="500" fill="hold"/>
                                        <p:tgtEl>
                                          <p:spTgt spid="16"/>
                                        </p:tgtEl>
                                        <p:attrNameLst>
                                          <p:attrName>ppt_y</p:attrName>
                                        </p:attrNameLst>
                                      </p:cBhvr>
                                      <p:tavLst>
                                        <p:tav tm="0">
                                          <p:val>
                                            <p:strVal val="#ppt_y"/>
                                          </p:val>
                                        </p:tav>
                                        <p:tav tm="100000">
                                          <p:val>
                                            <p:strVal val="#ppt_y"/>
                                          </p:val>
                                        </p:tav>
                                      </p:tavLst>
                                    </p:anim>
                                  </p:childTnLst>
                                </p:cTn>
                              </p:par>
                              <p:par>
                                <p:cTn id="29" presetID="22" presetClass="entr" presetSubtype="1" fill="hold" nodeType="withEffect">
                                  <p:stCondLst>
                                    <p:cond delay="2000"/>
                                  </p:stCondLst>
                                  <p:childTnLst>
                                    <p:set>
                                      <p:cBhvr>
                                        <p:cTn id="30" dur="1" fill="hold">
                                          <p:stCondLst>
                                            <p:cond delay="0"/>
                                          </p:stCondLst>
                                        </p:cTn>
                                        <p:tgtEl>
                                          <p:spTgt spid="9"/>
                                        </p:tgtEl>
                                        <p:attrNameLst>
                                          <p:attrName>style.visibility</p:attrName>
                                        </p:attrNameLst>
                                      </p:cBhvr>
                                      <p:to>
                                        <p:strVal val="visible"/>
                                      </p:to>
                                    </p:set>
                                    <p:animEffect transition="in" filter="wipe(up)">
                                      <p:cBhvr>
                                        <p:cTn id="31" dur="500"/>
                                        <p:tgtEl>
                                          <p:spTgt spid="9"/>
                                        </p:tgtEl>
                                      </p:cBhvr>
                                    </p:animEffect>
                                  </p:childTnLst>
                                </p:cTn>
                              </p:par>
                              <p:par>
                                <p:cTn id="32" presetID="53" presetClass="entr" presetSubtype="16" fill="hold" grpId="0" nodeType="withEffect">
                                  <p:stCondLst>
                                    <p:cond delay="2500"/>
                                  </p:stCondLst>
                                  <p:childTnLst>
                                    <p:set>
                                      <p:cBhvr>
                                        <p:cTn id="33" dur="1" fill="hold">
                                          <p:stCondLst>
                                            <p:cond delay="0"/>
                                          </p:stCondLst>
                                        </p:cTn>
                                        <p:tgtEl>
                                          <p:spTgt spid="18"/>
                                        </p:tgtEl>
                                        <p:attrNameLst>
                                          <p:attrName>style.visibility</p:attrName>
                                        </p:attrNameLst>
                                      </p:cBhvr>
                                      <p:to>
                                        <p:strVal val="visible"/>
                                      </p:to>
                                    </p:set>
                                    <p:anim calcmode="lin" valueType="num">
                                      <p:cBhvr>
                                        <p:cTn id="34" dur="500" fill="hold"/>
                                        <p:tgtEl>
                                          <p:spTgt spid="18"/>
                                        </p:tgtEl>
                                        <p:attrNameLst>
                                          <p:attrName>ppt_w</p:attrName>
                                        </p:attrNameLst>
                                      </p:cBhvr>
                                      <p:tavLst>
                                        <p:tav tm="0">
                                          <p:val>
                                            <p:fltVal val="0"/>
                                          </p:val>
                                        </p:tav>
                                        <p:tav tm="100000">
                                          <p:val>
                                            <p:strVal val="#ppt_w"/>
                                          </p:val>
                                        </p:tav>
                                      </p:tavLst>
                                    </p:anim>
                                    <p:anim calcmode="lin" valueType="num">
                                      <p:cBhvr>
                                        <p:cTn id="35" dur="500" fill="hold"/>
                                        <p:tgtEl>
                                          <p:spTgt spid="18"/>
                                        </p:tgtEl>
                                        <p:attrNameLst>
                                          <p:attrName>ppt_h</p:attrName>
                                        </p:attrNameLst>
                                      </p:cBhvr>
                                      <p:tavLst>
                                        <p:tav tm="0">
                                          <p:val>
                                            <p:fltVal val="0"/>
                                          </p:val>
                                        </p:tav>
                                        <p:tav tm="100000">
                                          <p:val>
                                            <p:strVal val="#ppt_h"/>
                                          </p:val>
                                        </p:tav>
                                      </p:tavLst>
                                    </p:anim>
                                    <p:animEffect transition="in" filter="fade">
                                      <p:cBhvr>
                                        <p:cTn id="36" dur="500"/>
                                        <p:tgtEl>
                                          <p:spTgt spid="18"/>
                                        </p:tgtEl>
                                      </p:cBhvr>
                                    </p:animEffect>
                                  </p:childTnLst>
                                </p:cTn>
                              </p:par>
                              <p:par>
                                <p:cTn id="37" presetID="22" presetClass="entr" presetSubtype="8" fill="hold" nodeType="withEffect">
                                  <p:stCondLst>
                                    <p:cond delay="3000"/>
                                  </p:stCondLst>
                                  <p:childTnLst>
                                    <p:set>
                                      <p:cBhvr>
                                        <p:cTn id="38" dur="1" fill="hold">
                                          <p:stCondLst>
                                            <p:cond delay="0"/>
                                          </p:stCondLst>
                                        </p:cTn>
                                        <p:tgtEl>
                                          <p:spTgt spid="19"/>
                                        </p:tgtEl>
                                        <p:attrNameLst>
                                          <p:attrName>style.visibility</p:attrName>
                                        </p:attrNameLst>
                                      </p:cBhvr>
                                      <p:to>
                                        <p:strVal val="visible"/>
                                      </p:to>
                                    </p:set>
                                    <p:animEffect transition="in" filter="wipe(left)">
                                      <p:cBhvr>
                                        <p:cTn id="39" dur="500"/>
                                        <p:tgtEl>
                                          <p:spTgt spid="19"/>
                                        </p:tgtEl>
                                      </p:cBhvr>
                                    </p:animEffect>
                                  </p:childTnLst>
                                </p:cTn>
                              </p:par>
                              <p:par>
                                <p:cTn id="40" presetID="2" presetClass="entr" presetSubtype="2" fill="hold" grpId="0" nodeType="withEffect">
                                  <p:stCondLst>
                                    <p:cond delay="3500"/>
                                  </p:stCondLst>
                                  <p:childTnLst>
                                    <p:set>
                                      <p:cBhvr>
                                        <p:cTn id="41" dur="1" fill="hold">
                                          <p:stCondLst>
                                            <p:cond delay="0"/>
                                          </p:stCondLst>
                                        </p:cTn>
                                        <p:tgtEl>
                                          <p:spTgt spid="20"/>
                                        </p:tgtEl>
                                        <p:attrNameLst>
                                          <p:attrName>style.visibility</p:attrName>
                                        </p:attrNameLst>
                                      </p:cBhvr>
                                      <p:to>
                                        <p:strVal val="visible"/>
                                      </p:to>
                                    </p:set>
                                    <p:anim calcmode="lin" valueType="num">
                                      <p:cBhvr additive="base">
                                        <p:cTn id="42" dur="500" fill="hold"/>
                                        <p:tgtEl>
                                          <p:spTgt spid="20"/>
                                        </p:tgtEl>
                                        <p:attrNameLst>
                                          <p:attrName>ppt_x</p:attrName>
                                        </p:attrNameLst>
                                      </p:cBhvr>
                                      <p:tavLst>
                                        <p:tav tm="0">
                                          <p:val>
                                            <p:strVal val="1+#ppt_w/2"/>
                                          </p:val>
                                        </p:tav>
                                        <p:tav tm="100000">
                                          <p:val>
                                            <p:strVal val="#ppt_x"/>
                                          </p:val>
                                        </p:tav>
                                      </p:tavLst>
                                    </p:anim>
                                    <p:anim calcmode="lin" valueType="num">
                                      <p:cBhvr additive="base">
                                        <p:cTn id="43" dur="500" fill="hold"/>
                                        <p:tgtEl>
                                          <p:spTgt spid="20"/>
                                        </p:tgtEl>
                                        <p:attrNameLst>
                                          <p:attrName>ppt_y</p:attrName>
                                        </p:attrNameLst>
                                      </p:cBhvr>
                                      <p:tavLst>
                                        <p:tav tm="0">
                                          <p:val>
                                            <p:strVal val="#ppt_y"/>
                                          </p:val>
                                        </p:tav>
                                        <p:tav tm="100000">
                                          <p:val>
                                            <p:strVal val="#ppt_y"/>
                                          </p:val>
                                        </p:tav>
                                      </p:tavLst>
                                    </p:anim>
                                  </p:childTnLst>
                                </p:cTn>
                              </p:par>
                              <p:par>
                                <p:cTn id="44" presetID="2" presetClass="entr" presetSubtype="2" fill="hold" nodeType="withEffect">
                                  <p:stCondLst>
                                    <p:cond delay="3500"/>
                                  </p:stCondLst>
                                  <p:childTnLst>
                                    <p:set>
                                      <p:cBhvr>
                                        <p:cTn id="45" dur="1" fill="hold">
                                          <p:stCondLst>
                                            <p:cond delay="0"/>
                                          </p:stCondLst>
                                        </p:cTn>
                                        <p:tgtEl>
                                          <p:spTgt spid="21"/>
                                        </p:tgtEl>
                                        <p:attrNameLst>
                                          <p:attrName>style.visibility</p:attrName>
                                        </p:attrNameLst>
                                      </p:cBhvr>
                                      <p:to>
                                        <p:strVal val="visible"/>
                                      </p:to>
                                    </p:set>
                                    <p:anim calcmode="lin" valueType="num">
                                      <p:cBhvr additive="base">
                                        <p:cTn id="46" dur="500" fill="hold"/>
                                        <p:tgtEl>
                                          <p:spTgt spid="21"/>
                                        </p:tgtEl>
                                        <p:attrNameLst>
                                          <p:attrName>ppt_x</p:attrName>
                                        </p:attrNameLst>
                                      </p:cBhvr>
                                      <p:tavLst>
                                        <p:tav tm="0">
                                          <p:val>
                                            <p:strVal val="1+#ppt_w/2"/>
                                          </p:val>
                                        </p:tav>
                                        <p:tav tm="100000">
                                          <p:val>
                                            <p:strVal val="#ppt_x"/>
                                          </p:val>
                                        </p:tav>
                                      </p:tavLst>
                                    </p:anim>
                                    <p:anim calcmode="lin" valueType="num">
                                      <p:cBhvr additive="base">
                                        <p:cTn id="47" dur="500" fill="hold"/>
                                        <p:tgtEl>
                                          <p:spTgt spid="21"/>
                                        </p:tgtEl>
                                        <p:attrNameLst>
                                          <p:attrName>ppt_y</p:attrName>
                                        </p:attrNameLst>
                                      </p:cBhvr>
                                      <p:tavLst>
                                        <p:tav tm="0">
                                          <p:val>
                                            <p:strVal val="#ppt_y"/>
                                          </p:val>
                                        </p:tav>
                                        <p:tav tm="100000">
                                          <p:val>
                                            <p:strVal val="#ppt_y"/>
                                          </p:val>
                                        </p:tav>
                                      </p:tavLst>
                                    </p:anim>
                                  </p:childTnLst>
                                </p:cTn>
                              </p:par>
                              <p:par>
                                <p:cTn id="48" presetID="2" presetClass="entr" presetSubtype="2" fill="hold" grpId="0" nodeType="withEffect">
                                  <p:stCondLst>
                                    <p:cond delay="3500"/>
                                  </p:stCondLst>
                                  <p:childTnLst>
                                    <p:set>
                                      <p:cBhvr>
                                        <p:cTn id="49" dur="1" fill="hold">
                                          <p:stCondLst>
                                            <p:cond delay="0"/>
                                          </p:stCondLst>
                                        </p:cTn>
                                        <p:tgtEl>
                                          <p:spTgt spid="22"/>
                                        </p:tgtEl>
                                        <p:attrNameLst>
                                          <p:attrName>style.visibility</p:attrName>
                                        </p:attrNameLst>
                                      </p:cBhvr>
                                      <p:to>
                                        <p:strVal val="visible"/>
                                      </p:to>
                                    </p:set>
                                    <p:anim calcmode="lin" valueType="num">
                                      <p:cBhvr additive="base">
                                        <p:cTn id="50" dur="500" fill="hold"/>
                                        <p:tgtEl>
                                          <p:spTgt spid="22"/>
                                        </p:tgtEl>
                                        <p:attrNameLst>
                                          <p:attrName>ppt_x</p:attrName>
                                        </p:attrNameLst>
                                      </p:cBhvr>
                                      <p:tavLst>
                                        <p:tav tm="0">
                                          <p:val>
                                            <p:strVal val="1+#ppt_w/2"/>
                                          </p:val>
                                        </p:tav>
                                        <p:tav tm="100000">
                                          <p:val>
                                            <p:strVal val="#ppt_x"/>
                                          </p:val>
                                        </p:tav>
                                      </p:tavLst>
                                    </p:anim>
                                    <p:anim calcmode="lin" valueType="num">
                                      <p:cBhvr additive="base">
                                        <p:cTn id="51" dur="500" fill="hold"/>
                                        <p:tgtEl>
                                          <p:spTgt spid="22"/>
                                        </p:tgtEl>
                                        <p:attrNameLst>
                                          <p:attrName>ppt_y</p:attrName>
                                        </p:attrNameLst>
                                      </p:cBhvr>
                                      <p:tavLst>
                                        <p:tav tm="0">
                                          <p:val>
                                            <p:strVal val="#ppt_y"/>
                                          </p:val>
                                        </p:tav>
                                        <p:tav tm="100000">
                                          <p:val>
                                            <p:strVal val="#ppt_y"/>
                                          </p:val>
                                        </p:tav>
                                      </p:tavLst>
                                    </p:anim>
                                  </p:childTnLst>
                                </p:cTn>
                              </p:par>
                              <p:par>
                                <p:cTn id="52" presetID="22" presetClass="entr" presetSubtype="1" fill="hold" nodeType="withEffect">
                                  <p:stCondLst>
                                    <p:cond delay="0"/>
                                  </p:stCondLst>
                                  <p:childTnLst>
                                    <p:set>
                                      <p:cBhvr>
                                        <p:cTn id="53" dur="1" fill="hold">
                                          <p:stCondLst>
                                            <p:cond delay="0"/>
                                          </p:stCondLst>
                                        </p:cTn>
                                        <p:tgtEl>
                                          <p:spTgt spid="24"/>
                                        </p:tgtEl>
                                        <p:attrNameLst>
                                          <p:attrName>style.visibility</p:attrName>
                                        </p:attrNameLst>
                                      </p:cBhvr>
                                      <p:to>
                                        <p:strVal val="visible"/>
                                      </p:to>
                                    </p:set>
                                    <p:animEffect transition="in" filter="wipe(up)">
                                      <p:cBhvr>
                                        <p:cTn id="54" dur="500"/>
                                        <p:tgtEl>
                                          <p:spTgt spid="24"/>
                                        </p:tgtEl>
                                      </p:cBhvr>
                                    </p:animEffect>
                                  </p:childTnLst>
                                </p:cTn>
                              </p:par>
                              <p:par>
                                <p:cTn id="55" presetID="22" presetClass="entr" presetSubtype="1" fill="hold" nodeType="withEffect">
                                  <p:stCondLst>
                                    <p:cond delay="4000"/>
                                  </p:stCondLst>
                                  <p:childTnLst>
                                    <p:set>
                                      <p:cBhvr>
                                        <p:cTn id="56" dur="1" fill="hold">
                                          <p:stCondLst>
                                            <p:cond delay="0"/>
                                          </p:stCondLst>
                                        </p:cTn>
                                        <p:tgtEl>
                                          <p:spTgt spid="23"/>
                                        </p:tgtEl>
                                        <p:attrNameLst>
                                          <p:attrName>style.visibility</p:attrName>
                                        </p:attrNameLst>
                                      </p:cBhvr>
                                      <p:to>
                                        <p:strVal val="visible"/>
                                      </p:to>
                                    </p:set>
                                    <p:animEffect transition="in" filter="wipe(up)">
                                      <p:cBhvr>
                                        <p:cTn id="57" dur="500"/>
                                        <p:tgtEl>
                                          <p:spTgt spid="23"/>
                                        </p:tgtEl>
                                      </p:cBhvr>
                                    </p:animEffect>
                                  </p:childTnLst>
                                </p:cTn>
                              </p:par>
                              <p:par>
                                <p:cTn id="58" presetID="2" presetClass="entr" presetSubtype="2" fill="hold" nodeType="withEffect">
                                  <p:stCondLst>
                                    <p:cond delay="3500"/>
                                  </p:stCondLst>
                                  <p:childTnLst>
                                    <p:set>
                                      <p:cBhvr>
                                        <p:cTn id="59" dur="1" fill="hold">
                                          <p:stCondLst>
                                            <p:cond delay="0"/>
                                          </p:stCondLst>
                                        </p:cTn>
                                        <p:tgtEl>
                                          <p:spTgt spid="3"/>
                                        </p:tgtEl>
                                        <p:attrNameLst>
                                          <p:attrName>style.visibility</p:attrName>
                                        </p:attrNameLst>
                                      </p:cBhvr>
                                      <p:to>
                                        <p:strVal val="visible"/>
                                      </p:to>
                                    </p:set>
                                    <p:anim calcmode="lin" valueType="num">
                                      <p:cBhvr additive="base">
                                        <p:cTn id="60" dur="500" fill="hold"/>
                                        <p:tgtEl>
                                          <p:spTgt spid="3"/>
                                        </p:tgtEl>
                                        <p:attrNameLst>
                                          <p:attrName>ppt_x</p:attrName>
                                        </p:attrNameLst>
                                      </p:cBhvr>
                                      <p:tavLst>
                                        <p:tav tm="0">
                                          <p:val>
                                            <p:strVal val="1+#ppt_w/2"/>
                                          </p:val>
                                        </p:tav>
                                        <p:tav tm="100000">
                                          <p:val>
                                            <p:strVal val="#ppt_x"/>
                                          </p:val>
                                        </p:tav>
                                      </p:tavLst>
                                    </p:anim>
                                    <p:anim calcmode="lin" valueType="num">
                                      <p:cBhvr additive="base">
                                        <p:cTn id="61"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animBg="1"/>
      <p:bldP spid="16" grpId="0"/>
      <p:bldP spid="18" grpId="0" animBg="1"/>
      <p:bldP spid="20" grpId="0" animBg="1"/>
      <p:bldP spid="2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20"/>
          <p:cNvSpPr>
            <a:spLocks noChangeArrowheads="1"/>
          </p:cNvSpPr>
          <p:nvPr/>
        </p:nvSpPr>
        <p:spPr bwMode="auto">
          <a:xfrm>
            <a:off x="898412" y="2752923"/>
            <a:ext cx="2473051" cy="14542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nSpc>
                <a:spcPct val="150000"/>
              </a:lnSpc>
            </a:pPr>
            <a:r>
              <a:rPr lang="zh-CN" altLang="en-US" sz="900" dirty="0"/>
              <a:t>         </a:t>
            </a:r>
            <a:r>
              <a:rPr lang="zh-CN" altLang="en-US" sz="900" dirty="0">
                <a:latin typeface="微软雅黑" panose="020B0503020204020204" pitchFamily="34" charset="-122"/>
                <a:ea typeface="微软雅黑" panose="020B0503020204020204" pitchFamily="34" charset="-122"/>
              </a:rPr>
              <a:t>本项目主要通过进行插画风格设计、技法的训练，进行手绘或电子描摹和创意草图的制作。在完成项目目标要求的同时，通过绘制设计草图和绘制商业插画，学生可掌握不同风格种类的插画设计的特点及绘画原则。在学习插画设计以前已经学习了</a:t>
            </a:r>
            <a:r>
              <a:rPr lang="en-US" altLang="zh-CN" sz="900" dirty="0">
                <a:latin typeface="微软雅黑" panose="020B0503020204020204" pitchFamily="34" charset="-122"/>
                <a:ea typeface="微软雅黑" panose="020B0503020204020204" pitchFamily="34" charset="-122"/>
              </a:rPr>
              <a:t>Painter</a:t>
            </a:r>
            <a:r>
              <a:rPr lang="zh-CN" altLang="en-US" sz="900" dirty="0">
                <a:latin typeface="微软雅黑" panose="020B0503020204020204" pitchFamily="34" charset="-122"/>
                <a:ea typeface="微软雅黑" panose="020B0503020204020204" pitchFamily="34" charset="-122"/>
              </a:rPr>
              <a:t>、</a:t>
            </a:r>
            <a:r>
              <a:rPr lang="en-US" altLang="zh-CN" sz="900" dirty="0">
                <a:latin typeface="微软雅黑" panose="020B0503020204020204" pitchFamily="34" charset="-122"/>
                <a:ea typeface="微软雅黑" panose="020B0503020204020204" pitchFamily="34" charset="-122"/>
              </a:rPr>
              <a:t>Photoshop </a:t>
            </a:r>
            <a:r>
              <a:rPr lang="zh-CN" altLang="en-US" sz="900" dirty="0">
                <a:latin typeface="微软雅黑" panose="020B0503020204020204" pitchFamily="34" charset="-122"/>
                <a:ea typeface="微软雅黑" panose="020B0503020204020204" pitchFamily="34" charset="-122"/>
              </a:rPr>
              <a:t>等相关软件，在此可直接进行应用。</a:t>
            </a:r>
          </a:p>
        </p:txBody>
      </p:sp>
      <p:sp>
        <p:nvSpPr>
          <p:cNvPr id="10" name="Rectangle 20"/>
          <p:cNvSpPr>
            <a:spLocks noChangeArrowheads="1"/>
          </p:cNvSpPr>
          <p:nvPr/>
        </p:nvSpPr>
        <p:spPr bwMode="auto">
          <a:xfrm>
            <a:off x="4563452" y="2565974"/>
            <a:ext cx="3894960" cy="1717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marL="171438" indent="-171438" algn="just" fontAlgn="base">
              <a:lnSpc>
                <a:spcPct val="150000"/>
              </a:lnSpc>
              <a:spcBef>
                <a:spcPts val="600"/>
              </a:spcBef>
              <a:spcAft>
                <a:spcPct val="0"/>
              </a:spcAft>
              <a:buClr>
                <a:schemeClr val="tx1">
                  <a:lumMod val="75000"/>
                  <a:lumOff val="25000"/>
                </a:schemeClr>
              </a:buClr>
              <a:buFont typeface="Wingdings" pitchFamily="2" charset="2"/>
              <a:buChar char="u"/>
            </a:pPr>
            <a:r>
              <a:rPr lang="zh-CN" altLang="en-US" sz="800" b="1" dirty="0">
                <a:latin typeface="微软雅黑" panose="020B0503020204020204" pitchFamily="34" charset="-122"/>
                <a:ea typeface="微软雅黑" panose="020B0503020204020204" pitchFamily="34" charset="-122"/>
              </a:rPr>
              <a:t>任务一：</a:t>
            </a:r>
            <a:r>
              <a:rPr lang="zh-CN" altLang="en-US" sz="800" dirty="0">
                <a:latin typeface="微软雅黑" panose="020B0503020204020204" pitchFamily="34" charset="-122"/>
                <a:ea typeface="微软雅黑" panose="020B0503020204020204" pitchFamily="34" charset="-122"/>
              </a:rPr>
              <a:t>景物插画的设计与绘制。初识插画设计，结合所掌握的造型和色彩知识进一步了解插画设计中纸质绘画和软件绘画的表现风格与技法。了解景物绘画中自然景物和人造景物的表现特点和应用规律。学会如何绘画出天空的背景色及云霞的自然景象；绘画出岩石的肌理质感，然后再用此法绘画出山峦的效果；绘画草地和各种花卉的不同特点，从而学会如何绘画树木、森林和草原等。</a:t>
            </a:r>
            <a:endParaRPr lang="en-US" altLang="zh-CN" sz="800" dirty="0">
              <a:latin typeface="微软雅黑" panose="020B0503020204020204" pitchFamily="34" charset="-122"/>
              <a:ea typeface="微软雅黑" panose="020B0503020204020204" pitchFamily="34" charset="-122"/>
            </a:endParaRPr>
          </a:p>
          <a:p>
            <a:pPr marL="171438" indent="-171438" algn="just" fontAlgn="base">
              <a:lnSpc>
                <a:spcPct val="150000"/>
              </a:lnSpc>
              <a:spcBef>
                <a:spcPts val="600"/>
              </a:spcBef>
              <a:spcAft>
                <a:spcPct val="0"/>
              </a:spcAft>
              <a:buClr>
                <a:schemeClr val="tx1">
                  <a:lumMod val="75000"/>
                  <a:lumOff val="25000"/>
                </a:schemeClr>
              </a:buClr>
              <a:buFont typeface="Wingdings" pitchFamily="2" charset="2"/>
              <a:buChar char="u"/>
            </a:pPr>
            <a:r>
              <a:rPr lang="zh-CN" altLang="en-US" sz="800" b="1" dirty="0">
                <a:latin typeface="微软雅黑" panose="020B0503020204020204" pitchFamily="34" charset="-122"/>
                <a:ea typeface="微软雅黑" panose="020B0503020204020204" pitchFamily="34" charset="-122"/>
              </a:rPr>
              <a:t>任务二：</a:t>
            </a:r>
            <a:r>
              <a:rPr lang="zh-CN" altLang="en-US" sz="800" dirty="0">
                <a:latin typeface="微软雅黑" panose="020B0503020204020204" pitchFamily="34" charset="-122"/>
                <a:ea typeface="微软雅黑" panose="020B0503020204020204" pitchFamily="34" charset="-122"/>
              </a:rPr>
              <a:t>动物，人物插画的设计与绘制。了解动物、人物的基本结构和外在特征，然后再去仔细观察动物、人物的体态特征；通过进行草图绘画训练来进一步掌握动物和人物在静止和运动时的特点；通过对素材的分析和重构来对画面进行进一步的深入刻画，从而更好地完成对主题性作品的绘画。</a:t>
            </a:r>
          </a:p>
        </p:txBody>
      </p:sp>
      <p:sp>
        <p:nvSpPr>
          <p:cNvPr id="13" name="Freeform 7"/>
          <p:cNvSpPr>
            <a:spLocks noEditPoints="1"/>
          </p:cNvSpPr>
          <p:nvPr/>
        </p:nvSpPr>
        <p:spPr bwMode="auto">
          <a:xfrm>
            <a:off x="565037" y="2484533"/>
            <a:ext cx="333375" cy="268391"/>
          </a:xfrm>
          <a:custGeom>
            <a:avLst/>
            <a:gdLst>
              <a:gd name="T0" fmla="*/ 0 w 734"/>
              <a:gd name="T1" fmla="*/ 591 h 591"/>
              <a:gd name="T2" fmla="*/ 0 w 734"/>
              <a:gd name="T3" fmla="*/ 311 h 591"/>
              <a:gd name="T4" fmla="*/ 265 w 734"/>
              <a:gd name="T5" fmla="*/ 0 h 591"/>
              <a:gd name="T6" fmla="*/ 265 w 734"/>
              <a:gd name="T7" fmla="*/ 122 h 591"/>
              <a:gd name="T8" fmla="*/ 166 w 734"/>
              <a:gd name="T9" fmla="*/ 235 h 591"/>
              <a:gd name="T10" fmla="*/ 166 w 734"/>
              <a:gd name="T11" fmla="*/ 288 h 591"/>
              <a:gd name="T12" fmla="*/ 287 w 734"/>
              <a:gd name="T13" fmla="*/ 288 h 591"/>
              <a:gd name="T14" fmla="*/ 287 w 734"/>
              <a:gd name="T15" fmla="*/ 591 h 591"/>
              <a:gd name="T16" fmla="*/ 0 w 734"/>
              <a:gd name="T17" fmla="*/ 591 h 591"/>
              <a:gd name="T18" fmla="*/ 446 w 734"/>
              <a:gd name="T19" fmla="*/ 591 h 591"/>
              <a:gd name="T20" fmla="*/ 446 w 734"/>
              <a:gd name="T21" fmla="*/ 311 h 591"/>
              <a:gd name="T22" fmla="*/ 711 w 734"/>
              <a:gd name="T23" fmla="*/ 0 h 591"/>
              <a:gd name="T24" fmla="*/ 711 w 734"/>
              <a:gd name="T25" fmla="*/ 122 h 591"/>
              <a:gd name="T26" fmla="*/ 651 w 734"/>
              <a:gd name="T27" fmla="*/ 167 h 591"/>
              <a:gd name="T28" fmla="*/ 635 w 734"/>
              <a:gd name="T29" fmla="*/ 182 h 591"/>
              <a:gd name="T30" fmla="*/ 613 w 734"/>
              <a:gd name="T31" fmla="*/ 235 h 591"/>
              <a:gd name="T32" fmla="*/ 613 w 734"/>
              <a:gd name="T33" fmla="*/ 288 h 591"/>
              <a:gd name="T34" fmla="*/ 734 w 734"/>
              <a:gd name="T35" fmla="*/ 288 h 591"/>
              <a:gd name="T36" fmla="*/ 734 w 734"/>
              <a:gd name="T37" fmla="*/ 591 h 591"/>
              <a:gd name="T38" fmla="*/ 446 w 734"/>
              <a:gd name="T39" fmla="*/ 591 h 5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34" h="591">
                <a:moveTo>
                  <a:pt x="0" y="591"/>
                </a:moveTo>
                <a:cubicBezTo>
                  <a:pt x="0" y="311"/>
                  <a:pt x="0" y="311"/>
                  <a:pt x="0" y="311"/>
                </a:cubicBezTo>
                <a:cubicBezTo>
                  <a:pt x="30" y="134"/>
                  <a:pt x="118" y="31"/>
                  <a:pt x="265" y="0"/>
                </a:cubicBezTo>
                <a:cubicBezTo>
                  <a:pt x="265" y="122"/>
                  <a:pt x="265" y="122"/>
                  <a:pt x="265" y="122"/>
                </a:cubicBezTo>
                <a:cubicBezTo>
                  <a:pt x="209" y="147"/>
                  <a:pt x="176" y="185"/>
                  <a:pt x="166" y="235"/>
                </a:cubicBezTo>
                <a:cubicBezTo>
                  <a:pt x="166" y="288"/>
                  <a:pt x="166" y="288"/>
                  <a:pt x="166" y="288"/>
                </a:cubicBezTo>
                <a:cubicBezTo>
                  <a:pt x="287" y="288"/>
                  <a:pt x="287" y="288"/>
                  <a:pt x="287" y="288"/>
                </a:cubicBezTo>
                <a:cubicBezTo>
                  <a:pt x="287" y="591"/>
                  <a:pt x="287" y="591"/>
                  <a:pt x="287" y="591"/>
                </a:cubicBezTo>
                <a:lnTo>
                  <a:pt x="0" y="591"/>
                </a:lnTo>
                <a:close/>
                <a:moveTo>
                  <a:pt x="446" y="591"/>
                </a:moveTo>
                <a:cubicBezTo>
                  <a:pt x="446" y="311"/>
                  <a:pt x="446" y="311"/>
                  <a:pt x="446" y="311"/>
                </a:cubicBezTo>
                <a:cubicBezTo>
                  <a:pt x="461" y="144"/>
                  <a:pt x="550" y="41"/>
                  <a:pt x="711" y="0"/>
                </a:cubicBezTo>
                <a:cubicBezTo>
                  <a:pt x="711" y="122"/>
                  <a:pt x="711" y="122"/>
                  <a:pt x="711" y="122"/>
                </a:cubicBezTo>
                <a:cubicBezTo>
                  <a:pt x="686" y="137"/>
                  <a:pt x="666" y="152"/>
                  <a:pt x="651" y="167"/>
                </a:cubicBezTo>
                <a:cubicBezTo>
                  <a:pt x="651" y="172"/>
                  <a:pt x="645" y="177"/>
                  <a:pt x="635" y="182"/>
                </a:cubicBezTo>
                <a:cubicBezTo>
                  <a:pt x="620" y="207"/>
                  <a:pt x="613" y="225"/>
                  <a:pt x="613" y="235"/>
                </a:cubicBezTo>
                <a:cubicBezTo>
                  <a:pt x="613" y="288"/>
                  <a:pt x="613" y="288"/>
                  <a:pt x="613" y="288"/>
                </a:cubicBezTo>
                <a:cubicBezTo>
                  <a:pt x="734" y="288"/>
                  <a:pt x="734" y="288"/>
                  <a:pt x="734" y="288"/>
                </a:cubicBezTo>
                <a:cubicBezTo>
                  <a:pt x="734" y="591"/>
                  <a:pt x="734" y="591"/>
                  <a:pt x="734" y="591"/>
                </a:cubicBezTo>
                <a:lnTo>
                  <a:pt x="446" y="591"/>
                </a:lnTo>
                <a:close/>
              </a:path>
            </a:pathLst>
          </a:custGeom>
          <a:solidFill>
            <a:schemeClr val="accent2"/>
          </a:solidFill>
          <a:ln>
            <a:noFill/>
          </a:ln>
        </p:spPr>
        <p:txBody>
          <a:bodyPr vert="horz" wrap="square" lIns="91440" tIns="45720" rIns="91440" bIns="45720" numCol="1" anchor="t" anchorCtr="0" compatLnSpc="1"/>
          <a:lstStyle/>
          <a:p>
            <a:endParaRPr lang="zh-CN" altLang="en-US"/>
          </a:p>
        </p:txBody>
      </p:sp>
      <p:sp>
        <p:nvSpPr>
          <p:cNvPr id="17" name="Freeform 7"/>
          <p:cNvSpPr>
            <a:spLocks noEditPoints="1"/>
          </p:cNvSpPr>
          <p:nvPr/>
        </p:nvSpPr>
        <p:spPr bwMode="auto">
          <a:xfrm rot="10800000">
            <a:off x="3371464" y="4357533"/>
            <a:ext cx="333375" cy="268391"/>
          </a:xfrm>
          <a:custGeom>
            <a:avLst/>
            <a:gdLst>
              <a:gd name="T0" fmla="*/ 0 w 734"/>
              <a:gd name="T1" fmla="*/ 591 h 591"/>
              <a:gd name="T2" fmla="*/ 0 w 734"/>
              <a:gd name="T3" fmla="*/ 311 h 591"/>
              <a:gd name="T4" fmla="*/ 265 w 734"/>
              <a:gd name="T5" fmla="*/ 0 h 591"/>
              <a:gd name="T6" fmla="*/ 265 w 734"/>
              <a:gd name="T7" fmla="*/ 122 h 591"/>
              <a:gd name="T8" fmla="*/ 166 w 734"/>
              <a:gd name="T9" fmla="*/ 235 h 591"/>
              <a:gd name="T10" fmla="*/ 166 w 734"/>
              <a:gd name="T11" fmla="*/ 288 h 591"/>
              <a:gd name="T12" fmla="*/ 287 w 734"/>
              <a:gd name="T13" fmla="*/ 288 h 591"/>
              <a:gd name="T14" fmla="*/ 287 w 734"/>
              <a:gd name="T15" fmla="*/ 591 h 591"/>
              <a:gd name="T16" fmla="*/ 0 w 734"/>
              <a:gd name="T17" fmla="*/ 591 h 591"/>
              <a:gd name="T18" fmla="*/ 446 w 734"/>
              <a:gd name="T19" fmla="*/ 591 h 591"/>
              <a:gd name="T20" fmla="*/ 446 w 734"/>
              <a:gd name="T21" fmla="*/ 311 h 591"/>
              <a:gd name="T22" fmla="*/ 711 w 734"/>
              <a:gd name="T23" fmla="*/ 0 h 591"/>
              <a:gd name="T24" fmla="*/ 711 w 734"/>
              <a:gd name="T25" fmla="*/ 122 h 591"/>
              <a:gd name="T26" fmla="*/ 651 w 734"/>
              <a:gd name="T27" fmla="*/ 167 h 591"/>
              <a:gd name="T28" fmla="*/ 635 w 734"/>
              <a:gd name="T29" fmla="*/ 182 h 591"/>
              <a:gd name="T30" fmla="*/ 613 w 734"/>
              <a:gd name="T31" fmla="*/ 235 h 591"/>
              <a:gd name="T32" fmla="*/ 613 w 734"/>
              <a:gd name="T33" fmla="*/ 288 h 591"/>
              <a:gd name="T34" fmla="*/ 734 w 734"/>
              <a:gd name="T35" fmla="*/ 288 h 591"/>
              <a:gd name="T36" fmla="*/ 734 w 734"/>
              <a:gd name="T37" fmla="*/ 591 h 591"/>
              <a:gd name="T38" fmla="*/ 446 w 734"/>
              <a:gd name="T39" fmla="*/ 591 h 5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34" h="591">
                <a:moveTo>
                  <a:pt x="0" y="591"/>
                </a:moveTo>
                <a:cubicBezTo>
                  <a:pt x="0" y="311"/>
                  <a:pt x="0" y="311"/>
                  <a:pt x="0" y="311"/>
                </a:cubicBezTo>
                <a:cubicBezTo>
                  <a:pt x="30" y="134"/>
                  <a:pt x="118" y="31"/>
                  <a:pt x="265" y="0"/>
                </a:cubicBezTo>
                <a:cubicBezTo>
                  <a:pt x="265" y="122"/>
                  <a:pt x="265" y="122"/>
                  <a:pt x="265" y="122"/>
                </a:cubicBezTo>
                <a:cubicBezTo>
                  <a:pt x="209" y="147"/>
                  <a:pt x="176" y="185"/>
                  <a:pt x="166" y="235"/>
                </a:cubicBezTo>
                <a:cubicBezTo>
                  <a:pt x="166" y="288"/>
                  <a:pt x="166" y="288"/>
                  <a:pt x="166" y="288"/>
                </a:cubicBezTo>
                <a:cubicBezTo>
                  <a:pt x="287" y="288"/>
                  <a:pt x="287" y="288"/>
                  <a:pt x="287" y="288"/>
                </a:cubicBezTo>
                <a:cubicBezTo>
                  <a:pt x="287" y="591"/>
                  <a:pt x="287" y="591"/>
                  <a:pt x="287" y="591"/>
                </a:cubicBezTo>
                <a:lnTo>
                  <a:pt x="0" y="591"/>
                </a:lnTo>
                <a:close/>
                <a:moveTo>
                  <a:pt x="446" y="591"/>
                </a:moveTo>
                <a:cubicBezTo>
                  <a:pt x="446" y="311"/>
                  <a:pt x="446" y="311"/>
                  <a:pt x="446" y="311"/>
                </a:cubicBezTo>
                <a:cubicBezTo>
                  <a:pt x="461" y="144"/>
                  <a:pt x="550" y="41"/>
                  <a:pt x="711" y="0"/>
                </a:cubicBezTo>
                <a:cubicBezTo>
                  <a:pt x="711" y="122"/>
                  <a:pt x="711" y="122"/>
                  <a:pt x="711" y="122"/>
                </a:cubicBezTo>
                <a:cubicBezTo>
                  <a:pt x="686" y="137"/>
                  <a:pt x="666" y="152"/>
                  <a:pt x="651" y="167"/>
                </a:cubicBezTo>
                <a:cubicBezTo>
                  <a:pt x="651" y="172"/>
                  <a:pt x="645" y="177"/>
                  <a:pt x="635" y="182"/>
                </a:cubicBezTo>
                <a:cubicBezTo>
                  <a:pt x="620" y="207"/>
                  <a:pt x="613" y="225"/>
                  <a:pt x="613" y="235"/>
                </a:cubicBezTo>
                <a:cubicBezTo>
                  <a:pt x="613" y="288"/>
                  <a:pt x="613" y="288"/>
                  <a:pt x="613" y="288"/>
                </a:cubicBezTo>
                <a:cubicBezTo>
                  <a:pt x="734" y="288"/>
                  <a:pt x="734" y="288"/>
                  <a:pt x="734" y="288"/>
                </a:cubicBezTo>
                <a:cubicBezTo>
                  <a:pt x="734" y="591"/>
                  <a:pt x="734" y="591"/>
                  <a:pt x="734" y="591"/>
                </a:cubicBezTo>
                <a:lnTo>
                  <a:pt x="446" y="591"/>
                </a:lnTo>
                <a:close/>
              </a:path>
            </a:pathLst>
          </a:custGeom>
          <a:solidFill>
            <a:schemeClr val="accent2"/>
          </a:solidFill>
          <a:ln>
            <a:noFill/>
          </a:ln>
        </p:spPr>
        <p:txBody>
          <a:bodyPr vert="horz" wrap="square" lIns="91440" tIns="45720" rIns="91440" bIns="45720" numCol="1" anchor="t" anchorCtr="0" compatLnSpc="1"/>
          <a:lstStyle/>
          <a:p>
            <a:endParaRPr lang="zh-CN" altLang="en-US"/>
          </a:p>
        </p:txBody>
      </p:sp>
      <p:grpSp>
        <p:nvGrpSpPr>
          <p:cNvPr id="7" name="组合 6">
            <a:extLst>
              <a:ext uri="{FF2B5EF4-FFF2-40B4-BE49-F238E27FC236}">
                <a16:creationId xmlns:a16="http://schemas.microsoft.com/office/drawing/2014/main" id="{A012E732-CA1F-E238-24D2-EC0D65B4FDA6}"/>
              </a:ext>
            </a:extLst>
          </p:cNvPr>
          <p:cNvGrpSpPr/>
          <p:nvPr/>
        </p:nvGrpSpPr>
        <p:grpSpPr>
          <a:xfrm>
            <a:off x="0" y="-69958"/>
            <a:ext cx="9140825" cy="2478724"/>
            <a:chOff x="0" y="-29359"/>
            <a:chExt cx="9140825" cy="2478724"/>
          </a:xfrm>
        </p:grpSpPr>
        <p:pic>
          <p:nvPicPr>
            <p:cNvPr id="8" name="图片 7">
              <a:extLst>
                <a:ext uri="{FF2B5EF4-FFF2-40B4-BE49-F238E27FC236}">
                  <a16:creationId xmlns:a16="http://schemas.microsoft.com/office/drawing/2014/main" id="{50CA1B19-B3B3-BCE9-B0F9-82B046480388}"/>
                </a:ext>
              </a:extLst>
            </p:cNvPr>
            <p:cNvPicPr>
              <a:picLocks noChangeAspect="1"/>
            </p:cNvPicPr>
            <p:nvPr/>
          </p:nvPicPr>
          <p:blipFill rotWithShape="1">
            <a:blip r:embed="rId2">
              <a:extLst>
                <a:ext uri="{28A0092B-C50C-407E-A947-70E740481C1C}">
                  <a14:useLocalDpi xmlns:a14="http://schemas.microsoft.com/office/drawing/2010/main" val="0"/>
                </a:ext>
              </a:extLst>
            </a:blip>
            <a:srcRect t="16805" b="41892"/>
            <a:stretch/>
          </p:blipFill>
          <p:spPr>
            <a:xfrm>
              <a:off x="1142207" y="-1435"/>
              <a:ext cx="6856413" cy="2212391"/>
            </a:xfrm>
            <a:prstGeom prst="rect">
              <a:avLst/>
            </a:prstGeom>
          </p:spPr>
        </p:pic>
        <p:sp>
          <p:nvSpPr>
            <p:cNvPr id="12" name="矩形 11">
              <a:extLst>
                <a:ext uri="{FF2B5EF4-FFF2-40B4-BE49-F238E27FC236}">
                  <a16:creationId xmlns:a16="http://schemas.microsoft.com/office/drawing/2014/main" id="{9E473F96-B6A0-ED2F-5689-B86434AF7153}"/>
                </a:ext>
              </a:extLst>
            </p:cNvPr>
            <p:cNvSpPr/>
            <p:nvPr/>
          </p:nvSpPr>
          <p:spPr>
            <a:xfrm>
              <a:off x="1" y="0"/>
              <a:ext cx="9140824" cy="2210916"/>
            </a:xfrm>
            <a:prstGeom prst="rect">
              <a:avLst/>
            </a:prstGeom>
            <a:blipFill dpi="0" rotWithShape="1">
              <a:blip r:embed="rId3" cstate="print">
                <a:extLst>
                  <a:ext uri="{BEBA8EAE-BF5A-486C-A8C5-ECC9F3942E4B}">
                    <a14:imgProps xmlns:a14="http://schemas.microsoft.com/office/drawing/2010/main">
                      <a14:imgLayer r:embed="rId4">
                        <a14:imgEffect>
                          <a14:saturation sat="0"/>
                        </a14:imgEffect>
                      </a14:imgLayer>
                    </a14:imgProps>
                  </a:ext>
                </a:extLst>
              </a:blip>
              <a:srcRect/>
              <a:stretch>
                <a:fillRect b="-20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Freeform 8">
              <a:extLst>
                <a:ext uri="{FF2B5EF4-FFF2-40B4-BE49-F238E27FC236}">
                  <a16:creationId xmlns:a16="http://schemas.microsoft.com/office/drawing/2014/main" id="{0E22D314-12C1-F463-FE9E-BEAB15973AA9}"/>
                </a:ext>
              </a:extLst>
            </p:cNvPr>
            <p:cNvSpPr/>
            <p:nvPr/>
          </p:nvSpPr>
          <p:spPr bwMode="auto">
            <a:xfrm>
              <a:off x="0" y="-29359"/>
              <a:ext cx="1191451" cy="2378740"/>
            </a:xfrm>
            <a:custGeom>
              <a:avLst/>
              <a:gdLst>
                <a:gd name="T0" fmla="*/ 0 w 286"/>
                <a:gd name="T1" fmla="*/ 0 h 571"/>
                <a:gd name="T2" fmla="*/ 286 w 286"/>
                <a:gd name="T3" fmla="*/ 287 h 571"/>
                <a:gd name="T4" fmla="*/ 0 w 286"/>
                <a:gd name="T5" fmla="*/ 571 h 571"/>
                <a:gd name="T6" fmla="*/ 0 w 286"/>
                <a:gd name="T7" fmla="*/ 0 h 571"/>
              </a:gdLst>
              <a:ahLst/>
              <a:cxnLst>
                <a:cxn ang="0">
                  <a:pos x="T0" y="T1"/>
                </a:cxn>
                <a:cxn ang="0">
                  <a:pos x="T2" y="T3"/>
                </a:cxn>
                <a:cxn ang="0">
                  <a:pos x="T4" y="T5"/>
                </a:cxn>
                <a:cxn ang="0">
                  <a:pos x="T6" y="T7"/>
                </a:cxn>
              </a:cxnLst>
              <a:rect l="0" t="0" r="r" b="b"/>
              <a:pathLst>
                <a:path w="286" h="571">
                  <a:moveTo>
                    <a:pt x="0" y="0"/>
                  </a:moveTo>
                  <a:lnTo>
                    <a:pt x="286" y="287"/>
                  </a:lnTo>
                  <a:lnTo>
                    <a:pt x="0" y="571"/>
                  </a:lnTo>
                  <a:lnTo>
                    <a:pt x="0" y="0"/>
                  </a:lnTo>
                  <a:close/>
                </a:path>
              </a:pathLst>
            </a:custGeom>
            <a:solidFill>
              <a:schemeClr val="tx1">
                <a:lumMod val="75000"/>
                <a:lumOff val="25000"/>
              </a:schemeClr>
            </a:solidFill>
            <a:ln w="6350" cap="flat">
              <a:noFill/>
              <a:prstDash val="solid"/>
              <a:miter lim="800000"/>
            </a:ln>
          </p:spPr>
          <p:txBody>
            <a:bodyPr vert="horz" wrap="square" lIns="91440" tIns="45720" rIns="91440" bIns="45720" numCol="1" anchor="t" anchorCtr="0" compatLnSpc="1"/>
            <a:lstStyle/>
            <a:p>
              <a:endParaRPr lang="zh-CN" altLang="en-US"/>
            </a:p>
          </p:txBody>
        </p:sp>
        <p:sp>
          <p:nvSpPr>
            <p:cNvPr id="15" name="Freeform 9">
              <a:extLst>
                <a:ext uri="{FF2B5EF4-FFF2-40B4-BE49-F238E27FC236}">
                  <a16:creationId xmlns:a16="http://schemas.microsoft.com/office/drawing/2014/main" id="{229E5592-C920-8FE0-E748-1D97944BA7AB}"/>
                </a:ext>
              </a:extLst>
            </p:cNvPr>
            <p:cNvSpPr/>
            <p:nvPr/>
          </p:nvSpPr>
          <p:spPr bwMode="auto">
            <a:xfrm>
              <a:off x="351931" y="1514461"/>
              <a:ext cx="466611" cy="934904"/>
            </a:xfrm>
            <a:custGeom>
              <a:avLst/>
              <a:gdLst>
                <a:gd name="T0" fmla="*/ 0 w 278"/>
                <a:gd name="T1" fmla="*/ 0 h 557"/>
                <a:gd name="T2" fmla="*/ 278 w 278"/>
                <a:gd name="T3" fmla="*/ 278 h 557"/>
                <a:gd name="T4" fmla="*/ 0 w 278"/>
                <a:gd name="T5" fmla="*/ 557 h 557"/>
                <a:gd name="T6" fmla="*/ 0 w 278"/>
                <a:gd name="T7" fmla="*/ 0 h 557"/>
              </a:gdLst>
              <a:ahLst/>
              <a:cxnLst>
                <a:cxn ang="0">
                  <a:pos x="T0" y="T1"/>
                </a:cxn>
                <a:cxn ang="0">
                  <a:pos x="T2" y="T3"/>
                </a:cxn>
                <a:cxn ang="0">
                  <a:pos x="T4" y="T5"/>
                </a:cxn>
                <a:cxn ang="0">
                  <a:pos x="T6" y="T7"/>
                </a:cxn>
              </a:cxnLst>
              <a:rect l="0" t="0" r="r" b="b"/>
              <a:pathLst>
                <a:path w="278" h="557">
                  <a:moveTo>
                    <a:pt x="0" y="0"/>
                  </a:moveTo>
                  <a:lnTo>
                    <a:pt x="278" y="278"/>
                  </a:lnTo>
                  <a:lnTo>
                    <a:pt x="0" y="557"/>
                  </a:lnTo>
                  <a:lnTo>
                    <a:pt x="0" y="0"/>
                  </a:lnTo>
                  <a:close/>
                </a:path>
              </a:pathLst>
            </a:custGeom>
            <a:solidFill>
              <a:schemeClr val="accent1"/>
            </a:solidFill>
            <a:ln>
              <a:noFill/>
            </a:ln>
          </p:spPr>
          <p:txBody>
            <a:bodyPr vert="horz" wrap="square" lIns="91440" tIns="45720" rIns="91440" bIns="45720" numCol="1" anchor="t" anchorCtr="0" compatLnSpc="1"/>
            <a:lstStyle/>
            <a:p>
              <a:endParaRPr lang="zh-CN" altLang="en-US"/>
            </a:p>
          </p:txBody>
        </p:sp>
        <p:sp>
          <p:nvSpPr>
            <p:cNvPr id="16" name="Rectangle 18">
              <a:extLst>
                <a:ext uri="{FF2B5EF4-FFF2-40B4-BE49-F238E27FC236}">
                  <a16:creationId xmlns:a16="http://schemas.microsoft.com/office/drawing/2014/main" id="{3AD7A447-1E13-AC03-4D11-A1CEB965A1F3}"/>
                </a:ext>
              </a:extLst>
            </p:cNvPr>
            <p:cNvSpPr>
              <a:spLocks noChangeArrowheads="1"/>
            </p:cNvSpPr>
            <p:nvPr/>
          </p:nvSpPr>
          <p:spPr bwMode="auto">
            <a:xfrm>
              <a:off x="1492453" y="975345"/>
              <a:ext cx="123110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zh-CN" altLang="en-US" sz="2400" b="1" dirty="0">
                  <a:solidFill>
                    <a:schemeClr val="accent1"/>
                  </a:solidFill>
                  <a:latin typeface="Impact" pitchFamily="34" charset="0"/>
                  <a:ea typeface="微软雅黑" pitchFamily="34" charset="-122"/>
                  <a:cs typeface="宋体" pitchFamily="2" charset="-122"/>
                </a:rPr>
                <a:t>项目分析</a:t>
              </a:r>
              <a:endParaRPr lang="en-US" altLang="zh-CN" sz="2400" b="1" dirty="0">
                <a:solidFill>
                  <a:schemeClr val="accent1"/>
                </a:solidFill>
                <a:latin typeface="Impact" pitchFamily="34" charset="0"/>
                <a:ea typeface="微软雅黑" pitchFamily="34" charset="-122"/>
                <a:cs typeface="宋体" pitchFamily="2" charset="-122"/>
              </a:endParaRPr>
            </a:p>
          </p:txBody>
        </p:sp>
      </p:grpSp>
    </p:spTree>
  </p:cSld>
  <p:clrMapOvr>
    <a:masterClrMapping/>
  </p:clrMapOvr>
  <p:transition spd="slow">
    <p:push dir="u"/>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130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par>
                                    <p:cTn id="10" presetID="2" presetClass="entr" presetSubtype="2" fill="hold" grpId="0" nodeType="withEffect" p14:presetBounceEnd="60000">
                                      <p:stCondLst>
                                        <p:cond delay="1800"/>
                                      </p:stCondLst>
                                      <p:childTnLst>
                                        <p:set>
                                          <p:cBhvr>
                                            <p:cTn id="11" dur="1" fill="hold">
                                              <p:stCondLst>
                                                <p:cond delay="0"/>
                                              </p:stCondLst>
                                            </p:cTn>
                                            <p:tgtEl>
                                              <p:spTgt spid="9"/>
                                            </p:tgtEl>
                                            <p:attrNameLst>
                                              <p:attrName>style.visibility</p:attrName>
                                            </p:attrNameLst>
                                          </p:cBhvr>
                                          <p:to>
                                            <p:strVal val="visible"/>
                                          </p:to>
                                        </p:set>
                                        <p:anim calcmode="lin" valueType="num" p14:bounceEnd="60000">
                                          <p:cBhvr additive="base">
                                            <p:cTn id="12" dur="500" fill="hold"/>
                                            <p:tgtEl>
                                              <p:spTgt spid="9"/>
                                            </p:tgtEl>
                                            <p:attrNameLst>
                                              <p:attrName>ppt_x</p:attrName>
                                            </p:attrNameLst>
                                          </p:cBhvr>
                                          <p:tavLst>
                                            <p:tav tm="0">
                                              <p:val>
                                                <p:strVal val="1+#ppt_w/2"/>
                                              </p:val>
                                            </p:tav>
                                            <p:tav tm="100000">
                                              <p:val>
                                                <p:strVal val="#ppt_x"/>
                                              </p:val>
                                            </p:tav>
                                          </p:tavLst>
                                        </p:anim>
                                        <p:anim calcmode="lin" valueType="num" p14:bounceEnd="60000">
                                          <p:cBhvr additive="base">
                                            <p:cTn id="13" dur="500" fill="hold"/>
                                            <p:tgtEl>
                                              <p:spTgt spid="9"/>
                                            </p:tgtEl>
                                            <p:attrNameLst>
                                              <p:attrName>ppt_y</p:attrName>
                                            </p:attrNameLst>
                                          </p:cBhvr>
                                          <p:tavLst>
                                            <p:tav tm="0">
                                              <p:val>
                                                <p:strVal val="#ppt_y"/>
                                              </p:val>
                                            </p:tav>
                                            <p:tav tm="100000">
                                              <p:val>
                                                <p:strVal val="#ppt_y"/>
                                              </p:val>
                                            </p:tav>
                                          </p:tavLst>
                                        </p:anim>
                                      </p:childTnLst>
                                    </p:cTn>
                                  </p:par>
                                  <p:par>
                                    <p:cTn id="14" presetID="42" presetClass="entr" presetSubtype="0" fill="hold" grpId="0" nodeType="withEffect">
                                      <p:stCondLst>
                                        <p:cond delay="230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anim calcmode="lin" valueType="num">
                                          <p:cBhvr>
                                            <p:cTn id="17" dur="500" fill="hold"/>
                                            <p:tgtEl>
                                              <p:spTgt spid="10"/>
                                            </p:tgtEl>
                                            <p:attrNameLst>
                                              <p:attrName>ppt_x</p:attrName>
                                            </p:attrNameLst>
                                          </p:cBhvr>
                                          <p:tavLst>
                                            <p:tav tm="0">
                                              <p:val>
                                                <p:strVal val="#ppt_x"/>
                                              </p:val>
                                            </p:tav>
                                            <p:tav tm="100000">
                                              <p:val>
                                                <p:strVal val="#ppt_x"/>
                                              </p:val>
                                            </p:tav>
                                          </p:tavLst>
                                        </p:anim>
                                        <p:anim calcmode="lin" valueType="num">
                                          <p:cBhvr>
                                            <p:cTn id="18" dur="500" fill="hold"/>
                                            <p:tgtEl>
                                              <p:spTgt spid="10"/>
                                            </p:tgtEl>
                                            <p:attrNameLst>
                                              <p:attrName>ppt_y</p:attrName>
                                            </p:attrNameLst>
                                          </p:cBhvr>
                                          <p:tavLst>
                                            <p:tav tm="0">
                                              <p:val>
                                                <p:strVal val="#ppt_y+.1"/>
                                              </p:val>
                                            </p:tav>
                                            <p:tav tm="100000">
                                              <p:val>
                                                <p:strVal val="#ppt_y"/>
                                              </p:val>
                                            </p:tav>
                                          </p:tavLst>
                                        </p:anim>
                                      </p:childTnLst>
                                    </p:cTn>
                                  </p:par>
                                  <p:par>
                                    <p:cTn id="19" presetID="53" presetClass="entr" presetSubtype="16" fill="hold" grpId="0" nodeType="withEffect">
                                      <p:stCondLst>
                                        <p:cond delay="1300"/>
                                      </p:stCondLst>
                                      <p:childTnLst>
                                        <p:set>
                                          <p:cBhvr>
                                            <p:cTn id="20" dur="1" fill="hold">
                                              <p:stCondLst>
                                                <p:cond delay="0"/>
                                              </p:stCondLst>
                                            </p:cTn>
                                            <p:tgtEl>
                                              <p:spTgt spid="17"/>
                                            </p:tgtEl>
                                            <p:attrNameLst>
                                              <p:attrName>style.visibility</p:attrName>
                                            </p:attrNameLst>
                                          </p:cBhvr>
                                          <p:to>
                                            <p:strVal val="visible"/>
                                          </p:to>
                                        </p:set>
                                        <p:anim calcmode="lin" valueType="num">
                                          <p:cBhvr>
                                            <p:cTn id="21" dur="500" fill="hold"/>
                                            <p:tgtEl>
                                              <p:spTgt spid="17"/>
                                            </p:tgtEl>
                                            <p:attrNameLst>
                                              <p:attrName>ppt_w</p:attrName>
                                            </p:attrNameLst>
                                          </p:cBhvr>
                                          <p:tavLst>
                                            <p:tav tm="0">
                                              <p:val>
                                                <p:fltVal val="0"/>
                                              </p:val>
                                            </p:tav>
                                            <p:tav tm="100000">
                                              <p:val>
                                                <p:strVal val="#ppt_w"/>
                                              </p:val>
                                            </p:tav>
                                          </p:tavLst>
                                        </p:anim>
                                        <p:anim calcmode="lin" valueType="num">
                                          <p:cBhvr>
                                            <p:cTn id="22" dur="500" fill="hold"/>
                                            <p:tgtEl>
                                              <p:spTgt spid="17"/>
                                            </p:tgtEl>
                                            <p:attrNameLst>
                                              <p:attrName>ppt_h</p:attrName>
                                            </p:attrNameLst>
                                          </p:cBhvr>
                                          <p:tavLst>
                                            <p:tav tm="0">
                                              <p:val>
                                                <p:fltVal val="0"/>
                                              </p:val>
                                            </p:tav>
                                            <p:tav tm="100000">
                                              <p:val>
                                                <p:strVal val="#ppt_h"/>
                                              </p:val>
                                            </p:tav>
                                          </p:tavLst>
                                        </p:anim>
                                        <p:animEffect transition="in" filter="fade">
                                          <p:cBhvr>
                                            <p:cTn id="2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3" grpId="0" animBg="1"/>
          <p:bldP spid="17" grpId="0" animBg="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130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par>
                                    <p:cTn id="10" presetID="2" presetClass="entr" presetSubtype="2" fill="hold" grpId="0" nodeType="withEffect">
                                      <p:stCondLst>
                                        <p:cond delay="18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1+#ppt_w/2"/>
                                              </p:val>
                                            </p:tav>
                                            <p:tav tm="100000">
                                              <p:val>
                                                <p:strVal val="#ppt_x"/>
                                              </p:val>
                                            </p:tav>
                                          </p:tavLst>
                                        </p:anim>
                                        <p:anim calcmode="lin" valueType="num">
                                          <p:cBhvr additive="base">
                                            <p:cTn id="13" dur="500" fill="hold"/>
                                            <p:tgtEl>
                                              <p:spTgt spid="9"/>
                                            </p:tgtEl>
                                            <p:attrNameLst>
                                              <p:attrName>ppt_y</p:attrName>
                                            </p:attrNameLst>
                                          </p:cBhvr>
                                          <p:tavLst>
                                            <p:tav tm="0">
                                              <p:val>
                                                <p:strVal val="#ppt_y"/>
                                              </p:val>
                                            </p:tav>
                                            <p:tav tm="100000">
                                              <p:val>
                                                <p:strVal val="#ppt_y"/>
                                              </p:val>
                                            </p:tav>
                                          </p:tavLst>
                                        </p:anim>
                                      </p:childTnLst>
                                    </p:cTn>
                                  </p:par>
                                  <p:par>
                                    <p:cTn id="14" presetID="42" presetClass="entr" presetSubtype="0" fill="hold" grpId="0" nodeType="withEffect">
                                      <p:stCondLst>
                                        <p:cond delay="230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anim calcmode="lin" valueType="num">
                                          <p:cBhvr>
                                            <p:cTn id="17" dur="500" fill="hold"/>
                                            <p:tgtEl>
                                              <p:spTgt spid="10"/>
                                            </p:tgtEl>
                                            <p:attrNameLst>
                                              <p:attrName>ppt_x</p:attrName>
                                            </p:attrNameLst>
                                          </p:cBhvr>
                                          <p:tavLst>
                                            <p:tav tm="0">
                                              <p:val>
                                                <p:strVal val="#ppt_x"/>
                                              </p:val>
                                            </p:tav>
                                            <p:tav tm="100000">
                                              <p:val>
                                                <p:strVal val="#ppt_x"/>
                                              </p:val>
                                            </p:tav>
                                          </p:tavLst>
                                        </p:anim>
                                        <p:anim calcmode="lin" valueType="num">
                                          <p:cBhvr>
                                            <p:cTn id="18" dur="500" fill="hold"/>
                                            <p:tgtEl>
                                              <p:spTgt spid="10"/>
                                            </p:tgtEl>
                                            <p:attrNameLst>
                                              <p:attrName>ppt_y</p:attrName>
                                            </p:attrNameLst>
                                          </p:cBhvr>
                                          <p:tavLst>
                                            <p:tav tm="0">
                                              <p:val>
                                                <p:strVal val="#ppt_y+.1"/>
                                              </p:val>
                                            </p:tav>
                                            <p:tav tm="100000">
                                              <p:val>
                                                <p:strVal val="#ppt_y"/>
                                              </p:val>
                                            </p:tav>
                                          </p:tavLst>
                                        </p:anim>
                                      </p:childTnLst>
                                    </p:cTn>
                                  </p:par>
                                  <p:par>
                                    <p:cTn id="19" presetID="53" presetClass="entr" presetSubtype="16" fill="hold" grpId="0" nodeType="withEffect">
                                      <p:stCondLst>
                                        <p:cond delay="1300"/>
                                      </p:stCondLst>
                                      <p:childTnLst>
                                        <p:set>
                                          <p:cBhvr>
                                            <p:cTn id="20" dur="1" fill="hold">
                                              <p:stCondLst>
                                                <p:cond delay="0"/>
                                              </p:stCondLst>
                                            </p:cTn>
                                            <p:tgtEl>
                                              <p:spTgt spid="17"/>
                                            </p:tgtEl>
                                            <p:attrNameLst>
                                              <p:attrName>style.visibility</p:attrName>
                                            </p:attrNameLst>
                                          </p:cBhvr>
                                          <p:to>
                                            <p:strVal val="visible"/>
                                          </p:to>
                                        </p:set>
                                        <p:anim calcmode="lin" valueType="num">
                                          <p:cBhvr>
                                            <p:cTn id="21" dur="500" fill="hold"/>
                                            <p:tgtEl>
                                              <p:spTgt spid="17"/>
                                            </p:tgtEl>
                                            <p:attrNameLst>
                                              <p:attrName>ppt_w</p:attrName>
                                            </p:attrNameLst>
                                          </p:cBhvr>
                                          <p:tavLst>
                                            <p:tav tm="0">
                                              <p:val>
                                                <p:fltVal val="0"/>
                                              </p:val>
                                            </p:tav>
                                            <p:tav tm="100000">
                                              <p:val>
                                                <p:strVal val="#ppt_w"/>
                                              </p:val>
                                            </p:tav>
                                          </p:tavLst>
                                        </p:anim>
                                        <p:anim calcmode="lin" valueType="num">
                                          <p:cBhvr>
                                            <p:cTn id="22" dur="500" fill="hold"/>
                                            <p:tgtEl>
                                              <p:spTgt spid="17"/>
                                            </p:tgtEl>
                                            <p:attrNameLst>
                                              <p:attrName>ppt_h</p:attrName>
                                            </p:attrNameLst>
                                          </p:cBhvr>
                                          <p:tavLst>
                                            <p:tav tm="0">
                                              <p:val>
                                                <p:fltVal val="0"/>
                                              </p:val>
                                            </p:tav>
                                            <p:tav tm="100000">
                                              <p:val>
                                                <p:strVal val="#ppt_h"/>
                                              </p:val>
                                            </p:tav>
                                          </p:tavLst>
                                        </p:anim>
                                        <p:animEffect transition="in" filter="fade">
                                          <p:cBhvr>
                                            <p:cTn id="2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3" grpId="0" animBg="1"/>
          <p:bldP spid="17" grpId="0" animBg="1"/>
        </p:bldLst>
      </p:timing>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菱形 7"/>
          <p:cNvSpPr/>
          <p:nvPr/>
        </p:nvSpPr>
        <p:spPr>
          <a:xfrm>
            <a:off x="4179440" y="976424"/>
            <a:ext cx="720080" cy="720080"/>
          </a:xfrm>
          <a:prstGeom prst="diamond">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zh-CN" altLang="en-US" sz="600" b="1" dirty="0">
                <a:latin typeface="微软雅黑" panose="020B0503020204020204" pitchFamily="34" charset="-122"/>
                <a:ea typeface="微软雅黑" panose="020B0503020204020204" pitchFamily="34" charset="-122"/>
              </a:rPr>
              <a:t>图</a:t>
            </a:r>
            <a:r>
              <a:rPr lang="en-US" altLang="zh-CN" sz="600" b="1" dirty="0">
                <a:latin typeface="微软雅黑" panose="020B0503020204020204" pitchFamily="34" charset="-122"/>
                <a:ea typeface="微软雅黑" panose="020B0503020204020204" pitchFamily="34" charset="-122"/>
              </a:rPr>
              <a:t>2-2-15</a:t>
            </a:r>
            <a:endParaRPr lang="zh-CN" altLang="en-US" sz="600" b="1" dirty="0">
              <a:latin typeface="微软雅黑" panose="020B0503020204020204" pitchFamily="34" charset="-122"/>
              <a:ea typeface="微软雅黑" panose="020B0503020204020204" pitchFamily="34" charset="-122"/>
            </a:endParaRPr>
          </a:p>
        </p:txBody>
      </p:sp>
      <p:cxnSp>
        <p:nvCxnSpPr>
          <p:cNvPr id="9" name="直接连接符 8"/>
          <p:cNvCxnSpPr>
            <a:stCxn id="8" idx="2"/>
          </p:cNvCxnSpPr>
          <p:nvPr/>
        </p:nvCxnSpPr>
        <p:spPr>
          <a:xfrm>
            <a:off x="4539479" y="1696508"/>
            <a:ext cx="0" cy="1659455"/>
          </a:xfrm>
          <a:prstGeom prst="line">
            <a:avLst/>
          </a:prstGeom>
          <a:ln w="63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0" name="直接连接符 9"/>
          <p:cNvCxnSpPr>
            <a:stCxn id="8" idx="1"/>
          </p:cNvCxnSpPr>
          <p:nvPr/>
        </p:nvCxnSpPr>
        <p:spPr>
          <a:xfrm flipH="1">
            <a:off x="3891408" y="1336463"/>
            <a:ext cx="288032" cy="0"/>
          </a:xfrm>
          <a:prstGeom prst="line">
            <a:avLst/>
          </a:prstGeom>
          <a:ln w="63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1" name="矩形 10"/>
          <p:cNvSpPr/>
          <p:nvPr/>
        </p:nvSpPr>
        <p:spPr>
          <a:xfrm>
            <a:off x="1475039" y="863686"/>
            <a:ext cx="2376263" cy="2211270"/>
          </a:xfrm>
          <a:prstGeom prst="rect">
            <a:avLst/>
          </a:prstGeom>
          <a:solidFill>
            <a:schemeClr val="bg1">
              <a:lumMod val="85000"/>
              <a:alpha val="20000"/>
            </a:schemeClr>
          </a:solidFill>
          <a:ln w="63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noAutofit/>
          </a:bodyPr>
          <a:lstStyle/>
          <a:p>
            <a:pPr algn="ctr"/>
            <a:endParaRPr lang="zh-CN" altLang="en-US" sz="1200">
              <a:latin typeface="微软雅黑" panose="020B0503020204020204" pitchFamily="34" charset="-122"/>
              <a:ea typeface="微软雅黑" panose="020B0503020204020204" pitchFamily="34" charset="-122"/>
            </a:endParaRPr>
          </a:p>
        </p:txBody>
      </p:sp>
      <p:cxnSp>
        <p:nvCxnSpPr>
          <p:cNvPr id="15" name="直接连接符 14"/>
          <p:cNvCxnSpPr/>
          <p:nvPr/>
        </p:nvCxnSpPr>
        <p:spPr>
          <a:xfrm>
            <a:off x="1560859" y="1352083"/>
            <a:ext cx="2218432" cy="0"/>
          </a:xfrm>
          <a:prstGeom prst="line">
            <a:avLst/>
          </a:prstGeom>
          <a:ln w="63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6" name="Rectangle 20"/>
          <p:cNvSpPr>
            <a:spLocks noChangeArrowheads="1"/>
          </p:cNvSpPr>
          <p:nvPr/>
        </p:nvSpPr>
        <p:spPr bwMode="auto">
          <a:xfrm>
            <a:off x="1560858" y="1074575"/>
            <a:ext cx="2146528" cy="1986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fontAlgn="base">
              <a:lnSpc>
                <a:spcPct val="130000"/>
              </a:lnSpc>
              <a:spcBef>
                <a:spcPct val="0"/>
              </a:spcBef>
              <a:spcAft>
                <a:spcPct val="0"/>
              </a:spcAft>
            </a:pPr>
            <a:r>
              <a:rPr lang="zh-CN" altLang="en-US" sz="1100" dirty="0">
                <a:latin typeface="微软雅黑" panose="020B0503020204020204" pitchFamily="34" charset="-122"/>
                <a:ea typeface="微软雅黑" panose="020B0503020204020204" pitchFamily="34" charset="-122"/>
              </a:rPr>
              <a:t>图</a:t>
            </a:r>
            <a:r>
              <a:rPr lang="en-US" altLang="zh-CN" sz="1100" dirty="0">
                <a:latin typeface="微软雅黑" panose="020B0503020204020204" pitchFamily="34" charset="-122"/>
                <a:ea typeface="微软雅黑" panose="020B0503020204020204" pitchFamily="34" charset="-122"/>
              </a:rPr>
              <a:t>2-2-17 </a:t>
            </a:r>
            <a:r>
              <a:rPr lang="zh-CN" altLang="en-US" sz="1100" dirty="0">
                <a:latin typeface="微软雅黑" panose="020B0503020204020204" pitchFamily="34" charset="-122"/>
                <a:ea typeface="微软雅黑" panose="020B0503020204020204" pitchFamily="34" charset="-122"/>
              </a:rPr>
              <a:t>梦瑶作品</a:t>
            </a:r>
            <a:r>
              <a:rPr lang="en-US" altLang="zh-CN" sz="1100" dirty="0">
                <a:latin typeface="微软雅黑" panose="020B0503020204020204" pitchFamily="34" charset="-122"/>
                <a:ea typeface="微软雅黑" panose="020B0503020204020204" pitchFamily="34" charset="-122"/>
              </a:rPr>
              <a:t>1</a:t>
            </a:r>
            <a:endParaRPr lang="zh-CN" altLang="en-US" sz="1100" dirty="0">
              <a:solidFill>
                <a:schemeClr val="tx1">
                  <a:lumMod val="75000"/>
                  <a:lumOff val="25000"/>
                </a:schemeClr>
              </a:solidFill>
              <a:latin typeface="微软雅黑" panose="020B0503020204020204" pitchFamily="34" charset="-122"/>
              <a:ea typeface="微软雅黑" panose="020B0503020204020204" pitchFamily="34" charset="-122"/>
              <a:cs typeface="Arial" pitchFamily="34" charset="0"/>
            </a:endParaRPr>
          </a:p>
        </p:txBody>
      </p:sp>
      <p:sp>
        <p:nvSpPr>
          <p:cNvPr id="18" name="菱形 17"/>
          <p:cNvSpPr/>
          <p:nvPr/>
        </p:nvSpPr>
        <p:spPr>
          <a:xfrm>
            <a:off x="4179440" y="3355962"/>
            <a:ext cx="720080" cy="720080"/>
          </a:xfrm>
          <a:prstGeom prst="diamond">
            <a:avLst/>
          </a:prstGeom>
          <a:solidFill>
            <a:srgbClr val="36AFCE"/>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zh-CN" altLang="en-US" sz="600" b="1" dirty="0">
                <a:latin typeface="微软雅黑" panose="020B0503020204020204" pitchFamily="34" charset="-122"/>
                <a:ea typeface="微软雅黑" panose="020B0503020204020204" pitchFamily="34" charset="-122"/>
              </a:rPr>
              <a:t>图</a:t>
            </a:r>
            <a:r>
              <a:rPr lang="en-US" altLang="zh-CN" sz="600" b="1" dirty="0">
                <a:latin typeface="微软雅黑" panose="020B0503020204020204" pitchFamily="34" charset="-122"/>
                <a:ea typeface="微软雅黑" panose="020B0503020204020204" pitchFamily="34" charset="-122"/>
              </a:rPr>
              <a:t>2-2-16</a:t>
            </a:r>
            <a:endParaRPr lang="zh-CN" altLang="en-US" sz="600" b="1" dirty="0">
              <a:latin typeface="微软雅黑" panose="020B0503020204020204" pitchFamily="34" charset="-122"/>
              <a:ea typeface="微软雅黑" panose="020B0503020204020204" pitchFamily="34" charset="-122"/>
            </a:endParaRPr>
          </a:p>
        </p:txBody>
      </p:sp>
      <p:cxnSp>
        <p:nvCxnSpPr>
          <p:cNvPr id="19" name="直接连接符 18"/>
          <p:cNvCxnSpPr/>
          <p:nvPr/>
        </p:nvCxnSpPr>
        <p:spPr>
          <a:xfrm flipH="1">
            <a:off x="4930643" y="3716002"/>
            <a:ext cx="288032" cy="0"/>
          </a:xfrm>
          <a:prstGeom prst="line">
            <a:avLst/>
          </a:prstGeom>
          <a:ln w="63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20" name="矩形 19"/>
          <p:cNvSpPr/>
          <p:nvPr/>
        </p:nvSpPr>
        <p:spPr>
          <a:xfrm>
            <a:off x="5290413" y="1962413"/>
            <a:ext cx="2376263" cy="2225086"/>
          </a:xfrm>
          <a:prstGeom prst="rect">
            <a:avLst/>
          </a:prstGeom>
          <a:solidFill>
            <a:schemeClr val="bg1">
              <a:lumMod val="85000"/>
              <a:alpha val="20000"/>
            </a:schemeClr>
          </a:solidFill>
          <a:ln w="63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noAutofit/>
          </a:bodyPr>
          <a:lstStyle/>
          <a:p>
            <a:pPr algn="ctr"/>
            <a:endParaRPr lang="zh-CN" altLang="en-US" sz="1200">
              <a:latin typeface="微软雅黑" panose="020B0503020204020204" pitchFamily="34" charset="-122"/>
              <a:ea typeface="微软雅黑" panose="020B0503020204020204" pitchFamily="34" charset="-122"/>
            </a:endParaRPr>
          </a:p>
        </p:txBody>
      </p:sp>
      <p:cxnSp>
        <p:nvCxnSpPr>
          <p:cNvPr id="21" name="直接连接符 20"/>
          <p:cNvCxnSpPr/>
          <p:nvPr/>
        </p:nvCxnSpPr>
        <p:spPr>
          <a:xfrm>
            <a:off x="5376231" y="3687005"/>
            <a:ext cx="2218432" cy="0"/>
          </a:xfrm>
          <a:prstGeom prst="line">
            <a:avLst/>
          </a:prstGeom>
          <a:ln w="63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22" name="Rectangle 20"/>
          <p:cNvSpPr>
            <a:spLocks noChangeArrowheads="1"/>
          </p:cNvSpPr>
          <p:nvPr/>
        </p:nvSpPr>
        <p:spPr bwMode="auto">
          <a:xfrm>
            <a:off x="5376231" y="3776361"/>
            <a:ext cx="2218432" cy="1986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fontAlgn="base">
              <a:lnSpc>
                <a:spcPct val="130000"/>
              </a:lnSpc>
              <a:spcBef>
                <a:spcPct val="0"/>
              </a:spcBef>
              <a:spcAft>
                <a:spcPct val="0"/>
              </a:spcAft>
            </a:pPr>
            <a:r>
              <a:rPr lang="zh-CN" altLang="en-US" sz="1100" dirty="0">
                <a:latin typeface="微软雅黑" panose="020B0503020204020204" pitchFamily="34" charset="-122"/>
                <a:ea typeface="微软雅黑" panose="020B0503020204020204" pitchFamily="34" charset="-122"/>
              </a:rPr>
              <a:t>图</a:t>
            </a:r>
            <a:r>
              <a:rPr lang="en-US" altLang="zh-CN" sz="1100" dirty="0">
                <a:latin typeface="微软雅黑" panose="020B0503020204020204" pitchFamily="34" charset="-122"/>
                <a:ea typeface="微软雅黑" panose="020B0503020204020204" pitchFamily="34" charset="-122"/>
              </a:rPr>
              <a:t>2-2-18 </a:t>
            </a:r>
            <a:r>
              <a:rPr lang="zh-CN" altLang="en-US" sz="1100" dirty="0">
                <a:latin typeface="微软雅黑" panose="020B0503020204020204" pitchFamily="34" charset="-122"/>
                <a:ea typeface="微软雅黑" panose="020B0503020204020204" pitchFamily="34" charset="-122"/>
              </a:rPr>
              <a:t>梦瑶作品</a:t>
            </a:r>
            <a:r>
              <a:rPr lang="en-US" altLang="zh-CN" sz="1100" dirty="0">
                <a:latin typeface="微软雅黑" panose="020B0503020204020204" pitchFamily="34" charset="-122"/>
                <a:ea typeface="微软雅黑" panose="020B0503020204020204" pitchFamily="34" charset="-122"/>
              </a:rPr>
              <a:t>2</a:t>
            </a:r>
            <a:endParaRPr lang="zh-CN" altLang="en-US" sz="1100" dirty="0">
              <a:solidFill>
                <a:schemeClr val="tx1">
                  <a:lumMod val="75000"/>
                  <a:lumOff val="25000"/>
                </a:schemeClr>
              </a:solidFill>
              <a:latin typeface="微软雅黑" panose="020B0503020204020204" pitchFamily="34" charset="-122"/>
              <a:ea typeface="微软雅黑" panose="020B0503020204020204" pitchFamily="34" charset="-122"/>
              <a:cs typeface="Arial" pitchFamily="34" charset="0"/>
            </a:endParaRPr>
          </a:p>
        </p:txBody>
      </p:sp>
      <p:cxnSp>
        <p:nvCxnSpPr>
          <p:cNvPr id="24" name="直接连接符 23"/>
          <p:cNvCxnSpPr/>
          <p:nvPr/>
        </p:nvCxnSpPr>
        <p:spPr>
          <a:xfrm>
            <a:off x="4539479" y="5"/>
            <a:ext cx="0" cy="976423"/>
          </a:xfrm>
          <a:prstGeom prst="line">
            <a:avLst/>
          </a:prstGeom>
          <a:ln w="63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pic>
        <p:nvPicPr>
          <p:cNvPr id="4" name="图片 3"/>
          <p:cNvPicPr>
            <a:picLocks noChangeAspect="1"/>
          </p:cNvPicPr>
          <p:nvPr/>
        </p:nvPicPr>
        <p:blipFill>
          <a:blip r:embed="rId2"/>
          <a:stretch>
            <a:fillRect/>
          </a:stretch>
        </p:blipFill>
        <p:spPr>
          <a:xfrm>
            <a:off x="1557381" y="1442798"/>
            <a:ext cx="2231167" cy="1389789"/>
          </a:xfrm>
          <a:prstGeom prst="rect">
            <a:avLst/>
          </a:prstGeom>
        </p:spPr>
      </p:pic>
      <p:pic>
        <p:nvPicPr>
          <p:cNvPr id="5" name="图片 4"/>
          <p:cNvPicPr>
            <a:picLocks noChangeAspect="1"/>
          </p:cNvPicPr>
          <p:nvPr/>
        </p:nvPicPr>
        <p:blipFill>
          <a:blip r:embed="rId3"/>
          <a:stretch>
            <a:fillRect/>
          </a:stretch>
        </p:blipFill>
        <p:spPr>
          <a:xfrm>
            <a:off x="5371648" y="2178414"/>
            <a:ext cx="2227010" cy="1441412"/>
          </a:xfrm>
          <a:prstGeom prst="rect">
            <a:avLst/>
          </a:prstGeom>
        </p:spPr>
      </p:pic>
      <p:cxnSp>
        <p:nvCxnSpPr>
          <p:cNvPr id="17" name="直接连接符 16"/>
          <p:cNvCxnSpPr/>
          <p:nvPr/>
        </p:nvCxnSpPr>
        <p:spPr>
          <a:xfrm flipH="1">
            <a:off x="4539481" y="4076042"/>
            <a:ext cx="1" cy="510914"/>
          </a:xfrm>
          <a:prstGeom prst="line">
            <a:avLst/>
          </a:prstGeom>
          <a:ln w="6350">
            <a:solidFill>
              <a:schemeClr val="tx1">
                <a:lumMod val="75000"/>
                <a:lumOff val="25000"/>
              </a:schemeClr>
            </a:solidFill>
            <a:tailEnd type="diamond"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3054427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50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22" presetClass="entr" presetSubtype="2" fill="hold" nodeType="withEffect">
                                  <p:stCondLst>
                                    <p:cond delay="1000"/>
                                  </p:stCondLst>
                                  <p:childTnLst>
                                    <p:set>
                                      <p:cBhvr>
                                        <p:cTn id="11" dur="1" fill="hold">
                                          <p:stCondLst>
                                            <p:cond delay="0"/>
                                          </p:stCondLst>
                                        </p:cTn>
                                        <p:tgtEl>
                                          <p:spTgt spid="10"/>
                                        </p:tgtEl>
                                        <p:attrNameLst>
                                          <p:attrName>style.visibility</p:attrName>
                                        </p:attrNameLst>
                                      </p:cBhvr>
                                      <p:to>
                                        <p:strVal val="visible"/>
                                      </p:to>
                                    </p:set>
                                    <p:animEffect transition="in" filter="wipe(right)">
                                      <p:cBhvr>
                                        <p:cTn id="12" dur="500"/>
                                        <p:tgtEl>
                                          <p:spTgt spid="10"/>
                                        </p:tgtEl>
                                      </p:cBhvr>
                                    </p:animEffect>
                                  </p:childTnLst>
                                </p:cTn>
                              </p:par>
                              <p:par>
                                <p:cTn id="13" presetID="2" presetClass="entr" presetSubtype="8" fill="hold" grpId="0" nodeType="withEffect">
                                  <p:stCondLst>
                                    <p:cond delay="150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0-#ppt_w/2"/>
                                          </p:val>
                                        </p:tav>
                                        <p:tav tm="100000">
                                          <p:val>
                                            <p:strVal val="#ppt_x"/>
                                          </p:val>
                                        </p:tav>
                                      </p:tavLst>
                                    </p:anim>
                                    <p:anim calcmode="lin" valueType="num">
                                      <p:cBhvr additive="base">
                                        <p:cTn id="16" dur="500" fill="hold"/>
                                        <p:tgtEl>
                                          <p:spTgt spid="11"/>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stCondLst>
                                    <p:cond delay="150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0-#ppt_w/2"/>
                                          </p:val>
                                        </p:tav>
                                        <p:tav tm="100000">
                                          <p:val>
                                            <p:strVal val="#ppt_x"/>
                                          </p:val>
                                        </p:tav>
                                      </p:tavLst>
                                    </p:anim>
                                    <p:anim calcmode="lin" valueType="num">
                                      <p:cBhvr additive="base">
                                        <p:cTn id="20" dur="500" fill="hold"/>
                                        <p:tgtEl>
                                          <p:spTgt spid="15"/>
                                        </p:tgtEl>
                                        <p:attrNameLst>
                                          <p:attrName>ppt_y</p:attrName>
                                        </p:attrNameLst>
                                      </p:cBhvr>
                                      <p:tavLst>
                                        <p:tav tm="0">
                                          <p:val>
                                            <p:strVal val="#ppt_y"/>
                                          </p:val>
                                        </p:tav>
                                        <p:tav tm="100000">
                                          <p:val>
                                            <p:strVal val="#ppt_y"/>
                                          </p:val>
                                        </p:tav>
                                      </p:tavLst>
                                    </p:anim>
                                  </p:childTnLst>
                                </p:cTn>
                              </p:par>
                              <p:par>
                                <p:cTn id="21" presetID="2" presetClass="entr" presetSubtype="8" fill="hold" nodeType="withEffect">
                                  <p:stCondLst>
                                    <p:cond delay="1500"/>
                                  </p:stCondLst>
                                  <p:childTnLst>
                                    <p:set>
                                      <p:cBhvr>
                                        <p:cTn id="22" dur="1" fill="hold">
                                          <p:stCondLst>
                                            <p:cond delay="0"/>
                                          </p:stCondLst>
                                        </p:cTn>
                                        <p:tgtEl>
                                          <p:spTgt spid="4"/>
                                        </p:tgtEl>
                                        <p:attrNameLst>
                                          <p:attrName>style.visibility</p:attrName>
                                        </p:attrNameLst>
                                      </p:cBhvr>
                                      <p:to>
                                        <p:strVal val="visible"/>
                                      </p:to>
                                    </p:set>
                                    <p:anim calcmode="lin" valueType="num">
                                      <p:cBhvr additive="base">
                                        <p:cTn id="23" dur="500" fill="hold"/>
                                        <p:tgtEl>
                                          <p:spTgt spid="4"/>
                                        </p:tgtEl>
                                        <p:attrNameLst>
                                          <p:attrName>ppt_x</p:attrName>
                                        </p:attrNameLst>
                                      </p:cBhvr>
                                      <p:tavLst>
                                        <p:tav tm="0">
                                          <p:val>
                                            <p:strVal val="0-#ppt_w/2"/>
                                          </p:val>
                                        </p:tav>
                                        <p:tav tm="100000">
                                          <p:val>
                                            <p:strVal val="#ppt_x"/>
                                          </p:val>
                                        </p:tav>
                                      </p:tavLst>
                                    </p:anim>
                                    <p:anim calcmode="lin" valueType="num">
                                      <p:cBhvr additive="base">
                                        <p:cTn id="24" dur="500" fill="hold"/>
                                        <p:tgtEl>
                                          <p:spTgt spid="4"/>
                                        </p:tgtEl>
                                        <p:attrNameLst>
                                          <p:attrName>ppt_y</p:attrName>
                                        </p:attrNameLst>
                                      </p:cBhvr>
                                      <p:tavLst>
                                        <p:tav tm="0">
                                          <p:val>
                                            <p:strVal val="#ppt_y"/>
                                          </p:val>
                                        </p:tav>
                                        <p:tav tm="100000">
                                          <p:val>
                                            <p:strVal val="#ppt_y"/>
                                          </p:val>
                                        </p:tav>
                                      </p:tavLst>
                                    </p:anim>
                                  </p:childTnLst>
                                </p:cTn>
                              </p:par>
                              <p:par>
                                <p:cTn id="25" presetID="2" presetClass="entr" presetSubtype="8" fill="hold" grpId="0" nodeType="withEffect">
                                  <p:stCondLst>
                                    <p:cond delay="1500"/>
                                  </p:stCondLst>
                                  <p:childTnLst>
                                    <p:set>
                                      <p:cBhvr>
                                        <p:cTn id="26" dur="1" fill="hold">
                                          <p:stCondLst>
                                            <p:cond delay="0"/>
                                          </p:stCondLst>
                                        </p:cTn>
                                        <p:tgtEl>
                                          <p:spTgt spid="16"/>
                                        </p:tgtEl>
                                        <p:attrNameLst>
                                          <p:attrName>style.visibility</p:attrName>
                                        </p:attrNameLst>
                                      </p:cBhvr>
                                      <p:to>
                                        <p:strVal val="visible"/>
                                      </p:to>
                                    </p:set>
                                    <p:anim calcmode="lin" valueType="num">
                                      <p:cBhvr additive="base">
                                        <p:cTn id="27" dur="500" fill="hold"/>
                                        <p:tgtEl>
                                          <p:spTgt spid="16"/>
                                        </p:tgtEl>
                                        <p:attrNameLst>
                                          <p:attrName>ppt_x</p:attrName>
                                        </p:attrNameLst>
                                      </p:cBhvr>
                                      <p:tavLst>
                                        <p:tav tm="0">
                                          <p:val>
                                            <p:strVal val="0-#ppt_w/2"/>
                                          </p:val>
                                        </p:tav>
                                        <p:tav tm="100000">
                                          <p:val>
                                            <p:strVal val="#ppt_x"/>
                                          </p:val>
                                        </p:tav>
                                      </p:tavLst>
                                    </p:anim>
                                    <p:anim calcmode="lin" valueType="num">
                                      <p:cBhvr additive="base">
                                        <p:cTn id="28" dur="500" fill="hold"/>
                                        <p:tgtEl>
                                          <p:spTgt spid="16"/>
                                        </p:tgtEl>
                                        <p:attrNameLst>
                                          <p:attrName>ppt_y</p:attrName>
                                        </p:attrNameLst>
                                      </p:cBhvr>
                                      <p:tavLst>
                                        <p:tav tm="0">
                                          <p:val>
                                            <p:strVal val="#ppt_y"/>
                                          </p:val>
                                        </p:tav>
                                        <p:tav tm="100000">
                                          <p:val>
                                            <p:strVal val="#ppt_y"/>
                                          </p:val>
                                        </p:tav>
                                      </p:tavLst>
                                    </p:anim>
                                  </p:childTnLst>
                                </p:cTn>
                              </p:par>
                              <p:par>
                                <p:cTn id="29" presetID="22" presetClass="entr" presetSubtype="1" fill="hold" nodeType="withEffect">
                                  <p:stCondLst>
                                    <p:cond delay="2000"/>
                                  </p:stCondLst>
                                  <p:childTnLst>
                                    <p:set>
                                      <p:cBhvr>
                                        <p:cTn id="30" dur="1" fill="hold">
                                          <p:stCondLst>
                                            <p:cond delay="0"/>
                                          </p:stCondLst>
                                        </p:cTn>
                                        <p:tgtEl>
                                          <p:spTgt spid="9"/>
                                        </p:tgtEl>
                                        <p:attrNameLst>
                                          <p:attrName>style.visibility</p:attrName>
                                        </p:attrNameLst>
                                      </p:cBhvr>
                                      <p:to>
                                        <p:strVal val="visible"/>
                                      </p:to>
                                    </p:set>
                                    <p:animEffect transition="in" filter="wipe(up)">
                                      <p:cBhvr>
                                        <p:cTn id="31" dur="500"/>
                                        <p:tgtEl>
                                          <p:spTgt spid="9"/>
                                        </p:tgtEl>
                                      </p:cBhvr>
                                    </p:animEffect>
                                  </p:childTnLst>
                                </p:cTn>
                              </p:par>
                              <p:par>
                                <p:cTn id="32" presetID="53" presetClass="entr" presetSubtype="16" fill="hold" grpId="0" nodeType="withEffect">
                                  <p:stCondLst>
                                    <p:cond delay="2500"/>
                                  </p:stCondLst>
                                  <p:childTnLst>
                                    <p:set>
                                      <p:cBhvr>
                                        <p:cTn id="33" dur="1" fill="hold">
                                          <p:stCondLst>
                                            <p:cond delay="0"/>
                                          </p:stCondLst>
                                        </p:cTn>
                                        <p:tgtEl>
                                          <p:spTgt spid="18"/>
                                        </p:tgtEl>
                                        <p:attrNameLst>
                                          <p:attrName>style.visibility</p:attrName>
                                        </p:attrNameLst>
                                      </p:cBhvr>
                                      <p:to>
                                        <p:strVal val="visible"/>
                                      </p:to>
                                    </p:set>
                                    <p:anim calcmode="lin" valueType="num">
                                      <p:cBhvr>
                                        <p:cTn id="34" dur="500" fill="hold"/>
                                        <p:tgtEl>
                                          <p:spTgt spid="18"/>
                                        </p:tgtEl>
                                        <p:attrNameLst>
                                          <p:attrName>ppt_w</p:attrName>
                                        </p:attrNameLst>
                                      </p:cBhvr>
                                      <p:tavLst>
                                        <p:tav tm="0">
                                          <p:val>
                                            <p:fltVal val="0"/>
                                          </p:val>
                                        </p:tav>
                                        <p:tav tm="100000">
                                          <p:val>
                                            <p:strVal val="#ppt_w"/>
                                          </p:val>
                                        </p:tav>
                                      </p:tavLst>
                                    </p:anim>
                                    <p:anim calcmode="lin" valueType="num">
                                      <p:cBhvr>
                                        <p:cTn id="35" dur="500" fill="hold"/>
                                        <p:tgtEl>
                                          <p:spTgt spid="18"/>
                                        </p:tgtEl>
                                        <p:attrNameLst>
                                          <p:attrName>ppt_h</p:attrName>
                                        </p:attrNameLst>
                                      </p:cBhvr>
                                      <p:tavLst>
                                        <p:tav tm="0">
                                          <p:val>
                                            <p:fltVal val="0"/>
                                          </p:val>
                                        </p:tav>
                                        <p:tav tm="100000">
                                          <p:val>
                                            <p:strVal val="#ppt_h"/>
                                          </p:val>
                                        </p:tav>
                                      </p:tavLst>
                                    </p:anim>
                                    <p:animEffect transition="in" filter="fade">
                                      <p:cBhvr>
                                        <p:cTn id="36" dur="500"/>
                                        <p:tgtEl>
                                          <p:spTgt spid="18"/>
                                        </p:tgtEl>
                                      </p:cBhvr>
                                    </p:animEffect>
                                  </p:childTnLst>
                                </p:cTn>
                              </p:par>
                              <p:par>
                                <p:cTn id="37" presetID="22" presetClass="entr" presetSubtype="8" fill="hold" nodeType="withEffect">
                                  <p:stCondLst>
                                    <p:cond delay="3000"/>
                                  </p:stCondLst>
                                  <p:childTnLst>
                                    <p:set>
                                      <p:cBhvr>
                                        <p:cTn id="38" dur="1" fill="hold">
                                          <p:stCondLst>
                                            <p:cond delay="0"/>
                                          </p:stCondLst>
                                        </p:cTn>
                                        <p:tgtEl>
                                          <p:spTgt spid="19"/>
                                        </p:tgtEl>
                                        <p:attrNameLst>
                                          <p:attrName>style.visibility</p:attrName>
                                        </p:attrNameLst>
                                      </p:cBhvr>
                                      <p:to>
                                        <p:strVal val="visible"/>
                                      </p:to>
                                    </p:set>
                                    <p:animEffect transition="in" filter="wipe(left)">
                                      <p:cBhvr>
                                        <p:cTn id="39" dur="500"/>
                                        <p:tgtEl>
                                          <p:spTgt spid="19"/>
                                        </p:tgtEl>
                                      </p:cBhvr>
                                    </p:animEffect>
                                  </p:childTnLst>
                                </p:cTn>
                              </p:par>
                              <p:par>
                                <p:cTn id="40" presetID="2" presetClass="entr" presetSubtype="2" fill="hold" grpId="0" nodeType="withEffect">
                                  <p:stCondLst>
                                    <p:cond delay="3500"/>
                                  </p:stCondLst>
                                  <p:childTnLst>
                                    <p:set>
                                      <p:cBhvr>
                                        <p:cTn id="41" dur="1" fill="hold">
                                          <p:stCondLst>
                                            <p:cond delay="0"/>
                                          </p:stCondLst>
                                        </p:cTn>
                                        <p:tgtEl>
                                          <p:spTgt spid="20"/>
                                        </p:tgtEl>
                                        <p:attrNameLst>
                                          <p:attrName>style.visibility</p:attrName>
                                        </p:attrNameLst>
                                      </p:cBhvr>
                                      <p:to>
                                        <p:strVal val="visible"/>
                                      </p:to>
                                    </p:set>
                                    <p:anim calcmode="lin" valueType="num">
                                      <p:cBhvr additive="base">
                                        <p:cTn id="42" dur="500" fill="hold"/>
                                        <p:tgtEl>
                                          <p:spTgt spid="20"/>
                                        </p:tgtEl>
                                        <p:attrNameLst>
                                          <p:attrName>ppt_x</p:attrName>
                                        </p:attrNameLst>
                                      </p:cBhvr>
                                      <p:tavLst>
                                        <p:tav tm="0">
                                          <p:val>
                                            <p:strVal val="1+#ppt_w/2"/>
                                          </p:val>
                                        </p:tav>
                                        <p:tav tm="100000">
                                          <p:val>
                                            <p:strVal val="#ppt_x"/>
                                          </p:val>
                                        </p:tav>
                                      </p:tavLst>
                                    </p:anim>
                                    <p:anim calcmode="lin" valueType="num">
                                      <p:cBhvr additive="base">
                                        <p:cTn id="43" dur="500" fill="hold"/>
                                        <p:tgtEl>
                                          <p:spTgt spid="20"/>
                                        </p:tgtEl>
                                        <p:attrNameLst>
                                          <p:attrName>ppt_y</p:attrName>
                                        </p:attrNameLst>
                                      </p:cBhvr>
                                      <p:tavLst>
                                        <p:tav tm="0">
                                          <p:val>
                                            <p:strVal val="#ppt_y"/>
                                          </p:val>
                                        </p:tav>
                                        <p:tav tm="100000">
                                          <p:val>
                                            <p:strVal val="#ppt_y"/>
                                          </p:val>
                                        </p:tav>
                                      </p:tavLst>
                                    </p:anim>
                                  </p:childTnLst>
                                </p:cTn>
                              </p:par>
                              <p:par>
                                <p:cTn id="44" presetID="2" presetClass="entr" presetSubtype="2" fill="hold" nodeType="withEffect">
                                  <p:stCondLst>
                                    <p:cond delay="3500"/>
                                  </p:stCondLst>
                                  <p:childTnLst>
                                    <p:set>
                                      <p:cBhvr>
                                        <p:cTn id="45" dur="1" fill="hold">
                                          <p:stCondLst>
                                            <p:cond delay="0"/>
                                          </p:stCondLst>
                                        </p:cTn>
                                        <p:tgtEl>
                                          <p:spTgt spid="21"/>
                                        </p:tgtEl>
                                        <p:attrNameLst>
                                          <p:attrName>style.visibility</p:attrName>
                                        </p:attrNameLst>
                                      </p:cBhvr>
                                      <p:to>
                                        <p:strVal val="visible"/>
                                      </p:to>
                                    </p:set>
                                    <p:anim calcmode="lin" valueType="num">
                                      <p:cBhvr additive="base">
                                        <p:cTn id="46" dur="500" fill="hold"/>
                                        <p:tgtEl>
                                          <p:spTgt spid="21"/>
                                        </p:tgtEl>
                                        <p:attrNameLst>
                                          <p:attrName>ppt_x</p:attrName>
                                        </p:attrNameLst>
                                      </p:cBhvr>
                                      <p:tavLst>
                                        <p:tav tm="0">
                                          <p:val>
                                            <p:strVal val="1+#ppt_w/2"/>
                                          </p:val>
                                        </p:tav>
                                        <p:tav tm="100000">
                                          <p:val>
                                            <p:strVal val="#ppt_x"/>
                                          </p:val>
                                        </p:tav>
                                      </p:tavLst>
                                    </p:anim>
                                    <p:anim calcmode="lin" valueType="num">
                                      <p:cBhvr additive="base">
                                        <p:cTn id="47" dur="500" fill="hold"/>
                                        <p:tgtEl>
                                          <p:spTgt spid="21"/>
                                        </p:tgtEl>
                                        <p:attrNameLst>
                                          <p:attrName>ppt_y</p:attrName>
                                        </p:attrNameLst>
                                      </p:cBhvr>
                                      <p:tavLst>
                                        <p:tav tm="0">
                                          <p:val>
                                            <p:strVal val="#ppt_y"/>
                                          </p:val>
                                        </p:tav>
                                        <p:tav tm="100000">
                                          <p:val>
                                            <p:strVal val="#ppt_y"/>
                                          </p:val>
                                        </p:tav>
                                      </p:tavLst>
                                    </p:anim>
                                  </p:childTnLst>
                                </p:cTn>
                              </p:par>
                              <p:par>
                                <p:cTn id="48" presetID="2" presetClass="entr" presetSubtype="2" fill="hold" grpId="0" nodeType="withEffect">
                                  <p:stCondLst>
                                    <p:cond delay="3500"/>
                                  </p:stCondLst>
                                  <p:childTnLst>
                                    <p:set>
                                      <p:cBhvr>
                                        <p:cTn id="49" dur="1" fill="hold">
                                          <p:stCondLst>
                                            <p:cond delay="0"/>
                                          </p:stCondLst>
                                        </p:cTn>
                                        <p:tgtEl>
                                          <p:spTgt spid="22"/>
                                        </p:tgtEl>
                                        <p:attrNameLst>
                                          <p:attrName>style.visibility</p:attrName>
                                        </p:attrNameLst>
                                      </p:cBhvr>
                                      <p:to>
                                        <p:strVal val="visible"/>
                                      </p:to>
                                    </p:set>
                                    <p:anim calcmode="lin" valueType="num">
                                      <p:cBhvr additive="base">
                                        <p:cTn id="50" dur="500" fill="hold"/>
                                        <p:tgtEl>
                                          <p:spTgt spid="22"/>
                                        </p:tgtEl>
                                        <p:attrNameLst>
                                          <p:attrName>ppt_x</p:attrName>
                                        </p:attrNameLst>
                                      </p:cBhvr>
                                      <p:tavLst>
                                        <p:tav tm="0">
                                          <p:val>
                                            <p:strVal val="1+#ppt_w/2"/>
                                          </p:val>
                                        </p:tav>
                                        <p:tav tm="100000">
                                          <p:val>
                                            <p:strVal val="#ppt_x"/>
                                          </p:val>
                                        </p:tav>
                                      </p:tavLst>
                                    </p:anim>
                                    <p:anim calcmode="lin" valueType="num">
                                      <p:cBhvr additive="base">
                                        <p:cTn id="51" dur="500" fill="hold"/>
                                        <p:tgtEl>
                                          <p:spTgt spid="22"/>
                                        </p:tgtEl>
                                        <p:attrNameLst>
                                          <p:attrName>ppt_y</p:attrName>
                                        </p:attrNameLst>
                                      </p:cBhvr>
                                      <p:tavLst>
                                        <p:tav tm="0">
                                          <p:val>
                                            <p:strVal val="#ppt_y"/>
                                          </p:val>
                                        </p:tav>
                                        <p:tav tm="100000">
                                          <p:val>
                                            <p:strVal val="#ppt_y"/>
                                          </p:val>
                                        </p:tav>
                                      </p:tavLst>
                                    </p:anim>
                                  </p:childTnLst>
                                </p:cTn>
                              </p:par>
                              <p:par>
                                <p:cTn id="52" presetID="22" presetClass="entr" presetSubtype="1" fill="hold" nodeType="withEffect">
                                  <p:stCondLst>
                                    <p:cond delay="0"/>
                                  </p:stCondLst>
                                  <p:childTnLst>
                                    <p:set>
                                      <p:cBhvr>
                                        <p:cTn id="53" dur="1" fill="hold">
                                          <p:stCondLst>
                                            <p:cond delay="0"/>
                                          </p:stCondLst>
                                        </p:cTn>
                                        <p:tgtEl>
                                          <p:spTgt spid="24"/>
                                        </p:tgtEl>
                                        <p:attrNameLst>
                                          <p:attrName>style.visibility</p:attrName>
                                        </p:attrNameLst>
                                      </p:cBhvr>
                                      <p:to>
                                        <p:strVal val="visible"/>
                                      </p:to>
                                    </p:set>
                                    <p:animEffect transition="in" filter="wipe(up)">
                                      <p:cBhvr>
                                        <p:cTn id="54" dur="500"/>
                                        <p:tgtEl>
                                          <p:spTgt spid="24"/>
                                        </p:tgtEl>
                                      </p:cBhvr>
                                    </p:animEffect>
                                  </p:childTnLst>
                                </p:cTn>
                              </p:par>
                              <p:par>
                                <p:cTn id="55" presetID="2" presetClass="entr" presetSubtype="2" fill="hold" nodeType="withEffect">
                                  <p:stCondLst>
                                    <p:cond delay="3500"/>
                                  </p:stCondLst>
                                  <p:childTnLst>
                                    <p:set>
                                      <p:cBhvr>
                                        <p:cTn id="56" dur="1" fill="hold">
                                          <p:stCondLst>
                                            <p:cond delay="0"/>
                                          </p:stCondLst>
                                        </p:cTn>
                                        <p:tgtEl>
                                          <p:spTgt spid="5"/>
                                        </p:tgtEl>
                                        <p:attrNameLst>
                                          <p:attrName>style.visibility</p:attrName>
                                        </p:attrNameLst>
                                      </p:cBhvr>
                                      <p:to>
                                        <p:strVal val="visible"/>
                                      </p:to>
                                    </p:set>
                                    <p:anim calcmode="lin" valueType="num">
                                      <p:cBhvr additive="base">
                                        <p:cTn id="57" dur="500" fill="hold"/>
                                        <p:tgtEl>
                                          <p:spTgt spid="5"/>
                                        </p:tgtEl>
                                        <p:attrNameLst>
                                          <p:attrName>ppt_x</p:attrName>
                                        </p:attrNameLst>
                                      </p:cBhvr>
                                      <p:tavLst>
                                        <p:tav tm="0">
                                          <p:val>
                                            <p:strVal val="1+#ppt_w/2"/>
                                          </p:val>
                                        </p:tav>
                                        <p:tav tm="100000">
                                          <p:val>
                                            <p:strVal val="#ppt_x"/>
                                          </p:val>
                                        </p:tav>
                                      </p:tavLst>
                                    </p:anim>
                                    <p:anim calcmode="lin" valueType="num">
                                      <p:cBhvr additive="base">
                                        <p:cTn id="58" dur="500" fill="hold"/>
                                        <p:tgtEl>
                                          <p:spTgt spid="5"/>
                                        </p:tgtEl>
                                        <p:attrNameLst>
                                          <p:attrName>ppt_y</p:attrName>
                                        </p:attrNameLst>
                                      </p:cBhvr>
                                      <p:tavLst>
                                        <p:tav tm="0">
                                          <p:val>
                                            <p:strVal val="#ppt_y"/>
                                          </p:val>
                                        </p:tav>
                                        <p:tav tm="100000">
                                          <p:val>
                                            <p:strVal val="#ppt_y"/>
                                          </p:val>
                                        </p:tav>
                                      </p:tavLst>
                                    </p:anim>
                                  </p:childTnLst>
                                </p:cTn>
                              </p:par>
                              <p:par>
                                <p:cTn id="59" presetID="22" presetClass="entr" presetSubtype="1" fill="hold" nodeType="withEffect">
                                  <p:stCondLst>
                                    <p:cond delay="4000"/>
                                  </p:stCondLst>
                                  <p:childTnLst>
                                    <p:set>
                                      <p:cBhvr>
                                        <p:cTn id="60" dur="1" fill="hold">
                                          <p:stCondLst>
                                            <p:cond delay="0"/>
                                          </p:stCondLst>
                                        </p:cTn>
                                        <p:tgtEl>
                                          <p:spTgt spid="17"/>
                                        </p:tgtEl>
                                        <p:attrNameLst>
                                          <p:attrName>style.visibility</p:attrName>
                                        </p:attrNameLst>
                                      </p:cBhvr>
                                      <p:to>
                                        <p:strVal val="visible"/>
                                      </p:to>
                                    </p:set>
                                    <p:animEffect transition="in" filter="wipe(up)">
                                      <p:cBhvr>
                                        <p:cTn id="6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animBg="1"/>
      <p:bldP spid="16" grpId="0"/>
      <p:bldP spid="18" grpId="0" animBg="1"/>
      <p:bldP spid="20" grpId="0" animBg="1"/>
      <p:bldP spid="2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20"/>
          <p:cNvPicPr>
            <a:picLocks noChangeAspect="1"/>
          </p:cNvPicPr>
          <p:nvPr/>
        </p:nvPicPr>
        <p:blipFill>
          <a:blip r:embed="rId2">
            <a:extLst>
              <a:ext uri="{28A0092B-C50C-407E-A947-70E740481C1C}">
                <a14:useLocalDpi xmlns:a14="http://schemas.microsoft.com/office/drawing/2010/main" val="0"/>
              </a:ext>
            </a:extLst>
          </a:blip>
          <a:srcRect l="52466" t="20867" b="6003"/>
          <a:stretch>
            <a:fillRect/>
          </a:stretch>
        </p:blipFill>
        <p:spPr>
          <a:xfrm>
            <a:off x="1316442" y="1194204"/>
            <a:ext cx="2998543" cy="2998543"/>
          </a:xfrm>
          <a:custGeom>
            <a:avLst/>
            <a:gdLst>
              <a:gd name="connsiteX0" fmla="*/ 1499272 w 2998543"/>
              <a:gd name="connsiteY0" fmla="*/ 0 h 2998543"/>
              <a:gd name="connsiteX1" fmla="*/ 2998543 w 2998543"/>
              <a:gd name="connsiteY1" fmla="*/ 1499272 h 2998543"/>
              <a:gd name="connsiteX2" fmla="*/ 1499272 w 2998543"/>
              <a:gd name="connsiteY2" fmla="*/ 2998543 h 2998543"/>
              <a:gd name="connsiteX3" fmla="*/ 0 w 2998543"/>
              <a:gd name="connsiteY3" fmla="*/ 1499272 h 2998543"/>
            </a:gdLst>
            <a:ahLst/>
            <a:cxnLst>
              <a:cxn ang="0">
                <a:pos x="connsiteX0" y="connsiteY0"/>
              </a:cxn>
              <a:cxn ang="0">
                <a:pos x="connsiteX1" y="connsiteY1"/>
              </a:cxn>
              <a:cxn ang="0">
                <a:pos x="connsiteX2" y="connsiteY2"/>
              </a:cxn>
              <a:cxn ang="0">
                <a:pos x="connsiteX3" y="connsiteY3"/>
              </a:cxn>
            </a:cxnLst>
            <a:rect l="l" t="t" r="r" b="b"/>
            <a:pathLst>
              <a:path w="2998543" h="2998543">
                <a:moveTo>
                  <a:pt x="1499272" y="0"/>
                </a:moveTo>
                <a:lnTo>
                  <a:pt x="2998543" y="1499272"/>
                </a:lnTo>
                <a:lnTo>
                  <a:pt x="1499272" y="2998543"/>
                </a:lnTo>
                <a:lnTo>
                  <a:pt x="0" y="1499272"/>
                </a:lnTo>
                <a:close/>
              </a:path>
            </a:pathLst>
          </a:custGeom>
        </p:spPr>
      </p:pic>
      <p:pic>
        <p:nvPicPr>
          <p:cNvPr id="49" name="图片 48"/>
          <p:cNvPicPr>
            <a:picLocks noChangeAspect="1"/>
          </p:cNvPicPr>
          <p:nvPr/>
        </p:nvPicPr>
        <p:blipFill>
          <a:blip r:embed="rId3">
            <a:extLst>
              <a:ext uri="{28A0092B-C50C-407E-A947-70E740481C1C}">
                <a14:useLocalDpi xmlns:a14="http://schemas.microsoft.com/office/drawing/2010/main" val="0"/>
              </a:ext>
            </a:extLst>
          </a:blip>
          <a:srcRect l="-251" t="49647" r="100000" b="49647"/>
          <a:stretch>
            <a:fillRect/>
          </a:stretch>
        </p:blipFill>
        <p:spPr>
          <a:xfrm>
            <a:off x="1142206" y="2919141"/>
            <a:ext cx="11384" cy="22768"/>
          </a:xfrm>
          <a:custGeom>
            <a:avLst/>
            <a:gdLst>
              <a:gd name="connsiteX0" fmla="*/ 11384 w 11384"/>
              <a:gd name="connsiteY0" fmla="*/ 0 h 22768"/>
              <a:gd name="connsiteX1" fmla="*/ 11384 w 11384"/>
              <a:gd name="connsiteY1" fmla="*/ 22768 h 22768"/>
              <a:gd name="connsiteX2" fmla="*/ 0 w 11384"/>
              <a:gd name="connsiteY2" fmla="*/ 11384 h 22768"/>
              <a:gd name="connsiteX3" fmla="*/ 11384 w 11384"/>
              <a:gd name="connsiteY3" fmla="*/ 0 h 22768"/>
            </a:gdLst>
            <a:ahLst/>
            <a:cxnLst>
              <a:cxn ang="0">
                <a:pos x="connsiteX0" y="connsiteY0"/>
              </a:cxn>
              <a:cxn ang="0">
                <a:pos x="connsiteX1" y="connsiteY1"/>
              </a:cxn>
              <a:cxn ang="0">
                <a:pos x="connsiteX2" y="connsiteY2"/>
              </a:cxn>
              <a:cxn ang="0">
                <a:pos x="connsiteX3" y="connsiteY3"/>
              </a:cxn>
            </a:cxnLst>
            <a:rect l="l" t="t" r="r" b="b"/>
            <a:pathLst>
              <a:path w="11384" h="22768">
                <a:moveTo>
                  <a:pt x="11384" y="0"/>
                </a:moveTo>
                <a:lnTo>
                  <a:pt x="11384" y="22768"/>
                </a:lnTo>
                <a:lnTo>
                  <a:pt x="0" y="11384"/>
                </a:lnTo>
                <a:lnTo>
                  <a:pt x="11384" y="0"/>
                </a:lnTo>
                <a:close/>
              </a:path>
            </a:pathLst>
          </a:custGeom>
        </p:spPr>
      </p:pic>
      <p:pic>
        <p:nvPicPr>
          <p:cNvPr id="44" name="图片 43"/>
          <p:cNvPicPr>
            <a:picLocks noChangeAspect="1"/>
          </p:cNvPicPr>
          <p:nvPr/>
        </p:nvPicPr>
        <p:blipFill>
          <a:blip r:embed="rId3">
            <a:extLst>
              <a:ext uri="{28A0092B-C50C-407E-A947-70E740481C1C}">
                <a14:useLocalDpi xmlns:a14="http://schemas.microsoft.com/office/drawing/2010/main" val="0"/>
              </a:ext>
            </a:extLst>
          </a:blip>
          <a:srcRect l="35892" t="-5442" r="56372" b="100000"/>
          <a:stretch>
            <a:fillRect/>
          </a:stretch>
        </p:blipFill>
        <p:spPr>
          <a:xfrm>
            <a:off x="2598532" y="1318493"/>
            <a:ext cx="311414" cy="155707"/>
          </a:xfrm>
          <a:custGeom>
            <a:avLst/>
            <a:gdLst>
              <a:gd name="connsiteX0" fmla="*/ 155707 w 311414"/>
              <a:gd name="connsiteY0" fmla="*/ 0 h 155707"/>
              <a:gd name="connsiteX1" fmla="*/ 311414 w 311414"/>
              <a:gd name="connsiteY1" fmla="*/ 155707 h 155707"/>
              <a:gd name="connsiteX2" fmla="*/ 0 w 311414"/>
              <a:gd name="connsiteY2" fmla="*/ 155707 h 155707"/>
              <a:gd name="connsiteX3" fmla="*/ 155707 w 311414"/>
              <a:gd name="connsiteY3" fmla="*/ 0 h 155707"/>
            </a:gdLst>
            <a:ahLst/>
            <a:cxnLst>
              <a:cxn ang="0">
                <a:pos x="connsiteX0" y="connsiteY0"/>
              </a:cxn>
              <a:cxn ang="0">
                <a:pos x="connsiteX1" y="connsiteY1"/>
              </a:cxn>
              <a:cxn ang="0">
                <a:pos x="connsiteX2" y="connsiteY2"/>
              </a:cxn>
              <a:cxn ang="0">
                <a:pos x="connsiteX3" y="connsiteY3"/>
              </a:cxn>
            </a:cxnLst>
            <a:rect l="l" t="t" r="r" b="b"/>
            <a:pathLst>
              <a:path w="311414" h="155707">
                <a:moveTo>
                  <a:pt x="155707" y="0"/>
                </a:moveTo>
                <a:lnTo>
                  <a:pt x="311414" y="155707"/>
                </a:lnTo>
                <a:lnTo>
                  <a:pt x="0" y="155707"/>
                </a:lnTo>
                <a:lnTo>
                  <a:pt x="155707" y="0"/>
                </a:lnTo>
                <a:close/>
              </a:path>
            </a:pathLst>
          </a:custGeom>
        </p:spPr>
      </p:pic>
      <p:pic>
        <p:nvPicPr>
          <p:cNvPr id="38" name="图片 37"/>
          <p:cNvPicPr>
            <a:picLocks noChangeAspect="1"/>
          </p:cNvPicPr>
          <p:nvPr/>
        </p:nvPicPr>
        <p:blipFill>
          <a:blip r:embed="rId3">
            <a:extLst>
              <a:ext uri="{28A0092B-C50C-407E-A947-70E740481C1C}">
                <a14:useLocalDpi xmlns:a14="http://schemas.microsoft.com/office/drawing/2010/main" val="0"/>
              </a:ext>
            </a:extLst>
          </a:blip>
          <a:srcRect l="-283" t="50504" r="100000" b="48700"/>
          <a:stretch>
            <a:fillRect/>
          </a:stretch>
        </p:blipFill>
        <p:spPr>
          <a:xfrm>
            <a:off x="1142206" y="2919141"/>
            <a:ext cx="11384" cy="22768"/>
          </a:xfrm>
          <a:custGeom>
            <a:avLst/>
            <a:gdLst>
              <a:gd name="connsiteX0" fmla="*/ 11384 w 11384"/>
              <a:gd name="connsiteY0" fmla="*/ 0 h 22768"/>
              <a:gd name="connsiteX1" fmla="*/ 11384 w 11384"/>
              <a:gd name="connsiteY1" fmla="*/ 22768 h 22768"/>
              <a:gd name="connsiteX2" fmla="*/ 0 w 11384"/>
              <a:gd name="connsiteY2" fmla="*/ 11384 h 22768"/>
              <a:gd name="connsiteX3" fmla="*/ 11384 w 11384"/>
              <a:gd name="connsiteY3" fmla="*/ 0 h 22768"/>
            </a:gdLst>
            <a:ahLst/>
            <a:cxnLst>
              <a:cxn ang="0">
                <a:pos x="connsiteX0" y="connsiteY0"/>
              </a:cxn>
              <a:cxn ang="0">
                <a:pos x="connsiteX1" y="connsiteY1"/>
              </a:cxn>
              <a:cxn ang="0">
                <a:pos x="connsiteX2" y="connsiteY2"/>
              </a:cxn>
              <a:cxn ang="0">
                <a:pos x="connsiteX3" y="connsiteY3"/>
              </a:cxn>
            </a:cxnLst>
            <a:rect l="l" t="t" r="r" b="b"/>
            <a:pathLst>
              <a:path w="11384" h="22768">
                <a:moveTo>
                  <a:pt x="11384" y="0"/>
                </a:moveTo>
                <a:lnTo>
                  <a:pt x="11384" y="22768"/>
                </a:lnTo>
                <a:lnTo>
                  <a:pt x="0" y="11384"/>
                </a:lnTo>
                <a:lnTo>
                  <a:pt x="11384" y="0"/>
                </a:lnTo>
                <a:close/>
              </a:path>
            </a:pathLst>
          </a:custGeom>
        </p:spPr>
      </p:pic>
      <p:pic>
        <p:nvPicPr>
          <p:cNvPr id="36" name="图片 35"/>
          <p:cNvPicPr>
            <a:picLocks noChangeAspect="1"/>
          </p:cNvPicPr>
          <p:nvPr/>
        </p:nvPicPr>
        <p:blipFill>
          <a:blip r:embed="rId3">
            <a:extLst>
              <a:ext uri="{28A0092B-C50C-407E-A947-70E740481C1C}">
                <a14:useLocalDpi xmlns:a14="http://schemas.microsoft.com/office/drawing/2010/main" val="0"/>
              </a:ext>
            </a:extLst>
          </a:blip>
          <a:srcRect l="34611" t="100000" r="55090" b="-7246"/>
          <a:stretch>
            <a:fillRect/>
          </a:stretch>
        </p:blipFill>
        <p:spPr>
          <a:xfrm>
            <a:off x="2546933" y="4335252"/>
            <a:ext cx="414612" cy="207306"/>
          </a:xfrm>
          <a:custGeom>
            <a:avLst/>
            <a:gdLst>
              <a:gd name="connsiteX0" fmla="*/ 0 w 414612"/>
              <a:gd name="connsiteY0" fmla="*/ 0 h 207306"/>
              <a:gd name="connsiteX1" fmla="*/ 414612 w 414612"/>
              <a:gd name="connsiteY1" fmla="*/ 0 h 207306"/>
              <a:gd name="connsiteX2" fmla="*/ 207306 w 414612"/>
              <a:gd name="connsiteY2" fmla="*/ 207306 h 207306"/>
              <a:gd name="connsiteX3" fmla="*/ 0 w 414612"/>
              <a:gd name="connsiteY3" fmla="*/ 0 h 207306"/>
            </a:gdLst>
            <a:ahLst/>
            <a:cxnLst>
              <a:cxn ang="0">
                <a:pos x="connsiteX0" y="connsiteY0"/>
              </a:cxn>
              <a:cxn ang="0">
                <a:pos x="connsiteX1" y="connsiteY1"/>
              </a:cxn>
              <a:cxn ang="0">
                <a:pos x="connsiteX2" y="connsiteY2"/>
              </a:cxn>
              <a:cxn ang="0">
                <a:pos x="connsiteX3" y="connsiteY3"/>
              </a:cxn>
            </a:cxnLst>
            <a:rect l="l" t="t" r="r" b="b"/>
            <a:pathLst>
              <a:path w="414612" h="207306">
                <a:moveTo>
                  <a:pt x="0" y="0"/>
                </a:moveTo>
                <a:lnTo>
                  <a:pt x="414612" y="0"/>
                </a:lnTo>
                <a:lnTo>
                  <a:pt x="207306" y="207306"/>
                </a:lnTo>
                <a:lnTo>
                  <a:pt x="0" y="0"/>
                </a:lnTo>
                <a:close/>
              </a:path>
            </a:pathLst>
          </a:custGeom>
        </p:spPr>
      </p:pic>
      <p:sp>
        <p:nvSpPr>
          <p:cNvPr id="40" name="Freeform 8"/>
          <p:cNvSpPr/>
          <p:nvPr/>
        </p:nvSpPr>
        <p:spPr bwMode="auto">
          <a:xfrm>
            <a:off x="34412" y="0"/>
            <a:ext cx="322337" cy="643548"/>
          </a:xfrm>
          <a:custGeom>
            <a:avLst/>
            <a:gdLst>
              <a:gd name="T0" fmla="*/ 0 w 286"/>
              <a:gd name="T1" fmla="*/ 0 h 571"/>
              <a:gd name="T2" fmla="*/ 286 w 286"/>
              <a:gd name="T3" fmla="*/ 287 h 571"/>
              <a:gd name="T4" fmla="*/ 0 w 286"/>
              <a:gd name="T5" fmla="*/ 571 h 571"/>
              <a:gd name="T6" fmla="*/ 0 w 286"/>
              <a:gd name="T7" fmla="*/ 0 h 571"/>
            </a:gdLst>
            <a:ahLst/>
            <a:cxnLst>
              <a:cxn ang="0">
                <a:pos x="T0" y="T1"/>
              </a:cxn>
              <a:cxn ang="0">
                <a:pos x="T2" y="T3"/>
              </a:cxn>
              <a:cxn ang="0">
                <a:pos x="T4" y="T5"/>
              </a:cxn>
              <a:cxn ang="0">
                <a:pos x="T6" y="T7"/>
              </a:cxn>
            </a:cxnLst>
            <a:rect l="0" t="0" r="r" b="b"/>
            <a:pathLst>
              <a:path w="286" h="571">
                <a:moveTo>
                  <a:pt x="0" y="0"/>
                </a:moveTo>
                <a:lnTo>
                  <a:pt x="286" y="287"/>
                </a:lnTo>
                <a:lnTo>
                  <a:pt x="0" y="571"/>
                </a:lnTo>
                <a:lnTo>
                  <a:pt x="0" y="0"/>
                </a:lnTo>
                <a:close/>
              </a:path>
            </a:pathLst>
          </a:custGeom>
          <a:solidFill>
            <a:schemeClr val="tx1">
              <a:lumMod val="75000"/>
              <a:lumOff val="25000"/>
            </a:schemeClr>
          </a:solidFill>
          <a:ln w="6350" cap="flat">
            <a:noFill/>
            <a:prstDash val="solid"/>
            <a:miter lim="800000"/>
          </a:ln>
        </p:spPr>
        <p:txBody>
          <a:bodyPr vert="horz" wrap="square" lIns="91440" tIns="45720" rIns="91440" bIns="45720" numCol="1" anchor="t" anchorCtr="0" compatLnSpc="1"/>
          <a:lstStyle/>
          <a:p>
            <a:endParaRPr lang="zh-CN" altLang="en-US"/>
          </a:p>
        </p:txBody>
      </p:sp>
      <p:sp>
        <p:nvSpPr>
          <p:cNvPr id="41" name="Freeform 9"/>
          <p:cNvSpPr/>
          <p:nvPr/>
        </p:nvSpPr>
        <p:spPr bwMode="auto">
          <a:xfrm>
            <a:off x="134296" y="225172"/>
            <a:ext cx="216113" cy="433006"/>
          </a:xfrm>
          <a:custGeom>
            <a:avLst/>
            <a:gdLst>
              <a:gd name="T0" fmla="*/ 0 w 278"/>
              <a:gd name="T1" fmla="*/ 0 h 557"/>
              <a:gd name="T2" fmla="*/ 278 w 278"/>
              <a:gd name="T3" fmla="*/ 278 h 557"/>
              <a:gd name="T4" fmla="*/ 0 w 278"/>
              <a:gd name="T5" fmla="*/ 557 h 557"/>
              <a:gd name="T6" fmla="*/ 0 w 278"/>
              <a:gd name="T7" fmla="*/ 0 h 557"/>
            </a:gdLst>
            <a:ahLst/>
            <a:cxnLst>
              <a:cxn ang="0">
                <a:pos x="T0" y="T1"/>
              </a:cxn>
              <a:cxn ang="0">
                <a:pos x="T2" y="T3"/>
              </a:cxn>
              <a:cxn ang="0">
                <a:pos x="T4" y="T5"/>
              </a:cxn>
              <a:cxn ang="0">
                <a:pos x="T6" y="T7"/>
              </a:cxn>
            </a:cxnLst>
            <a:rect l="0" t="0" r="r" b="b"/>
            <a:pathLst>
              <a:path w="278" h="557">
                <a:moveTo>
                  <a:pt x="0" y="0"/>
                </a:moveTo>
                <a:lnTo>
                  <a:pt x="278" y="278"/>
                </a:lnTo>
                <a:lnTo>
                  <a:pt x="0" y="557"/>
                </a:lnTo>
                <a:lnTo>
                  <a:pt x="0" y="0"/>
                </a:lnTo>
                <a:close/>
              </a:path>
            </a:pathLst>
          </a:custGeom>
          <a:solidFill>
            <a:schemeClr val="accent1"/>
          </a:solidFill>
          <a:ln>
            <a:noFill/>
          </a:ln>
        </p:spPr>
        <p:txBody>
          <a:bodyPr vert="horz" wrap="square" lIns="91440" tIns="45720" rIns="91440" bIns="45720" numCol="1" anchor="t" anchorCtr="0" compatLnSpc="1"/>
          <a:lstStyle/>
          <a:p>
            <a:endParaRPr lang="zh-CN" altLang="en-US"/>
          </a:p>
        </p:txBody>
      </p:sp>
      <p:sp>
        <p:nvSpPr>
          <p:cNvPr id="113" name="菱形 112"/>
          <p:cNvSpPr/>
          <p:nvPr/>
        </p:nvSpPr>
        <p:spPr>
          <a:xfrm>
            <a:off x="1153590" y="1683457"/>
            <a:ext cx="638034" cy="638034"/>
          </a:xfrm>
          <a:prstGeom prst="diamond">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5" name="Freeform 24"/>
          <p:cNvSpPr>
            <a:spLocks noEditPoints="1"/>
          </p:cNvSpPr>
          <p:nvPr/>
        </p:nvSpPr>
        <p:spPr bwMode="auto">
          <a:xfrm>
            <a:off x="1361081" y="1897177"/>
            <a:ext cx="223052" cy="210595"/>
          </a:xfrm>
          <a:custGeom>
            <a:avLst/>
            <a:gdLst>
              <a:gd name="T0" fmla="*/ 48 w 98"/>
              <a:gd name="T1" fmla="*/ 24 h 92"/>
              <a:gd name="T2" fmla="*/ 50 w 98"/>
              <a:gd name="T3" fmla="*/ 53 h 92"/>
              <a:gd name="T4" fmla="*/ 52 w 98"/>
              <a:gd name="T5" fmla="*/ 17 h 92"/>
              <a:gd name="T6" fmla="*/ 48 w 98"/>
              <a:gd name="T7" fmla="*/ 16 h 92"/>
              <a:gd name="T8" fmla="*/ 41 w 98"/>
              <a:gd name="T9" fmla="*/ 28 h 92"/>
              <a:gd name="T10" fmla="*/ 94 w 98"/>
              <a:gd name="T11" fmla="*/ 12 h 92"/>
              <a:gd name="T12" fmla="*/ 84 w 98"/>
              <a:gd name="T13" fmla="*/ 12 h 92"/>
              <a:gd name="T14" fmla="*/ 80 w 98"/>
              <a:gd name="T15" fmla="*/ 0 h 92"/>
              <a:gd name="T16" fmla="*/ 14 w 98"/>
              <a:gd name="T17" fmla="*/ 4 h 92"/>
              <a:gd name="T18" fmla="*/ 3 w 98"/>
              <a:gd name="T19" fmla="*/ 12 h 92"/>
              <a:gd name="T20" fmla="*/ 0 w 98"/>
              <a:gd name="T21" fmla="*/ 37 h 92"/>
              <a:gd name="T22" fmla="*/ 6 w 98"/>
              <a:gd name="T23" fmla="*/ 52 h 92"/>
              <a:gd name="T24" fmla="*/ 45 w 98"/>
              <a:gd name="T25" fmla="*/ 75 h 92"/>
              <a:gd name="T26" fmla="*/ 29 w 98"/>
              <a:gd name="T27" fmla="*/ 84 h 92"/>
              <a:gd name="T28" fmla="*/ 29 w 98"/>
              <a:gd name="T29" fmla="*/ 92 h 92"/>
              <a:gd name="T30" fmla="*/ 73 w 98"/>
              <a:gd name="T31" fmla="*/ 88 h 92"/>
              <a:gd name="T32" fmla="*/ 53 w 98"/>
              <a:gd name="T33" fmla="*/ 84 h 92"/>
              <a:gd name="T34" fmla="*/ 78 w 98"/>
              <a:gd name="T35" fmla="*/ 59 h 92"/>
              <a:gd name="T36" fmla="*/ 92 w 98"/>
              <a:gd name="T37" fmla="*/ 52 h 92"/>
              <a:gd name="T38" fmla="*/ 98 w 98"/>
              <a:gd name="T39" fmla="*/ 16 h 92"/>
              <a:gd name="T40" fmla="*/ 11 w 98"/>
              <a:gd name="T41" fmla="*/ 47 h 92"/>
              <a:gd name="T42" fmla="*/ 7 w 98"/>
              <a:gd name="T43" fmla="*/ 37 h 92"/>
              <a:gd name="T44" fmla="*/ 14 w 98"/>
              <a:gd name="T45" fmla="*/ 20 h 92"/>
              <a:gd name="T46" fmla="*/ 15 w 98"/>
              <a:gd name="T47" fmla="*/ 50 h 92"/>
              <a:gd name="T48" fmla="*/ 76 w 98"/>
              <a:gd name="T49" fmla="*/ 40 h 92"/>
              <a:gd name="T50" fmla="*/ 73 w 98"/>
              <a:gd name="T51" fmla="*/ 53 h 92"/>
              <a:gd name="T52" fmla="*/ 49 w 98"/>
              <a:gd name="T53" fmla="*/ 67 h 92"/>
              <a:gd name="T54" fmla="*/ 24 w 98"/>
              <a:gd name="T55" fmla="*/ 53 h 92"/>
              <a:gd name="T56" fmla="*/ 21 w 98"/>
              <a:gd name="T57" fmla="*/ 40 h 92"/>
              <a:gd name="T58" fmla="*/ 76 w 98"/>
              <a:gd name="T59" fmla="*/ 8 h 92"/>
              <a:gd name="T60" fmla="*/ 91 w 98"/>
              <a:gd name="T61" fmla="*/ 37 h 92"/>
              <a:gd name="T62" fmla="*/ 86 w 98"/>
              <a:gd name="T63" fmla="*/ 47 h 92"/>
              <a:gd name="T64" fmla="*/ 83 w 98"/>
              <a:gd name="T65" fmla="*/ 50 h 92"/>
              <a:gd name="T66" fmla="*/ 84 w 98"/>
              <a:gd name="T67" fmla="*/ 40 h 92"/>
              <a:gd name="T68" fmla="*/ 91 w 98"/>
              <a:gd name="T69" fmla="*/ 20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98" h="92">
                <a:moveTo>
                  <a:pt x="44" y="28"/>
                </a:moveTo>
                <a:cubicBezTo>
                  <a:pt x="48" y="24"/>
                  <a:pt x="48" y="24"/>
                  <a:pt x="48" y="24"/>
                </a:cubicBezTo>
                <a:cubicBezTo>
                  <a:pt x="48" y="51"/>
                  <a:pt x="48" y="51"/>
                  <a:pt x="48" y="51"/>
                </a:cubicBezTo>
                <a:cubicBezTo>
                  <a:pt x="48" y="52"/>
                  <a:pt x="49" y="53"/>
                  <a:pt x="50" y="53"/>
                </a:cubicBezTo>
                <a:cubicBezTo>
                  <a:pt x="51" y="53"/>
                  <a:pt x="52" y="52"/>
                  <a:pt x="52" y="51"/>
                </a:cubicBezTo>
                <a:cubicBezTo>
                  <a:pt x="52" y="17"/>
                  <a:pt x="52" y="17"/>
                  <a:pt x="52" y="17"/>
                </a:cubicBezTo>
                <a:cubicBezTo>
                  <a:pt x="52" y="16"/>
                  <a:pt x="51" y="15"/>
                  <a:pt x="50" y="15"/>
                </a:cubicBezTo>
                <a:cubicBezTo>
                  <a:pt x="49" y="15"/>
                  <a:pt x="48" y="15"/>
                  <a:pt x="48" y="16"/>
                </a:cubicBezTo>
                <a:cubicBezTo>
                  <a:pt x="41" y="25"/>
                  <a:pt x="41" y="25"/>
                  <a:pt x="41" y="25"/>
                </a:cubicBezTo>
                <a:cubicBezTo>
                  <a:pt x="40" y="26"/>
                  <a:pt x="40" y="28"/>
                  <a:pt x="41" y="28"/>
                </a:cubicBezTo>
                <a:cubicBezTo>
                  <a:pt x="42" y="29"/>
                  <a:pt x="44" y="29"/>
                  <a:pt x="44" y="28"/>
                </a:cubicBezTo>
                <a:close/>
                <a:moveTo>
                  <a:pt x="94" y="12"/>
                </a:moveTo>
                <a:cubicBezTo>
                  <a:pt x="94" y="12"/>
                  <a:pt x="94" y="12"/>
                  <a:pt x="94" y="12"/>
                </a:cubicBezTo>
                <a:cubicBezTo>
                  <a:pt x="84" y="12"/>
                  <a:pt x="84" y="12"/>
                  <a:pt x="84" y="12"/>
                </a:cubicBezTo>
                <a:cubicBezTo>
                  <a:pt x="84" y="4"/>
                  <a:pt x="84" y="4"/>
                  <a:pt x="84" y="4"/>
                </a:cubicBezTo>
                <a:cubicBezTo>
                  <a:pt x="84" y="2"/>
                  <a:pt x="82" y="0"/>
                  <a:pt x="80" y="0"/>
                </a:cubicBezTo>
                <a:cubicBezTo>
                  <a:pt x="17" y="0"/>
                  <a:pt x="17" y="0"/>
                  <a:pt x="17" y="0"/>
                </a:cubicBezTo>
                <a:cubicBezTo>
                  <a:pt x="15" y="0"/>
                  <a:pt x="14" y="2"/>
                  <a:pt x="14" y="4"/>
                </a:cubicBezTo>
                <a:cubicBezTo>
                  <a:pt x="14" y="12"/>
                  <a:pt x="14" y="12"/>
                  <a:pt x="14" y="12"/>
                </a:cubicBezTo>
                <a:cubicBezTo>
                  <a:pt x="3" y="12"/>
                  <a:pt x="3" y="12"/>
                  <a:pt x="3" y="12"/>
                </a:cubicBezTo>
                <a:cubicBezTo>
                  <a:pt x="1" y="12"/>
                  <a:pt x="0" y="14"/>
                  <a:pt x="0" y="16"/>
                </a:cubicBezTo>
                <a:cubicBezTo>
                  <a:pt x="0" y="37"/>
                  <a:pt x="0" y="37"/>
                  <a:pt x="0" y="37"/>
                </a:cubicBezTo>
                <a:cubicBezTo>
                  <a:pt x="0" y="43"/>
                  <a:pt x="2" y="48"/>
                  <a:pt x="6" y="52"/>
                </a:cubicBezTo>
                <a:cubicBezTo>
                  <a:pt x="6" y="52"/>
                  <a:pt x="6" y="52"/>
                  <a:pt x="6" y="52"/>
                </a:cubicBezTo>
                <a:cubicBezTo>
                  <a:pt x="9" y="56"/>
                  <a:pt x="14" y="58"/>
                  <a:pt x="19" y="59"/>
                </a:cubicBezTo>
                <a:cubicBezTo>
                  <a:pt x="25" y="68"/>
                  <a:pt x="35" y="74"/>
                  <a:pt x="45" y="75"/>
                </a:cubicBezTo>
                <a:cubicBezTo>
                  <a:pt x="45" y="84"/>
                  <a:pt x="45" y="84"/>
                  <a:pt x="45" y="84"/>
                </a:cubicBezTo>
                <a:cubicBezTo>
                  <a:pt x="29" y="84"/>
                  <a:pt x="29" y="84"/>
                  <a:pt x="29" y="84"/>
                </a:cubicBezTo>
                <a:cubicBezTo>
                  <a:pt x="27" y="84"/>
                  <a:pt x="25" y="86"/>
                  <a:pt x="25" y="88"/>
                </a:cubicBezTo>
                <a:cubicBezTo>
                  <a:pt x="25" y="90"/>
                  <a:pt x="27" y="92"/>
                  <a:pt x="29" y="92"/>
                </a:cubicBezTo>
                <a:cubicBezTo>
                  <a:pt x="69" y="92"/>
                  <a:pt x="69" y="92"/>
                  <a:pt x="69" y="92"/>
                </a:cubicBezTo>
                <a:cubicBezTo>
                  <a:pt x="71" y="92"/>
                  <a:pt x="73" y="90"/>
                  <a:pt x="73" y="88"/>
                </a:cubicBezTo>
                <a:cubicBezTo>
                  <a:pt x="73" y="86"/>
                  <a:pt x="71" y="84"/>
                  <a:pt x="69" y="84"/>
                </a:cubicBezTo>
                <a:cubicBezTo>
                  <a:pt x="53" y="84"/>
                  <a:pt x="53" y="84"/>
                  <a:pt x="53" y="84"/>
                </a:cubicBezTo>
                <a:cubicBezTo>
                  <a:pt x="53" y="75"/>
                  <a:pt x="53" y="75"/>
                  <a:pt x="53" y="75"/>
                </a:cubicBezTo>
                <a:cubicBezTo>
                  <a:pt x="63" y="74"/>
                  <a:pt x="73" y="68"/>
                  <a:pt x="78" y="59"/>
                </a:cubicBezTo>
                <a:cubicBezTo>
                  <a:pt x="84" y="58"/>
                  <a:pt x="88" y="56"/>
                  <a:pt x="92" y="53"/>
                </a:cubicBezTo>
                <a:cubicBezTo>
                  <a:pt x="92" y="52"/>
                  <a:pt x="92" y="52"/>
                  <a:pt x="92" y="52"/>
                </a:cubicBezTo>
                <a:cubicBezTo>
                  <a:pt x="96" y="48"/>
                  <a:pt x="98" y="43"/>
                  <a:pt x="98" y="37"/>
                </a:cubicBezTo>
                <a:cubicBezTo>
                  <a:pt x="98" y="16"/>
                  <a:pt x="98" y="16"/>
                  <a:pt x="98" y="16"/>
                </a:cubicBezTo>
                <a:cubicBezTo>
                  <a:pt x="98" y="14"/>
                  <a:pt x="96" y="12"/>
                  <a:pt x="94" y="12"/>
                </a:cubicBezTo>
                <a:close/>
                <a:moveTo>
                  <a:pt x="11" y="47"/>
                </a:moveTo>
                <a:cubicBezTo>
                  <a:pt x="11" y="47"/>
                  <a:pt x="11" y="47"/>
                  <a:pt x="11" y="47"/>
                </a:cubicBezTo>
                <a:cubicBezTo>
                  <a:pt x="9" y="44"/>
                  <a:pt x="7" y="41"/>
                  <a:pt x="7" y="37"/>
                </a:cubicBezTo>
                <a:cubicBezTo>
                  <a:pt x="7" y="20"/>
                  <a:pt x="7" y="20"/>
                  <a:pt x="7" y="20"/>
                </a:cubicBezTo>
                <a:cubicBezTo>
                  <a:pt x="14" y="20"/>
                  <a:pt x="14" y="20"/>
                  <a:pt x="14" y="20"/>
                </a:cubicBezTo>
                <a:cubicBezTo>
                  <a:pt x="14" y="40"/>
                  <a:pt x="14" y="40"/>
                  <a:pt x="14" y="40"/>
                </a:cubicBezTo>
                <a:cubicBezTo>
                  <a:pt x="14" y="44"/>
                  <a:pt x="14" y="47"/>
                  <a:pt x="15" y="50"/>
                </a:cubicBezTo>
                <a:cubicBezTo>
                  <a:pt x="14" y="49"/>
                  <a:pt x="12" y="48"/>
                  <a:pt x="11" y="47"/>
                </a:cubicBezTo>
                <a:close/>
                <a:moveTo>
                  <a:pt x="76" y="40"/>
                </a:moveTo>
                <a:cubicBezTo>
                  <a:pt x="76" y="40"/>
                  <a:pt x="76" y="40"/>
                  <a:pt x="76" y="40"/>
                </a:cubicBezTo>
                <a:cubicBezTo>
                  <a:pt x="76" y="45"/>
                  <a:pt x="75" y="49"/>
                  <a:pt x="73" y="53"/>
                </a:cubicBezTo>
                <a:cubicBezTo>
                  <a:pt x="73" y="53"/>
                  <a:pt x="73" y="53"/>
                  <a:pt x="73" y="53"/>
                </a:cubicBezTo>
                <a:cubicBezTo>
                  <a:pt x="69" y="62"/>
                  <a:pt x="59" y="67"/>
                  <a:pt x="49" y="67"/>
                </a:cubicBezTo>
                <a:cubicBezTo>
                  <a:pt x="39" y="67"/>
                  <a:pt x="29" y="62"/>
                  <a:pt x="24" y="53"/>
                </a:cubicBezTo>
                <a:cubicBezTo>
                  <a:pt x="24" y="53"/>
                  <a:pt x="24" y="53"/>
                  <a:pt x="24" y="53"/>
                </a:cubicBezTo>
                <a:cubicBezTo>
                  <a:pt x="22" y="49"/>
                  <a:pt x="21" y="45"/>
                  <a:pt x="21" y="40"/>
                </a:cubicBezTo>
                <a:cubicBezTo>
                  <a:pt x="21" y="40"/>
                  <a:pt x="21" y="40"/>
                  <a:pt x="21" y="40"/>
                </a:cubicBezTo>
                <a:cubicBezTo>
                  <a:pt x="21" y="8"/>
                  <a:pt x="21" y="8"/>
                  <a:pt x="21" y="8"/>
                </a:cubicBezTo>
                <a:cubicBezTo>
                  <a:pt x="76" y="8"/>
                  <a:pt x="76" y="8"/>
                  <a:pt x="76" y="8"/>
                </a:cubicBezTo>
                <a:cubicBezTo>
                  <a:pt x="76" y="40"/>
                  <a:pt x="76" y="40"/>
                  <a:pt x="76" y="40"/>
                </a:cubicBezTo>
                <a:close/>
                <a:moveTo>
                  <a:pt x="91" y="37"/>
                </a:moveTo>
                <a:cubicBezTo>
                  <a:pt x="91" y="37"/>
                  <a:pt x="91" y="37"/>
                  <a:pt x="91" y="37"/>
                </a:cubicBezTo>
                <a:cubicBezTo>
                  <a:pt x="91" y="41"/>
                  <a:pt x="89" y="44"/>
                  <a:pt x="86" y="47"/>
                </a:cubicBezTo>
                <a:cubicBezTo>
                  <a:pt x="86" y="47"/>
                  <a:pt x="86" y="47"/>
                  <a:pt x="86" y="47"/>
                </a:cubicBezTo>
                <a:cubicBezTo>
                  <a:pt x="85" y="48"/>
                  <a:pt x="84" y="49"/>
                  <a:pt x="83" y="50"/>
                </a:cubicBezTo>
                <a:cubicBezTo>
                  <a:pt x="84" y="47"/>
                  <a:pt x="84" y="44"/>
                  <a:pt x="84" y="40"/>
                </a:cubicBezTo>
                <a:cubicBezTo>
                  <a:pt x="84" y="40"/>
                  <a:pt x="84" y="40"/>
                  <a:pt x="84" y="40"/>
                </a:cubicBezTo>
                <a:cubicBezTo>
                  <a:pt x="84" y="20"/>
                  <a:pt x="84" y="20"/>
                  <a:pt x="84" y="20"/>
                </a:cubicBezTo>
                <a:cubicBezTo>
                  <a:pt x="91" y="20"/>
                  <a:pt x="91" y="20"/>
                  <a:pt x="91" y="20"/>
                </a:cubicBezTo>
                <a:cubicBezTo>
                  <a:pt x="91" y="37"/>
                  <a:pt x="91" y="37"/>
                  <a:pt x="91" y="37"/>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0" name="Rectangle 24"/>
          <p:cNvSpPr>
            <a:spLocks noChangeArrowheads="1"/>
          </p:cNvSpPr>
          <p:nvPr/>
        </p:nvSpPr>
        <p:spPr bwMode="auto">
          <a:xfrm>
            <a:off x="4837330" y="1149452"/>
            <a:ext cx="3405082" cy="21833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nSpc>
                <a:spcPct val="150000"/>
              </a:lnSpc>
            </a:pPr>
            <a:r>
              <a:rPr lang="en-US" altLang="zh-CN" sz="1200" b="1" dirty="0">
                <a:latin typeface="微软雅黑" panose="020B0503020204020204" pitchFamily="34" charset="-122"/>
                <a:ea typeface="微软雅黑" panose="020B0503020204020204" pitchFamily="34" charset="-122"/>
              </a:rPr>
              <a:t>1</a:t>
            </a:r>
            <a:r>
              <a:rPr lang="zh-CN" altLang="en-US" sz="1200" b="1" dirty="0">
                <a:latin typeface="微软雅黑" panose="020B0503020204020204" pitchFamily="34" charset="-122"/>
                <a:ea typeface="微软雅黑" panose="020B0503020204020204" pitchFamily="34" charset="-122"/>
              </a:rPr>
              <a:t>）公园的一角</a:t>
            </a:r>
          </a:p>
          <a:p>
            <a:pPr>
              <a:lnSpc>
                <a:spcPct val="150000"/>
              </a:lnSpc>
            </a:pPr>
            <a:r>
              <a:rPr lang="zh-CN" altLang="en-US" sz="1200" dirty="0">
                <a:latin typeface="微软雅黑" panose="020B0503020204020204" pitchFamily="34" charset="-122"/>
                <a:ea typeface="微软雅黑" panose="020B0503020204020204" pitchFamily="34" charset="-122"/>
              </a:rPr>
              <a:t>（</a:t>
            </a:r>
            <a:r>
              <a:rPr lang="en-US" altLang="zh-CN" sz="1200" dirty="0">
                <a:latin typeface="微软雅黑" panose="020B0503020204020204" pitchFamily="34" charset="-122"/>
                <a:ea typeface="微软雅黑" panose="020B0503020204020204" pitchFamily="34" charset="-122"/>
              </a:rPr>
              <a:t>1</a:t>
            </a:r>
            <a:r>
              <a:rPr lang="zh-CN" altLang="en-US" sz="1200" dirty="0">
                <a:latin typeface="微软雅黑" panose="020B0503020204020204" pitchFamily="34" charset="-122"/>
                <a:ea typeface="微软雅黑" panose="020B0503020204020204" pitchFamily="34" charset="-122"/>
              </a:rPr>
              <a:t>）作品名称：</a:t>
            </a:r>
            <a:r>
              <a:rPr lang="en-US" altLang="zh-CN" sz="1200" dirty="0">
                <a:latin typeface="微软雅黑" panose="020B0503020204020204" pitchFamily="34" charset="-122"/>
                <a:ea typeface="微软雅黑" panose="020B0503020204020204" pitchFamily="34" charset="-122"/>
              </a:rPr>
              <a:t>《</a:t>
            </a:r>
            <a:r>
              <a:rPr lang="zh-CN" altLang="en-US" sz="1200" dirty="0">
                <a:latin typeface="微软雅黑" panose="020B0503020204020204" pitchFamily="34" charset="-122"/>
                <a:ea typeface="微软雅黑" panose="020B0503020204020204" pitchFamily="34" charset="-122"/>
              </a:rPr>
              <a:t>公园的一角</a:t>
            </a:r>
            <a:r>
              <a:rPr lang="en-US" altLang="zh-CN" sz="1200" dirty="0">
                <a:latin typeface="微软雅黑" panose="020B0503020204020204" pitchFamily="34" charset="-122"/>
                <a:ea typeface="微软雅黑" panose="020B0503020204020204" pitchFamily="34" charset="-122"/>
              </a:rPr>
              <a:t>》</a:t>
            </a:r>
            <a:r>
              <a:rPr lang="zh-CN" altLang="en-US" sz="1200" dirty="0">
                <a:latin typeface="微软雅黑" panose="020B0503020204020204" pitchFamily="34" charset="-122"/>
                <a:ea typeface="微软雅黑" panose="020B0503020204020204" pitchFamily="34" charset="-122"/>
              </a:rPr>
              <a:t>。</a:t>
            </a:r>
          </a:p>
          <a:p>
            <a:pPr>
              <a:lnSpc>
                <a:spcPct val="150000"/>
              </a:lnSpc>
            </a:pPr>
            <a:r>
              <a:rPr lang="zh-CN" altLang="en-US" sz="1200" dirty="0">
                <a:latin typeface="微软雅黑" panose="020B0503020204020204" pitchFamily="34" charset="-122"/>
                <a:ea typeface="微软雅黑" panose="020B0503020204020204" pitchFamily="34" charset="-122"/>
              </a:rPr>
              <a:t>（</a:t>
            </a:r>
            <a:r>
              <a:rPr lang="en-US" altLang="zh-CN" sz="1200" dirty="0">
                <a:latin typeface="微软雅黑" panose="020B0503020204020204" pitchFamily="34" charset="-122"/>
                <a:ea typeface="微软雅黑" panose="020B0503020204020204" pitchFamily="34" charset="-122"/>
              </a:rPr>
              <a:t>2</a:t>
            </a:r>
            <a:r>
              <a:rPr lang="zh-CN" altLang="en-US" sz="1200" dirty="0">
                <a:latin typeface="微软雅黑" panose="020B0503020204020204" pitchFamily="34" charset="-122"/>
                <a:ea typeface="微软雅黑" panose="020B0503020204020204" pitchFamily="34" charset="-122"/>
              </a:rPr>
              <a:t>）尺寸要求：</a:t>
            </a:r>
            <a:r>
              <a:rPr lang="en-US" altLang="zh-CN" sz="1200" dirty="0">
                <a:latin typeface="微软雅黑" panose="020B0503020204020204" pitchFamily="34" charset="-122"/>
                <a:ea typeface="微软雅黑" panose="020B0503020204020204" pitchFamily="34" charset="-122"/>
              </a:rPr>
              <a:t>1024×768 </a:t>
            </a:r>
            <a:r>
              <a:rPr lang="zh-CN" altLang="en-US" sz="1200" dirty="0">
                <a:latin typeface="微软雅黑" panose="020B0503020204020204" pitchFamily="34" charset="-122"/>
                <a:ea typeface="微软雅黑" panose="020B0503020204020204" pitchFamily="34" charset="-122"/>
              </a:rPr>
              <a:t>像素。</a:t>
            </a:r>
          </a:p>
          <a:p>
            <a:pPr>
              <a:lnSpc>
                <a:spcPct val="150000"/>
              </a:lnSpc>
            </a:pPr>
            <a:r>
              <a:rPr lang="zh-CN" altLang="en-US" sz="1200" dirty="0">
                <a:latin typeface="微软雅黑" panose="020B0503020204020204" pitchFamily="34" charset="-122"/>
                <a:ea typeface="微软雅黑" panose="020B0503020204020204" pitchFamily="34" charset="-122"/>
              </a:rPr>
              <a:t>（</a:t>
            </a:r>
            <a:r>
              <a:rPr lang="en-US" altLang="zh-CN" sz="1200" dirty="0">
                <a:latin typeface="微软雅黑" panose="020B0503020204020204" pitchFamily="34" charset="-122"/>
                <a:ea typeface="微软雅黑" panose="020B0503020204020204" pitchFamily="34" charset="-122"/>
              </a:rPr>
              <a:t>3</a:t>
            </a:r>
            <a:r>
              <a:rPr lang="zh-CN" altLang="en-US" sz="1200" dirty="0">
                <a:latin typeface="微软雅黑" panose="020B0503020204020204" pitchFamily="34" charset="-122"/>
                <a:ea typeface="微软雅黑" panose="020B0503020204020204" pitchFamily="34" charset="-122"/>
              </a:rPr>
              <a:t>）内容要求：绘制公园的一角，以校园为载体，</a:t>
            </a:r>
            <a:endParaRPr lang="en-US" altLang="zh-CN" sz="1200" dirty="0">
              <a:latin typeface="微软雅黑" panose="020B0503020204020204" pitchFamily="34" charset="-122"/>
              <a:ea typeface="微软雅黑" panose="020B0503020204020204" pitchFamily="34" charset="-122"/>
            </a:endParaRPr>
          </a:p>
          <a:p>
            <a:pPr>
              <a:lnSpc>
                <a:spcPct val="150000"/>
              </a:lnSpc>
            </a:pPr>
            <a:r>
              <a:rPr lang="en-US" altLang="zh-CN" sz="1200" dirty="0">
                <a:latin typeface="微软雅黑" panose="020B0503020204020204" pitchFamily="34" charset="-122"/>
                <a:ea typeface="微软雅黑" panose="020B0503020204020204" pitchFamily="34" charset="-122"/>
              </a:rPr>
              <a:t>        </a:t>
            </a:r>
            <a:r>
              <a:rPr lang="zh-CN" altLang="en-US" sz="1200" dirty="0">
                <a:latin typeface="微软雅黑" panose="020B0503020204020204" pitchFamily="34" charset="-122"/>
                <a:ea typeface="微软雅黑" panose="020B0503020204020204" pitchFamily="34" charset="-122"/>
              </a:rPr>
              <a:t>通过颜色搭配、构图和对比，充分发挥想象力，</a:t>
            </a:r>
            <a:endParaRPr lang="en-US" altLang="zh-CN" sz="1200" dirty="0">
              <a:latin typeface="微软雅黑" panose="020B0503020204020204" pitchFamily="34" charset="-122"/>
              <a:ea typeface="微软雅黑" panose="020B0503020204020204" pitchFamily="34" charset="-122"/>
            </a:endParaRPr>
          </a:p>
          <a:p>
            <a:pPr>
              <a:lnSpc>
                <a:spcPct val="150000"/>
              </a:lnSpc>
            </a:pPr>
            <a:r>
              <a:rPr lang="en-US" altLang="zh-CN" sz="1200" dirty="0">
                <a:latin typeface="微软雅黑" panose="020B0503020204020204" pitchFamily="34" charset="-122"/>
                <a:ea typeface="微软雅黑" panose="020B0503020204020204" pitchFamily="34" charset="-122"/>
              </a:rPr>
              <a:t>        </a:t>
            </a:r>
            <a:r>
              <a:rPr lang="zh-CN" altLang="en-US" sz="1200" dirty="0">
                <a:latin typeface="微软雅黑" panose="020B0503020204020204" pitchFamily="34" charset="-122"/>
                <a:ea typeface="微软雅黑" panose="020B0503020204020204" pitchFamily="34" charset="-122"/>
              </a:rPr>
              <a:t>将公园自然景观与美好的生活有机结合。</a:t>
            </a:r>
          </a:p>
          <a:p>
            <a:pPr>
              <a:lnSpc>
                <a:spcPct val="150000"/>
              </a:lnSpc>
            </a:pPr>
            <a:r>
              <a:rPr lang="zh-CN" altLang="en-US" sz="1200" dirty="0">
                <a:latin typeface="微软雅黑" panose="020B0503020204020204" pitchFamily="34" charset="-122"/>
                <a:ea typeface="微软雅黑" panose="020B0503020204020204" pitchFamily="34" charset="-122"/>
              </a:rPr>
              <a:t>（</a:t>
            </a:r>
            <a:r>
              <a:rPr lang="en-US" altLang="zh-CN" sz="1200" dirty="0">
                <a:latin typeface="微软雅黑" panose="020B0503020204020204" pitchFamily="34" charset="-122"/>
                <a:ea typeface="微软雅黑" panose="020B0503020204020204" pitchFamily="34" charset="-122"/>
              </a:rPr>
              <a:t>4</a:t>
            </a:r>
            <a:r>
              <a:rPr lang="zh-CN" altLang="en-US" sz="1200" dirty="0">
                <a:latin typeface="微软雅黑" panose="020B0503020204020204" pitchFamily="34" charset="-122"/>
                <a:ea typeface="微软雅黑" panose="020B0503020204020204" pitchFamily="34" charset="-122"/>
              </a:rPr>
              <a:t>）绘制时间：</a:t>
            </a:r>
            <a:r>
              <a:rPr lang="en-US" altLang="zh-CN" sz="1200" dirty="0">
                <a:latin typeface="微软雅黑" panose="020B0503020204020204" pitchFamily="34" charset="-122"/>
                <a:ea typeface="微软雅黑" panose="020B0503020204020204" pitchFamily="34" charset="-122"/>
              </a:rPr>
              <a:t>2 </a:t>
            </a:r>
            <a:r>
              <a:rPr lang="zh-CN" altLang="en-US" sz="1200" dirty="0">
                <a:latin typeface="微软雅黑" panose="020B0503020204020204" pitchFamily="34" charset="-122"/>
                <a:ea typeface="微软雅黑" panose="020B0503020204020204" pitchFamily="34" charset="-122"/>
              </a:rPr>
              <a:t>课时。</a:t>
            </a:r>
          </a:p>
          <a:p>
            <a:pPr>
              <a:lnSpc>
                <a:spcPct val="150000"/>
              </a:lnSpc>
            </a:pPr>
            <a:r>
              <a:rPr lang="zh-CN" altLang="en-US" sz="1200" dirty="0">
                <a:latin typeface="微软雅黑" panose="020B0503020204020204" pitchFamily="34" charset="-122"/>
                <a:ea typeface="微软雅黑" panose="020B0503020204020204" pitchFamily="34" charset="-122"/>
              </a:rPr>
              <a:t>（</a:t>
            </a:r>
            <a:r>
              <a:rPr lang="en-US" altLang="zh-CN" sz="1200" dirty="0">
                <a:latin typeface="微软雅黑" panose="020B0503020204020204" pitchFamily="34" charset="-122"/>
                <a:ea typeface="微软雅黑" panose="020B0503020204020204" pitchFamily="34" charset="-122"/>
              </a:rPr>
              <a:t>5</a:t>
            </a:r>
            <a:r>
              <a:rPr lang="zh-CN" altLang="en-US" sz="1200" dirty="0">
                <a:latin typeface="微软雅黑" panose="020B0503020204020204" pitchFamily="34" charset="-122"/>
                <a:ea typeface="微软雅黑" panose="020B0503020204020204" pitchFamily="34" charset="-122"/>
              </a:rPr>
              <a:t>）作品形式：装饰画。</a:t>
            </a:r>
            <a:endParaRPr lang="en-US" altLang="zh-CN" sz="1200" dirty="0">
              <a:latin typeface="微软雅黑" panose="020B0503020204020204" pitchFamily="34" charset="-122"/>
              <a:ea typeface="微软雅黑" panose="020B0503020204020204" pitchFamily="34" charset="-122"/>
            </a:endParaRPr>
          </a:p>
        </p:txBody>
      </p:sp>
      <p:sp>
        <p:nvSpPr>
          <p:cNvPr id="121" name="菱形 120"/>
          <p:cNvSpPr/>
          <p:nvPr/>
        </p:nvSpPr>
        <p:spPr>
          <a:xfrm>
            <a:off x="3932784" y="1788754"/>
            <a:ext cx="638034" cy="638034"/>
          </a:xfrm>
          <a:prstGeom prst="diamond">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6" name="Freeform 26"/>
          <p:cNvSpPr>
            <a:spLocks noEditPoints="1"/>
          </p:cNvSpPr>
          <p:nvPr/>
        </p:nvSpPr>
        <p:spPr bwMode="auto">
          <a:xfrm>
            <a:off x="4142123" y="1997578"/>
            <a:ext cx="219356" cy="220386"/>
          </a:xfrm>
          <a:custGeom>
            <a:avLst/>
            <a:gdLst>
              <a:gd name="T0" fmla="*/ 83 w 106"/>
              <a:gd name="T1" fmla="*/ 53 h 106"/>
              <a:gd name="T2" fmla="*/ 104 w 106"/>
              <a:gd name="T3" fmla="*/ 22 h 106"/>
              <a:gd name="T4" fmla="*/ 72 w 106"/>
              <a:gd name="T5" fmla="*/ 4 h 106"/>
              <a:gd name="T6" fmla="*/ 31 w 106"/>
              <a:gd name="T7" fmla="*/ 2 h 106"/>
              <a:gd name="T8" fmla="*/ 2 w 106"/>
              <a:gd name="T9" fmla="*/ 26 h 106"/>
              <a:gd name="T10" fmla="*/ 23 w 106"/>
              <a:gd name="T11" fmla="*/ 53 h 106"/>
              <a:gd name="T12" fmla="*/ 1 w 106"/>
              <a:gd name="T13" fmla="*/ 77 h 106"/>
              <a:gd name="T14" fmla="*/ 5 w 106"/>
              <a:gd name="T15" fmla="*/ 105 h 106"/>
              <a:gd name="T16" fmla="*/ 32 w 106"/>
              <a:gd name="T17" fmla="*/ 104 h 106"/>
              <a:gd name="T18" fmla="*/ 74 w 106"/>
              <a:gd name="T19" fmla="*/ 104 h 106"/>
              <a:gd name="T20" fmla="*/ 80 w 106"/>
              <a:gd name="T21" fmla="*/ 104 h 106"/>
              <a:gd name="T22" fmla="*/ 104 w 106"/>
              <a:gd name="T23" fmla="*/ 75 h 106"/>
              <a:gd name="T24" fmla="*/ 77 w 106"/>
              <a:gd name="T25" fmla="*/ 9 h 106"/>
              <a:gd name="T26" fmla="*/ 96 w 106"/>
              <a:gd name="T27" fmla="*/ 24 h 106"/>
              <a:gd name="T28" fmla="*/ 90 w 106"/>
              <a:gd name="T29" fmla="*/ 36 h 106"/>
              <a:gd name="T30" fmla="*/ 85 w 106"/>
              <a:gd name="T31" fmla="*/ 31 h 106"/>
              <a:gd name="T32" fmla="*/ 85 w 106"/>
              <a:gd name="T33" fmla="*/ 31 h 106"/>
              <a:gd name="T34" fmla="*/ 75 w 106"/>
              <a:gd name="T35" fmla="*/ 21 h 106"/>
              <a:gd name="T36" fmla="*/ 75 w 106"/>
              <a:gd name="T37" fmla="*/ 21 h 106"/>
              <a:gd name="T38" fmla="*/ 75 w 106"/>
              <a:gd name="T39" fmla="*/ 21 h 106"/>
              <a:gd name="T40" fmla="*/ 75 w 106"/>
              <a:gd name="T41" fmla="*/ 20 h 106"/>
              <a:gd name="T42" fmla="*/ 77 w 106"/>
              <a:gd name="T43" fmla="*/ 9 h 106"/>
              <a:gd name="T44" fmla="*/ 80 w 106"/>
              <a:gd name="T45" fmla="*/ 33 h 106"/>
              <a:gd name="T46" fmla="*/ 15 w 106"/>
              <a:gd name="T47" fmla="*/ 84 h 106"/>
              <a:gd name="T48" fmla="*/ 80 w 106"/>
              <a:gd name="T49" fmla="*/ 33 h 106"/>
              <a:gd name="T50" fmla="*/ 10 w 106"/>
              <a:gd name="T51" fmla="*/ 29 h 106"/>
              <a:gd name="T52" fmla="*/ 32 w 106"/>
              <a:gd name="T53" fmla="*/ 14 h 106"/>
              <a:gd name="T54" fmla="*/ 25 w 106"/>
              <a:gd name="T55" fmla="*/ 24 h 106"/>
              <a:gd name="T56" fmla="*/ 35 w 106"/>
              <a:gd name="T57" fmla="*/ 17 h 106"/>
              <a:gd name="T58" fmla="*/ 37 w 106"/>
              <a:gd name="T59" fmla="*/ 26 h 106"/>
              <a:gd name="T60" fmla="*/ 41 w 106"/>
              <a:gd name="T61" fmla="*/ 29 h 106"/>
              <a:gd name="T62" fmla="*/ 47 w 106"/>
              <a:gd name="T63" fmla="*/ 29 h 106"/>
              <a:gd name="T64" fmla="*/ 10 w 106"/>
              <a:gd name="T65" fmla="*/ 29 h 106"/>
              <a:gd name="T66" fmla="*/ 67 w 106"/>
              <a:gd name="T67" fmla="*/ 19 h 106"/>
              <a:gd name="T68" fmla="*/ 12 w 106"/>
              <a:gd name="T69" fmla="*/ 80 h 106"/>
              <a:gd name="T70" fmla="*/ 67 w 106"/>
              <a:gd name="T71" fmla="*/ 19 h 106"/>
              <a:gd name="T72" fmla="*/ 8 w 106"/>
              <a:gd name="T73" fmla="*/ 98 h 106"/>
              <a:gd name="T74" fmla="*/ 22 w 106"/>
              <a:gd name="T75" fmla="*/ 98 h 106"/>
              <a:gd name="T76" fmla="*/ 28 w 106"/>
              <a:gd name="T77" fmla="*/ 97 h 106"/>
              <a:gd name="T78" fmla="*/ 25 w 106"/>
              <a:gd name="T79" fmla="*/ 94 h 106"/>
              <a:gd name="T80" fmla="*/ 86 w 106"/>
              <a:gd name="T81" fmla="*/ 39 h 106"/>
              <a:gd name="T82" fmla="*/ 77 w 106"/>
              <a:gd name="T83" fmla="*/ 96 h 106"/>
              <a:gd name="T84" fmla="*/ 59 w 106"/>
              <a:gd name="T85" fmla="*/ 77 h 106"/>
              <a:gd name="T86" fmla="*/ 81 w 106"/>
              <a:gd name="T87" fmla="*/ 62 h 106"/>
              <a:gd name="T88" fmla="*/ 77 w 106"/>
              <a:gd name="T89" fmla="*/ 69 h 106"/>
              <a:gd name="T90" fmla="*/ 84 w 106"/>
              <a:gd name="T91" fmla="*/ 66 h 106"/>
              <a:gd name="T92" fmla="*/ 83 w 106"/>
              <a:gd name="T93" fmla="*/ 78 h 106"/>
              <a:gd name="T94" fmla="*/ 86 w 106"/>
              <a:gd name="T95" fmla="*/ 81 h 106"/>
              <a:gd name="T96" fmla="*/ 96 w 106"/>
              <a:gd name="T97" fmla="*/ 77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06" h="106">
                <a:moveTo>
                  <a:pt x="104" y="75"/>
                </a:moveTo>
                <a:cubicBezTo>
                  <a:pt x="83" y="53"/>
                  <a:pt x="83" y="53"/>
                  <a:pt x="83" y="53"/>
                </a:cubicBezTo>
                <a:cubicBezTo>
                  <a:pt x="102" y="34"/>
                  <a:pt x="102" y="34"/>
                  <a:pt x="102" y="34"/>
                </a:cubicBezTo>
                <a:cubicBezTo>
                  <a:pt x="105" y="31"/>
                  <a:pt x="106" y="27"/>
                  <a:pt x="104" y="22"/>
                </a:cubicBezTo>
                <a:cubicBezTo>
                  <a:pt x="102" y="17"/>
                  <a:pt x="92" y="9"/>
                  <a:pt x="87" y="4"/>
                </a:cubicBezTo>
                <a:cubicBezTo>
                  <a:pt x="83" y="0"/>
                  <a:pt x="76" y="0"/>
                  <a:pt x="72" y="4"/>
                </a:cubicBezTo>
                <a:cubicBezTo>
                  <a:pt x="52" y="23"/>
                  <a:pt x="52" y="23"/>
                  <a:pt x="52" y="23"/>
                </a:cubicBezTo>
                <a:cubicBezTo>
                  <a:pt x="31" y="2"/>
                  <a:pt x="31" y="2"/>
                  <a:pt x="31" y="2"/>
                </a:cubicBezTo>
                <a:cubicBezTo>
                  <a:pt x="30" y="1"/>
                  <a:pt x="27" y="1"/>
                  <a:pt x="26" y="2"/>
                </a:cubicBezTo>
                <a:cubicBezTo>
                  <a:pt x="2" y="26"/>
                  <a:pt x="2" y="26"/>
                  <a:pt x="2" y="26"/>
                </a:cubicBezTo>
                <a:cubicBezTo>
                  <a:pt x="0" y="28"/>
                  <a:pt x="0" y="30"/>
                  <a:pt x="2" y="31"/>
                </a:cubicBezTo>
                <a:cubicBezTo>
                  <a:pt x="23" y="53"/>
                  <a:pt x="23" y="53"/>
                  <a:pt x="23" y="53"/>
                </a:cubicBezTo>
                <a:cubicBezTo>
                  <a:pt x="2" y="74"/>
                  <a:pt x="2" y="74"/>
                  <a:pt x="2" y="74"/>
                </a:cubicBezTo>
                <a:cubicBezTo>
                  <a:pt x="1" y="75"/>
                  <a:pt x="1" y="76"/>
                  <a:pt x="1" y="77"/>
                </a:cubicBezTo>
                <a:cubicBezTo>
                  <a:pt x="1" y="85"/>
                  <a:pt x="1" y="93"/>
                  <a:pt x="1" y="101"/>
                </a:cubicBezTo>
                <a:cubicBezTo>
                  <a:pt x="1" y="103"/>
                  <a:pt x="2" y="105"/>
                  <a:pt x="5" y="105"/>
                </a:cubicBezTo>
                <a:cubicBezTo>
                  <a:pt x="29" y="105"/>
                  <a:pt x="29" y="105"/>
                  <a:pt x="29" y="105"/>
                </a:cubicBezTo>
                <a:cubicBezTo>
                  <a:pt x="30" y="105"/>
                  <a:pt x="31" y="105"/>
                  <a:pt x="32" y="104"/>
                </a:cubicBezTo>
                <a:cubicBezTo>
                  <a:pt x="53" y="83"/>
                  <a:pt x="53" y="83"/>
                  <a:pt x="53" y="83"/>
                </a:cubicBezTo>
                <a:cubicBezTo>
                  <a:pt x="74" y="104"/>
                  <a:pt x="74" y="104"/>
                  <a:pt x="74" y="104"/>
                </a:cubicBezTo>
                <a:cubicBezTo>
                  <a:pt x="75" y="104"/>
                  <a:pt x="75" y="104"/>
                  <a:pt x="75" y="104"/>
                </a:cubicBezTo>
                <a:cubicBezTo>
                  <a:pt x="76" y="106"/>
                  <a:pt x="78" y="106"/>
                  <a:pt x="80" y="104"/>
                </a:cubicBezTo>
                <a:cubicBezTo>
                  <a:pt x="104" y="80"/>
                  <a:pt x="104" y="80"/>
                  <a:pt x="104" y="80"/>
                </a:cubicBezTo>
                <a:cubicBezTo>
                  <a:pt x="105" y="79"/>
                  <a:pt x="105" y="76"/>
                  <a:pt x="104" y="75"/>
                </a:cubicBezTo>
                <a:close/>
                <a:moveTo>
                  <a:pt x="77" y="9"/>
                </a:moveTo>
                <a:cubicBezTo>
                  <a:pt x="77" y="9"/>
                  <a:pt x="77" y="9"/>
                  <a:pt x="77" y="9"/>
                </a:cubicBezTo>
                <a:cubicBezTo>
                  <a:pt x="78" y="8"/>
                  <a:pt x="80" y="8"/>
                  <a:pt x="82" y="9"/>
                </a:cubicBezTo>
                <a:cubicBezTo>
                  <a:pt x="87" y="14"/>
                  <a:pt x="92" y="19"/>
                  <a:pt x="96" y="24"/>
                </a:cubicBezTo>
                <a:cubicBezTo>
                  <a:pt x="98" y="26"/>
                  <a:pt x="98" y="28"/>
                  <a:pt x="96" y="29"/>
                </a:cubicBezTo>
                <a:cubicBezTo>
                  <a:pt x="90" y="36"/>
                  <a:pt x="90" y="36"/>
                  <a:pt x="90" y="36"/>
                </a:cubicBezTo>
                <a:cubicBezTo>
                  <a:pt x="85" y="31"/>
                  <a:pt x="85" y="31"/>
                  <a:pt x="85" y="31"/>
                </a:cubicBezTo>
                <a:cubicBezTo>
                  <a:pt x="85" y="31"/>
                  <a:pt x="85" y="31"/>
                  <a:pt x="85" y="31"/>
                </a:cubicBezTo>
                <a:cubicBezTo>
                  <a:pt x="85" y="31"/>
                  <a:pt x="85" y="31"/>
                  <a:pt x="85" y="31"/>
                </a:cubicBezTo>
                <a:cubicBezTo>
                  <a:pt x="85" y="31"/>
                  <a:pt x="85" y="31"/>
                  <a:pt x="85" y="31"/>
                </a:cubicBezTo>
                <a:cubicBezTo>
                  <a:pt x="85" y="31"/>
                  <a:pt x="85" y="31"/>
                  <a:pt x="85" y="31"/>
                </a:cubicBezTo>
                <a:cubicBezTo>
                  <a:pt x="75" y="21"/>
                  <a:pt x="75" y="21"/>
                  <a:pt x="75" y="21"/>
                </a:cubicBezTo>
                <a:cubicBezTo>
                  <a:pt x="75" y="21"/>
                  <a:pt x="75" y="21"/>
                  <a:pt x="75" y="21"/>
                </a:cubicBezTo>
                <a:cubicBezTo>
                  <a:pt x="75" y="21"/>
                  <a:pt x="75" y="21"/>
                  <a:pt x="75" y="21"/>
                </a:cubicBezTo>
                <a:cubicBezTo>
                  <a:pt x="75" y="21"/>
                  <a:pt x="75" y="21"/>
                  <a:pt x="75" y="21"/>
                </a:cubicBezTo>
                <a:cubicBezTo>
                  <a:pt x="75" y="21"/>
                  <a:pt x="75" y="21"/>
                  <a:pt x="75" y="21"/>
                </a:cubicBezTo>
                <a:cubicBezTo>
                  <a:pt x="75" y="21"/>
                  <a:pt x="75" y="21"/>
                  <a:pt x="75" y="21"/>
                </a:cubicBezTo>
                <a:cubicBezTo>
                  <a:pt x="75" y="20"/>
                  <a:pt x="75" y="20"/>
                  <a:pt x="75" y="20"/>
                </a:cubicBezTo>
                <a:cubicBezTo>
                  <a:pt x="70" y="16"/>
                  <a:pt x="70" y="16"/>
                  <a:pt x="70" y="16"/>
                </a:cubicBezTo>
                <a:cubicBezTo>
                  <a:pt x="77" y="9"/>
                  <a:pt x="77" y="9"/>
                  <a:pt x="77" y="9"/>
                </a:cubicBezTo>
                <a:close/>
                <a:moveTo>
                  <a:pt x="80" y="33"/>
                </a:moveTo>
                <a:cubicBezTo>
                  <a:pt x="80" y="33"/>
                  <a:pt x="80" y="33"/>
                  <a:pt x="80" y="33"/>
                </a:cubicBezTo>
                <a:cubicBezTo>
                  <a:pt x="61" y="52"/>
                  <a:pt x="42" y="72"/>
                  <a:pt x="22" y="91"/>
                </a:cubicBezTo>
                <a:cubicBezTo>
                  <a:pt x="15" y="84"/>
                  <a:pt x="15" y="84"/>
                  <a:pt x="15" y="84"/>
                </a:cubicBezTo>
                <a:cubicBezTo>
                  <a:pt x="73" y="25"/>
                  <a:pt x="73" y="25"/>
                  <a:pt x="73" y="25"/>
                </a:cubicBezTo>
                <a:cubicBezTo>
                  <a:pt x="76" y="28"/>
                  <a:pt x="78" y="30"/>
                  <a:pt x="80" y="33"/>
                </a:cubicBezTo>
                <a:close/>
                <a:moveTo>
                  <a:pt x="10" y="29"/>
                </a:moveTo>
                <a:cubicBezTo>
                  <a:pt x="10" y="29"/>
                  <a:pt x="10" y="29"/>
                  <a:pt x="10" y="29"/>
                </a:cubicBezTo>
                <a:cubicBezTo>
                  <a:pt x="29" y="10"/>
                  <a:pt x="29" y="10"/>
                  <a:pt x="29" y="10"/>
                </a:cubicBezTo>
                <a:cubicBezTo>
                  <a:pt x="32" y="14"/>
                  <a:pt x="32" y="14"/>
                  <a:pt x="32" y="14"/>
                </a:cubicBezTo>
                <a:cubicBezTo>
                  <a:pt x="25" y="20"/>
                  <a:pt x="25" y="20"/>
                  <a:pt x="25" y="20"/>
                </a:cubicBezTo>
                <a:cubicBezTo>
                  <a:pt x="25" y="21"/>
                  <a:pt x="25" y="23"/>
                  <a:pt x="25" y="24"/>
                </a:cubicBezTo>
                <a:cubicBezTo>
                  <a:pt x="26" y="24"/>
                  <a:pt x="28" y="24"/>
                  <a:pt x="29" y="24"/>
                </a:cubicBezTo>
                <a:cubicBezTo>
                  <a:pt x="35" y="17"/>
                  <a:pt x="35" y="17"/>
                  <a:pt x="35" y="17"/>
                </a:cubicBezTo>
                <a:cubicBezTo>
                  <a:pt x="41" y="22"/>
                  <a:pt x="41" y="22"/>
                  <a:pt x="41" y="22"/>
                </a:cubicBezTo>
                <a:cubicBezTo>
                  <a:pt x="37" y="26"/>
                  <a:pt x="37" y="26"/>
                  <a:pt x="37" y="26"/>
                </a:cubicBezTo>
                <a:cubicBezTo>
                  <a:pt x="36" y="27"/>
                  <a:pt x="36" y="28"/>
                  <a:pt x="37" y="29"/>
                </a:cubicBezTo>
                <a:cubicBezTo>
                  <a:pt x="38" y="30"/>
                  <a:pt x="40" y="30"/>
                  <a:pt x="41" y="29"/>
                </a:cubicBezTo>
                <a:cubicBezTo>
                  <a:pt x="44" y="26"/>
                  <a:pt x="44" y="26"/>
                  <a:pt x="44" y="26"/>
                </a:cubicBezTo>
                <a:cubicBezTo>
                  <a:pt x="47" y="29"/>
                  <a:pt x="47" y="29"/>
                  <a:pt x="47" y="29"/>
                </a:cubicBezTo>
                <a:cubicBezTo>
                  <a:pt x="29" y="47"/>
                  <a:pt x="29" y="47"/>
                  <a:pt x="29" y="47"/>
                </a:cubicBezTo>
                <a:cubicBezTo>
                  <a:pt x="10" y="29"/>
                  <a:pt x="10" y="29"/>
                  <a:pt x="10" y="29"/>
                </a:cubicBezTo>
                <a:close/>
                <a:moveTo>
                  <a:pt x="67" y="19"/>
                </a:moveTo>
                <a:cubicBezTo>
                  <a:pt x="67" y="19"/>
                  <a:pt x="67" y="19"/>
                  <a:pt x="67" y="19"/>
                </a:cubicBezTo>
                <a:cubicBezTo>
                  <a:pt x="70" y="22"/>
                  <a:pt x="70" y="22"/>
                  <a:pt x="70" y="22"/>
                </a:cubicBezTo>
                <a:cubicBezTo>
                  <a:pt x="12" y="80"/>
                  <a:pt x="12" y="80"/>
                  <a:pt x="12" y="80"/>
                </a:cubicBezTo>
                <a:cubicBezTo>
                  <a:pt x="9" y="78"/>
                  <a:pt x="9" y="78"/>
                  <a:pt x="9" y="78"/>
                </a:cubicBezTo>
                <a:cubicBezTo>
                  <a:pt x="67" y="19"/>
                  <a:pt x="67" y="19"/>
                  <a:pt x="67" y="19"/>
                </a:cubicBezTo>
                <a:close/>
                <a:moveTo>
                  <a:pt x="8" y="98"/>
                </a:moveTo>
                <a:cubicBezTo>
                  <a:pt x="8" y="98"/>
                  <a:pt x="8" y="98"/>
                  <a:pt x="8" y="98"/>
                </a:cubicBezTo>
                <a:cubicBezTo>
                  <a:pt x="8" y="84"/>
                  <a:pt x="8" y="84"/>
                  <a:pt x="8" y="84"/>
                </a:cubicBezTo>
                <a:cubicBezTo>
                  <a:pt x="22" y="98"/>
                  <a:pt x="22" y="98"/>
                  <a:pt x="22" y="98"/>
                </a:cubicBezTo>
                <a:cubicBezTo>
                  <a:pt x="8" y="98"/>
                  <a:pt x="8" y="98"/>
                  <a:pt x="8" y="98"/>
                </a:cubicBezTo>
                <a:close/>
                <a:moveTo>
                  <a:pt x="28" y="97"/>
                </a:moveTo>
                <a:cubicBezTo>
                  <a:pt x="28" y="97"/>
                  <a:pt x="28" y="97"/>
                  <a:pt x="28" y="97"/>
                </a:cubicBezTo>
                <a:cubicBezTo>
                  <a:pt x="25" y="94"/>
                  <a:pt x="25" y="94"/>
                  <a:pt x="25" y="94"/>
                </a:cubicBezTo>
                <a:cubicBezTo>
                  <a:pt x="45" y="75"/>
                  <a:pt x="64" y="55"/>
                  <a:pt x="84" y="36"/>
                </a:cubicBezTo>
                <a:cubicBezTo>
                  <a:pt x="86" y="39"/>
                  <a:pt x="86" y="39"/>
                  <a:pt x="86" y="39"/>
                </a:cubicBezTo>
                <a:cubicBezTo>
                  <a:pt x="28" y="97"/>
                  <a:pt x="28" y="97"/>
                  <a:pt x="28" y="97"/>
                </a:cubicBezTo>
                <a:close/>
                <a:moveTo>
                  <a:pt x="77" y="96"/>
                </a:moveTo>
                <a:cubicBezTo>
                  <a:pt x="77" y="96"/>
                  <a:pt x="77" y="96"/>
                  <a:pt x="77" y="96"/>
                </a:cubicBezTo>
                <a:cubicBezTo>
                  <a:pt x="59" y="77"/>
                  <a:pt x="59" y="77"/>
                  <a:pt x="59" y="77"/>
                </a:cubicBezTo>
                <a:cubicBezTo>
                  <a:pt x="77" y="59"/>
                  <a:pt x="77" y="59"/>
                  <a:pt x="77" y="59"/>
                </a:cubicBezTo>
                <a:cubicBezTo>
                  <a:pt x="81" y="62"/>
                  <a:pt x="81" y="62"/>
                  <a:pt x="81" y="62"/>
                </a:cubicBezTo>
                <a:cubicBezTo>
                  <a:pt x="77" y="66"/>
                  <a:pt x="77" y="66"/>
                  <a:pt x="77" y="66"/>
                </a:cubicBezTo>
                <a:cubicBezTo>
                  <a:pt x="77" y="67"/>
                  <a:pt x="77" y="68"/>
                  <a:pt x="77" y="69"/>
                </a:cubicBezTo>
                <a:cubicBezTo>
                  <a:pt x="78" y="70"/>
                  <a:pt x="80" y="70"/>
                  <a:pt x="81" y="69"/>
                </a:cubicBezTo>
                <a:cubicBezTo>
                  <a:pt x="84" y="66"/>
                  <a:pt x="84" y="66"/>
                  <a:pt x="84" y="66"/>
                </a:cubicBezTo>
                <a:cubicBezTo>
                  <a:pt x="89" y="71"/>
                  <a:pt x="89" y="71"/>
                  <a:pt x="89" y="71"/>
                </a:cubicBezTo>
                <a:cubicBezTo>
                  <a:pt x="83" y="78"/>
                  <a:pt x="83" y="78"/>
                  <a:pt x="83" y="78"/>
                </a:cubicBezTo>
                <a:cubicBezTo>
                  <a:pt x="82" y="78"/>
                  <a:pt x="82" y="80"/>
                  <a:pt x="83" y="81"/>
                </a:cubicBezTo>
                <a:cubicBezTo>
                  <a:pt x="84" y="82"/>
                  <a:pt x="85" y="82"/>
                  <a:pt x="86" y="81"/>
                </a:cubicBezTo>
                <a:cubicBezTo>
                  <a:pt x="93" y="74"/>
                  <a:pt x="93" y="74"/>
                  <a:pt x="93" y="74"/>
                </a:cubicBezTo>
                <a:cubicBezTo>
                  <a:pt x="96" y="77"/>
                  <a:pt x="96" y="77"/>
                  <a:pt x="96" y="77"/>
                </a:cubicBezTo>
                <a:cubicBezTo>
                  <a:pt x="77" y="96"/>
                  <a:pt x="77" y="96"/>
                  <a:pt x="77" y="96"/>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3" name="菱形 122"/>
          <p:cNvSpPr/>
          <p:nvPr/>
        </p:nvSpPr>
        <p:spPr>
          <a:xfrm>
            <a:off x="1472607" y="2570956"/>
            <a:ext cx="1809408" cy="1809408"/>
          </a:xfrm>
          <a:prstGeom prst="diamond">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4" name="Freeform 21"/>
          <p:cNvSpPr>
            <a:spLocks noEditPoints="1"/>
          </p:cNvSpPr>
          <p:nvPr/>
        </p:nvSpPr>
        <p:spPr bwMode="auto">
          <a:xfrm>
            <a:off x="2215429" y="3407827"/>
            <a:ext cx="240302" cy="245642"/>
          </a:xfrm>
          <a:custGeom>
            <a:avLst/>
            <a:gdLst>
              <a:gd name="T0" fmla="*/ 26 w 90"/>
              <a:gd name="T1" fmla="*/ 19 h 91"/>
              <a:gd name="T2" fmla="*/ 19 w 90"/>
              <a:gd name="T3" fmla="*/ 26 h 91"/>
              <a:gd name="T4" fmla="*/ 18 w 90"/>
              <a:gd name="T5" fmla="*/ 34 h 91"/>
              <a:gd name="T6" fmla="*/ 22 w 90"/>
              <a:gd name="T7" fmla="*/ 29 h 91"/>
              <a:gd name="T8" fmla="*/ 29 w 90"/>
              <a:gd name="T9" fmla="*/ 23 h 91"/>
              <a:gd name="T10" fmla="*/ 33 w 90"/>
              <a:gd name="T11" fmla="*/ 18 h 91"/>
              <a:gd name="T12" fmla="*/ 89 w 90"/>
              <a:gd name="T13" fmla="*/ 84 h 91"/>
              <a:gd name="T14" fmla="*/ 73 w 90"/>
              <a:gd name="T15" fmla="*/ 67 h 91"/>
              <a:gd name="T16" fmla="*/ 82 w 90"/>
              <a:gd name="T17" fmla="*/ 41 h 91"/>
              <a:gd name="T18" fmla="*/ 79 w 90"/>
              <a:gd name="T19" fmla="*/ 25 h 91"/>
              <a:gd name="T20" fmla="*/ 70 w 90"/>
              <a:gd name="T21" fmla="*/ 12 h 91"/>
              <a:gd name="T22" fmla="*/ 41 w 90"/>
              <a:gd name="T23" fmla="*/ 0 h 91"/>
              <a:gd name="T24" fmla="*/ 3 w 90"/>
              <a:gd name="T25" fmla="*/ 25 h 91"/>
              <a:gd name="T26" fmla="*/ 3 w 90"/>
              <a:gd name="T27" fmla="*/ 57 h 91"/>
              <a:gd name="T28" fmla="*/ 12 w 90"/>
              <a:gd name="T29" fmla="*/ 70 h 91"/>
              <a:gd name="T30" fmla="*/ 25 w 90"/>
              <a:gd name="T31" fmla="*/ 79 h 91"/>
              <a:gd name="T32" fmla="*/ 25 w 90"/>
              <a:gd name="T33" fmla="*/ 79 h 91"/>
              <a:gd name="T34" fmla="*/ 57 w 90"/>
              <a:gd name="T35" fmla="*/ 79 h 91"/>
              <a:gd name="T36" fmla="*/ 84 w 90"/>
              <a:gd name="T37" fmla="*/ 89 h 91"/>
              <a:gd name="T38" fmla="*/ 89 w 90"/>
              <a:gd name="T39" fmla="*/ 84 h 91"/>
              <a:gd name="T40" fmla="*/ 65 w 90"/>
              <a:gd name="T41" fmla="*/ 65 h 91"/>
              <a:gd name="T42" fmla="*/ 54 w 90"/>
              <a:gd name="T43" fmla="*/ 72 h 91"/>
              <a:gd name="T44" fmla="*/ 28 w 90"/>
              <a:gd name="T45" fmla="*/ 72 h 91"/>
              <a:gd name="T46" fmla="*/ 17 w 90"/>
              <a:gd name="T47" fmla="*/ 65 h 91"/>
              <a:gd name="T48" fmla="*/ 17 w 90"/>
              <a:gd name="T49" fmla="*/ 65 h 91"/>
              <a:gd name="T50" fmla="*/ 10 w 90"/>
              <a:gd name="T51" fmla="*/ 54 h 91"/>
              <a:gd name="T52" fmla="*/ 10 w 90"/>
              <a:gd name="T53" fmla="*/ 28 h 91"/>
              <a:gd name="T54" fmla="*/ 41 w 90"/>
              <a:gd name="T55" fmla="*/ 7 h 91"/>
              <a:gd name="T56" fmla="*/ 65 w 90"/>
              <a:gd name="T57" fmla="*/ 17 h 91"/>
              <a:gd name="T58" fmla="*/ 72 w 90"/>
              <a:gd name="T59" fmla="*/ 28 h 91"/>
              <a:gd name="T60" fmla="*/ 75 w 90"/>
              <a:gd name="T61" fmla="*/ 41 h 91"/>
              <a:gd name="T62" fmla="*/ 65 w 90"/>
              <a:gd name="T63" fmla="*/ 65 h 91"/>
              <a:gd name="T64" fmla="*/ 65 w 90"/>
              <a:gd name="T65" fmla="*/ 39 h 91"/>
              <a:gd name="T66" fmla="*/ 61 w 90"/>
              <a:gd name="T67" fmla="*/ 50 h 91"/>
              <a:gd name="T68" fmla="*/ 57 w 90"/>
              <a:gd name="T69" fmla="*/ 57 h 91"/>
              <a:gd name="T70" fmla="*/ 41 w 90"/>
              <a:gd name="T71" fmla="*/ 63 h 91"/>
              <a:gd name="T72" fmla="*/ 41 w 90"/>
              <a:gd name="T73" fmla="*/ 68 h 91"/>
              <a:gd name="T74" fmla="*/ 60 w 90"/>
              <a:gd name="T75" fmla="*/ 60 h 91"/>
              <a:gd name="T76" fmla="*/ 66 w 90"/>
              <a:gd name="T77" fmla="*/ 51 h 91"/>
              <a:gd name="T78" fmla="*/ 65 w 90"/>
              <a:gd name="T79" fmla="*/ 39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90" h="91">
                <a:moveTo>
                  <a:pt x="30" y="16"/>
                </a:moveTo>
                <a:cubicBezTo>
                  <a:pt x="29" y="17"/>
                  <a:pt x="27" y="18"/>
                  <a:pt x="26" y="19"/>
                </a:cubicBezTo>
                <a:cubicBezTo>
                  <a:pt x="25" y="20"/>
                  <a:pt x="23" y="21"/>
                  <a:pt x="22" y="22"/>
                </a:cubicBezTo>
                <a:cubicBezTo>
                  <a:pt x="21" y="23"/>
                  <a:pt x="20" y="25"/>
                  <a:pt x="19" y="26"/>
                </a:cubicBezTo>
                <a:cubicBezTo>
                  <a:pt x="18" y="28"/>
                  <a:pt x="17" y="29"/>
                  <a:pt x="16" y="31"/>
                </a:cubicBezTo>
                <a:cubicBezTo>
                  <a:pt x="16" y="32"/>
                  <a:pt x="16" y="33"/>
                  <a:pt x="18" y="34"/>
                </a:cubicBezTo>
                <a:cubicBezTo>
                  <a:pt x="19" y="34"/>
                  <a:pt x="20" y="34"/>
                  <a:pt x="20" y="32"/>
                </a:cubicBezTo>
                <a:cubicBezTo>
                  <a:pt x="21" y="31"/>
                  <a:pt x="22" y="30"/>
                  <a:pt x="22" y="29"/>
                </a:cubicBezTo>
                <a:cubicBezTo>
                  <a:pt x="23" y="28"/>
                  <a:pt x="24" y="26"/>
                  <a:pt x="25" y="25"/>
                </a:cubicBezTo>
                <a:cubicBezTo>
                  <a:pt x="26" y="24"/>
                  <a:pt x="27" y="23"/>
                  <a:pt x="29" y="23"/>
                </a:cubicBezTo>
                <a:cubicBezTo>
                  <a:pt x="30" y="22"/>
                  <a:pt x="31" y="21"/>
                  <a:pt x="32" y="21"/>
                </a:cubicBezTo>
                <a:cubicBezTo>
                  <a:pt x="33" y="20"/>
                  <a:pt x="34" y="19"/>
                  <a:pt x="33" y="18"/>
                </a:cubicBezTo>
                <a:cubicBezTo>
                  <a:pt x="33" y="17"/>
                  <a:pt x="32" y="16"/>
                  <a:pt x="30" y="16"/>
                </a:cubicBezTo>
                <a:close/>
                <a:moveTo>
                  <a:pt x="89" y="84"/>
                </a:moveTo>
                <a:cubicBezTo>
                  <a:pt x="89" y="84"/>
                  <a:pt x="89" y="84"/>
                  <a:pt x="89" y="84"/>
                </a:cubicBezTo>
                <a:cubicBezTo>
                  <a:pt x="73" y="67"/>
                  <a:pt x="73" y="67"/>
                  <a:pt x="73" y="67"/>
                </a:cubicBezTo>
                <a:cubicBezTo>
                  <a:pt x="75" y="64"/>
                  <a:pt x="77" y="61"/>
                  <a:pt x="79" y="57"/>
                </a:cubicBezTo>
                <a:cubicBezTo>
                  <a:pt x="81" y="52"/>
                  <a:pt x="82" y="47"/>
                  <a:pt x="82" y="41"/>
                </a:cubicBezTo>
                <a:cubicBezTo>
                  <a:pt x="82" y="36"/>
                  <a:pt x="81" y="30"/>
                  <a:pt x="79" y="26"/>
                </a:cubicBezTo>
                <a:cubicBezTo>
                  <a:pt x="79" y="25"/>
                  <a:pt x="79" y="25"/>
                  <a:pt x="79" y="25"/>
                </a:cubicBezTo>
                <a:cubicBezTo>
                  <a:pt x="77" y="20"/>
                  <a:pt x="74" y="16"/>
                  <a:pt x="70" y="12"/>
                </a:cubicBezTo>
                <a:cubicBezTo>
                  <a:pt x="70" y="12"/>
                  <a:pt x="70" y="12"/>
                  <a:pt x="70" y="12"/>
                </a:cubicBezTo>
                <a:cubicBezTo>
                  <a:pt x="66" y="8"/>
                  <a:pt x="62" y="5"/>
                  <a:pt x="57" y="3"/>
                </a:cubicBezTo>
                <a:cubicBezTo>
                  <a:pt x="52" y="1"/>
                  <a:pt x="46" y="0"/>
                  <a:pt x="41" y="0"/>
                </a:cubicBezTo>
                <a:cubicBezTo>
                  <a:pt x="29" y="0"/>
                  <a:pt x="19" y="4"/>
                  <a:pt x="12" y="12"/>
                </a:cubicBezTo>
                <a:cubicBezTo>
                  <a:pt x="8" y="16"/>
                  <a:pt x="5" y="20"/>
                  <a:pt x="3" y="25"/>
                </a:cubicBezTo>
                <a:cubicBezTo>
                  <a:pt x="1" y="30"/>
                  <a:pt x="0" y="36"/>
                  <a:pt x="0" y="41"/>
                </a:cubicBezTo>
                <a:cubicBezTo>
                  <a:pt x="0" y="47"/>
                  <a:pt x="1" y="52"/>
                  <a:pt x="3" y="57"/>
                </a:cubicBezTo>
                <a:cubicBezTo>
                  <a:pt x="3" y="57"/>
                  <a:pt x="3" y="57"/>
                  <a:pt x="3" y="57"/>
                </a:cubicBezTo>
                <a:cubicBezTo>
                  <a:pt x="5" y="62"/>
                  <a:pt x="8" y="66"/>
                  <a:pt x="12" y="70"/>
                </a:cubicBezTo>
                <a:cubicBezTo>
                  <a:pt x="12" y="70"/>
                  <a:pt x="12" y="70"/>
                  <a:pt x="12" y="70"/>
                </a:cubicBezTo>
                <a:cubicBezTo>
                  <a:pt x="16" y="74"/>
                  <a:pt x="20" y="77"/>
                  <a:pt x="25" y="79"/>
                </a:cubicBezTo>
                <a:cubicBezTo>
                  <a:pt x="25" y="79"/>
                  <a:pt x="25" y="79"/>
                  <a:pt x="25" y="79"/>
                </a:cubicBezTo>
                <a:cubicBezTo>
                  <a:pt x="25" y="79"/>
                  <a:pt x="25" y="79"/>
                  <a:pt x="25" y="79"/>
                </a:cubicBezTo>
                <a:cubicBezTo>
                  <a:pt x="30" y="81"/>
                  <a:pt x="35" y="82"/>
                  <a:pt x="41" y="82"/>
                </a:cubicBezTo>
                <a:cubicBezTo>
                  <a:pt x="46" y="82"/>
                  <a:pt x="52" y="81"/>
                  <a:pt x="57" y="79"/>
                </a:cubicBezTo>
                <a:cubicBezTo>
                  <a:pt x="61" y="78"/>
                  <a:pt x="64" y="75"/>
                  <a:pt x="67" y="73"/>
                </a:cubicBezTo>
                <a:cubicBezTo>
                  <a:pt x="84" y="89"/>
                  <a:pt x="84" y="89"/>
                  <a:pt x="84" y="89"/>
                </a:cubicBezTo>
                <a:cubicBezTo>
                  <a:pt x="85" y="91"/>
                  <a:pt x="88" y="91"/>
                  <a:pt x="89" y="89"/>
                </a:cubicBezTo>
                <a:cubicBezTo>
                  <a:pt x="90" y="88"/>
                  <a:pt x="90" y="85"/>
                  <a:pt x="89" y="84"/>
                </a:cubicBezTo>
                <a:close/>
                <a:moveTo>
                  <a:pt x="65" y="65"/>
                </a:moveTo>
                <a:cubicBezTo>
                  <a:pt x="65" y="65"/>
                  <a:pt x="65" y="65"/>
                  <a:pt x="65" y="65"/>
                </a:cubicBezTo>
                <a:cubicBezTo>
                  <a:pt x="65" y="65"/>
                  <a:pt x="65" y="65"/>
                  <a:pt x="65" y="65"/>
                </a:cubicBezTo>
                <a:cubicBezTo>
                  <a:pt x="62" y="68"/>
                  <a:pt x="58" y="71"/>
                  <a:pt x="54" y="72"/>
                </a:cubicBezTo>
                <a:cubicBezTo>
                  <a:pt x="50" y="74"/>
                  <a:pt x="45" y="75"/>
                  <a:pt x="41" y="75"/>
                </a:cubicBezTo>
                <a:cubicBezTo>
                  <a:pt x="36" y="75"/>
                  <a:pt x="32" y="74"/>
                  <a:pt x="28" y="72"/>
                </a:cubicBezTo>
                <a:cubicBezTo>
                  <a:pt x="28" y="72"/>
                  <a:pt x="28" y="72"/>
                  <a:pt x="28" y="72"/>
                </a:cubicBezTo>
                <a:cubicBezTo>
                  <a:pt x="24" y="71"/>
                  <a:pt x="20" y="68"/>
                  <a:pt x="17" y="65"/>
                </a:cubicBezTo>
                <a:cubicBezTo>
                  <a:pt x="17" y="65"/>
                  <a:pt x="17" y="65"/>
                  <a:pt x="17" y="65"/>
                </a:cubicBezTo>
                <a:cubicBezTo>
                  <a:pt x="17" y="65"/>
                  <a:pt x="17" y="65"/>
                  <a:pt x="17" y="65"/>
                </a:cubicBezTo>
                <a:cubicBezTo>
                  <a:pt x="14" y="62"/>
                  <a:pt x="11" y="58"/>
                  <a:pt x="10" y="54"/>
                </a:cubicBezTo>
                <a:cubicBezTo>
                  <a:pt x="10" y="54"/>
                  <a:pt x="10" y="54"/>
                  <a:pt x="10" y="54"/>
                </a:cubicBezTo>
                <a:cubicBezTo>
                  <a:pt x="8" y="50"/>
                  <a:pt x="7" y="46"/>
                  <a:pt x="7" y="41"/>
                </a:cubicBezTo>
                <a:cubicBezTo>
                  <a:pt x="7" y="37"/>
                  <a:pt x="8" y="32"/>
                  <a:pt x="10" y="28"/>
                </a:cubicBezTo>
                <a:cubicBezTo>
                  <a:pt x="11" y="24"/>
                  <a:pt x="14" y="20"/>
                  <a:pt x="17" y="17"/>
                </a:cubicBezTo>
                <a:cubicBezTo>
                  <a:pt x="23" y="11"/>
                  <a:pt x="32" y="7"/>
                  <a:pt x="41" y="7"/>
                </a:cubicBezTo>
                <a:cubicBezTo>
                  <a:pt x="45" y="7"/>
                  <a:pt x="50" y="8"/>
                  <a:pt x="54" y="10"/>
                </a:cubicBezTo>
                <a:cubicBezTo>
                  <a:pt x="58" y="12"/>
                  <a:pt x="62" y="14"/>
                  <a:pt x="65" y="17"/>
                </a:cubicBezTo>
                <a:cubicBezTo>
                  <a:pt x="65" y="17"/>
                  <a:pt x="65" y="17"/>
                  <a:pt x="65" y="17"/>
                </a:cubicBezTo>
                <a:cubicBezTo>
                  <a:pt x="68" y="21"/>
                  <a:pt x="70" y="24"/>
                  <a:pt x="72" y="28"/>
                </a:cubicBezTo>
                <a:cubicBezTo>
                  <a:pt x="72" y="28"/>
                  <a:pt x="72" y="28"/>
                  <a:pt x="72" y="28"/>
                </a:cubicBezTo>
                <a:cubicBezTo>
                  <a:pt x="74" y="32"/>
                  <a:pt x="75" y="37"/>
                  <a:pt x="75" y="41"/>
                </a:cubicBezTo>
                <a:cubicBezTo>
                  <a:pt x="75" y="46"/>
                  <a:pt x="74" y="50"/>
                  <a:pt x="72" y="54"/>
                </a:cubicBezTo>
                <a:cubicBezTo>
                  <a:pt x="70" y="58"/>
                  <a:pt x="68" y="62"/>
                  <a:pt x="65" y="65"/>
                </a:cubicBezTo>
                <a:close/>
                <a:moveTo>
                  <a:pt x="65" y="39"/>
                </a:moveTo>
                <a:cubicBezTo>
                  <a:pt x="65" y="39"/>
                  <a:pt x="65" y="39"/>
                  <a:pt x="65" y="39"/>
                </a:cubicBezTo>
                <a:cubicBezTo>
                  <a:pt x="64" y="39"/>
                  <a:pt x="63" y="40"/>
                  <a:pt x="63" y="41"/>
                </a:cubicBezTo>
                <a:cubicBezTo>
                  <a:pt x="63" y="44"/>
                  <a:pt x="62" y="47"/>
                  <a:pt x="61" y="50"/>
                </a:cubicBezTo>
                <a:cubicBezTo>
                  <a:pt x="61" y="50"/>
                  <a:pt x="61" y="50"/>
                  <a:pt x="61" y="50"/>
                </a:cubicBezTo>
                <a:cubicBezTo>
                  <a:pt x="60" y="52"/>
                  <a:pt x="59" y="55"/>
                  <a:pt x="57" y="57"/>
                </a:cubicBezTo>
                <a:cubicBezTo>
                  <a:pt x="54" y="59"/>
                  <a:pt x="52" y="60"/>
                  <a:pt x="49" y="62"/>
                </a:cubicBezTo>
                <a:cubicBezTo>
                  <a:pt x="47" y="63"/>
                  <a:pt x="44" y="63"/>
                  <a:pt x="41" y="63"/>
                </a:cubicBezTo>
                <a:cubicBezTo>
                  <a:pt x="40" y="63"/>
                  <a:pt x="39" y="64"/>
                  <a:pt x="39" y="66"/>
                </a:cubicBezTo>
                <a:cubicBezTo>
                  <a:pt x="39" y="67"/>
                  <a:pt x="40" y="68"/>
                  <a:pt x="41" y="68"/>
                </a:cubicBezTo>
                <a:cubicBezTo>
                  <a:pt x="44" y="68"/>
                  <a:pt x="48" y="67"/>
                  <a:pt x="51" y="66"/>
                </a:cubicBezTo>
                <a:cubicBezTo>
                  <a:pt x="54" y="64"/>
                  <a:pt x="57" y="63"/>
                  <a:pt x="60" y="60"/>
                </a:cubicBezTo>
                <a:cubicBezTo>
                  <a:pt x="62" y="58"/>
                  <a:pt x="64" y="55"/>
                  <a:pt x="66" y="51"/>
                </a:cubicBezTo>
                <a:cubicBezTo>
                  <a:pt x="66" y="51"/>
                  <a:pt x="66" y="51"/>
                  <a:pt x="66" y="51"/>
                </a:cubicBezTo>
                <a:cubicBezTo>
                  <a:pt x="67" y="48"/>
                  <a:pt x="68" y="45"/>
                  <a:pt x="68" y="41"/>
                </a:cubicBezTo>
                <a:cubicBezTo>
                  <a:pt x="68" y="40"/>
                  <a:pt x="67" y="39"/>
                  <a:pt x="65" y="39"/>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4" name="Freeform 9"/>
          <p:cNvSpPr/>
          <p:nvPr/>
        </p:nvSpPr>
        <p:spPr bwMode="auto">
          <a:xfrm>
            <a:off x="1609505" y="3774536"/>
            <a:ext cx="174784" cy="350198"/>
          </a:xfrm>
          <a:custGeom>
            <a:avLst/>
            <a:gdLst>
              <a:gd name="T0" fmla="*/ 0 w 278"/>
              <a:gd name="T1" fmla="*/ 0 h 557"/>
              <a:gd name="T2" fmla="*/ 278 w 278"/>
              <a:gd name="T3" fmla="*/ 278 h 557"/>
              <a:gd name="T4" fmla="*/ 0 w 278"/>
              <a:gd name="T5" fmla="*/ 557 h 557"/>
              <a:gd name="T6" fmla="*/ 0 w 278"/>
              <a:gd name="T7" fmla="*/ 0 h 557"/>
            </a:gdLst>
            <a:ahLst/>
            <a:cxnLst>
              <a:cxn ang="0">
                <a:pos x="T0" y="T1"/>
              </a:cxn>
              <a:cxn ang="0">
                <a:pos x="T2" y="T3"/>
              </a:cxn>
              <a:cxn ang="0">
                <a:pos x="T4" y="T5"/>
              </a:cxn>
              <a:cxn ang="0">
                <a:pos x="T6" y="T7"/>
              </a:cxn>
            </a:cxnLst>
            <a:rect l="0" t="0" r="r" b="b"/>
            <a:pathLst>
              <a:path w="278" h="557">
                <a:moveTo>
                  <a:pt x="0" y="0"/>
                </a:moveTo>
                <a:lnTo>
                  <a:pt x="278" y="278"/>
                </a:lnTo>
                <a:lnTo>
                  <a:pt x="0" y="557"/>
                </a:lnTo>
                <a:lnTo>
                  <a:pt x="0" y="0"/>
                </a:lnTo>
                <a:close/>
              </a:path>
            </a:pathLst>
          </a:custGeom>
          <a:noFill/>
          <a:ln w="6350" cap="flat">
            <a:solidFill>
              <a:schemeClr val="tx1">
                <a:lumMod val="75000"/>
                <a:lumOff val="25000"/>
              </a:schemeClr>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125" name="Freeform 7"/>
          <p:cNvSpPr/>
          <p:nvPr/>
        </p:nvSpPr>
        <p:spPr bwMode="auto">
          <a:xfrm>
            <a:off x="2041738" y="2357041"/>
            <a:ext cx="179115" cy="357587"/>
          </a:xfrm>
          <a:custGeom>
            <a:avLst/>
            <a:gdLst>
              <a:gd name="T0" fmla="*/ 0 w 557"/>
              <a:gd name="T1" fmla="*/ 0 h 1112"/>
              <a:gd name="T2" fmla="*/ 557 w 557"/>
              <a:gd name="T3" fmla="*/ 557 h 1112"/>
              <a:gd name="T4" fmla="*/ 0 w 557"/>
              <a:gd name="T5" fmla="*/ 1112 h 1112"/>
              <a:gd name="T6" fmla="*/ 0 w 557"/>
              <a:gd name="T7" fmla="*/ 0 h 1112"/>
            </a:gdLst>
            <a:ahLst/>
            <a:cxnLst>
              <a:cxn ang="0">
                <a:pos x="T0" y="T1"/>
              </a:cxn>
              <a:cxn ang="0">
                <a:pos x="T2" y="T3"/>
              </a:cxn>
              <a:cxn ang="0">
                <a:pos x="T4" y="T5"/>
              </a:cxn>
              <a:cxn ang="0">
                <a:pos x="T6" y="T7"/>
              </a:cxn>
            </a:cxnLst>
            <a:rect l="0" t="0" r="r" b="b"/>
            <a:pathLst>
              <a:path w="557" h="1112">
                <a:moveTo>
                  <a:pt x="0" y="0"/>
                </a:moveTo>
                <a:lnTo>
                  <a:pt x="557" y="557"/>
                </a:lnTo>
                <a:lnTo>
                  <a:pt x="0" y="1112"/>
                </a:lnTo>
                <a:lnTo>
                  <a:pt x="0" y="0"/>
                </a:lnTo>
                <a:close/>
              </a:path>
            </a:pathLst>
          </a:custGeom>
          <a:solidFill>
            <a:schemeClr val="tx1">
              <a:lumMod val="75000"/>
              <a:lumOff val="25000"/>
            </a:schemeClr>
          </a:solidFill>
          <a:ln>
            <a:noFill/>
          </a:ln>
        </p:spPr>
        <p:txBody>
          <a:bodyPr vert="horz" wrap="square" lIns="91440" tIns="45720" rIns="91440" bIns="45720" numCol="1" anchor="t" anchorCtr="0" compatLnSpc="1"/>
          <a:lstStyle/>
          <a:p>
            <a:endParaRPr lang="zh-CN" altLang="en-US"/>
          </a:p>
        </p:txBody>
      </p:sp>
      <p:sp>
        <p:nvSpPr>
          <p:cNvPr id="24" name="Rectangle 18"/>
          <p:cNvSpPr>
            <a:spLocks noChangeArrowheads="1"/>
          </p:cNvSpPr>
          <p:nvPr/>
        </p:nvSpPr>
        <p:spPr bwMode="auto">
          <a:xfrm>
            <a:off x="497960" y="194695"/>
            <a:ext cx="102592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zh-CN" altLang="en-US" sz="2000" b="1" dirty="0">
                <a:solidFill>
                  <a:schemeClr val="accent1"/>
                </a:solidFill>
                <a:latin typeface="Impact" pitchFamily="34" charset="0"/>
                <a:ea typeface="微软雅黑" pitchFamily="34" charset="-122"/>
                <a:cs typeface="宋体" pitchFamily="2" charset="-122"/>
              </a:rPr>
              <a:t>活动</a:t>
            </a:r>
            <a:r>
              <a:rPr lang="zh-CN" altLang="en-US" sz="2000" b="1" dirty="0">
                <a:solidFill>
                  <a:schemeClr val="accent2"/>
                </a:solidFill>
                <a:latin typeface="Impact" pitchFamily="34" charset="0"/>
                <a:ea typeface="微软雅黑" pitchFamily="34" charset="-122"/>
                <a:cs typeface="宋体" pitchFamily="2" charset="-122"/>
              </a:rPr>
              <a:t>实施</a:t>
            </a:r>
            <a:endParaRPr lang="en-US" altLang="zh-CN" sz="2000" b="1" dirty="0">
              <a:solidFill>
                <a:schemeClr val="accent2"/>
              </a:solidFill>
              <a:latin typeface="Impact" pitchFamily="34" charset="0"/>
              <a:ea typeface="微软雅黑" pitchFamily="34" charset="-122"/>
              <a:cs typeface="宋体" pitchFamily="2" charset="-122"/>
            </a:endParaRPr>
          </a:p>
        </p:txBody>
      </p:sp>
      <p:sp>
        <p:nvSpPr>
          <p:cNvPr id="25" name="Rectangle 24"/>
          <p:cNvSpPr>
            <a:spLocks noChangeArrowheads="1"/>
          </p:cNvSpPr>
          <p:nvPr/>
        </p:nvSpPr>
        <p:spPr bwMode="auto">
          <a:xfrm>
            <a:off x="4861875" y="3663892"/>
            <a:ext cx="2744442" cy="798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nSpc>
                <a:spcPct val="150000"/>
              </a:lnSpc>
            </a:pPr>
            <a:r>
              <a:rPr lang="en-US" altLang="zh-CN" sz="1200" b="1" dirty="0">
                <a:latin typeface="微软雅黑" panose="020B0503020204020204" pitchFamily="34" charset="-122"/>
                <a:ea typeface="微软雅黑" panose="020B0503020204020204" pitchFamily="34" charset="-122"/>
              </a:rPr>
              <a:t>2</a:t>
            </a:r>
            <a:r>
              <a:rPr lang="zh-CN" altLang="en-US" sz="1200" b="1" dirty="0">
                <a:latin typeface="微软雅黑" panose="020B0503020204020204" pitchFamily="34" charset="-122"/>
                <a:ea typeface="微软雅黑" panose="020B0503020204020204" pitchFamily="34" charset="-122"/>
              </a:rPr>
              <a:t>）作品创意说明</a:t>
            </a:r>
          </a:p>
          <a:p>
            <a:pPr marL="171450" indent="-171450">
              <a:lnSpc>
                <a:spcPct val="150000"/>
              </a:lnSpc>
              <a:buFont typeface="Wingdings" panose="05000000000000000000" pitchFamily="2" charset="2"/>
              <a:buChar char="n"/>
            </a:pPr>
            <a:r>
              <a:rPr lang="zh-CN" altLang="en-US" sz="1200" dirty="0">
                <a:latin typeface="微软雅黑" panose="020B0503020204020204" pitchFamily="34" charset="-122"/>
                <a:ea typeface="微软雅黑" panose="020B0503020204020204" pitchFamily="34" charset="-122"/>
              </a:rPr>
              <a:t>对</a:t>
            </a:r>
            <a:r>
              <a:rPr lang="en-US" altLang="zh-CN" sz="1200" dirty="0">
                <a:latin typeface="微软雅黑" panose="020B0503020204020204" pitchFamily="34" charset="-122"/>
                <a:ea typeface="微软雅黑" panose="020B0503020204020204" pitchFamily="34" charset="-122"/>
              </a:rPr>
              <a:t>《</a:t>
            </a:r>
            <a:r>
              <a:rPr lang="zh-CN" altLang="en-US" sz="1200" dirty="0">
                <a:latin typeface="微软雅黑" panose="020B0503020204020204" pitchFamily="34" charset="-122"/>
                <a:ea typeface="微软雅黑" panose="020B0503020204020204" pitchFamily="34" charset="-122"/>
              </a:rPr>
              <a:t>公园的一角</a:t>
            </a:r>
            <a:r>
              <a:rPr lang="en-US" altLang="zh-CN" sz="1200" dirty="0">
                <a:latin typeface="微软雅黑" panose="020B0503020204020204" pitchFamily="34" charset="-122"/>
                <a:ea typeface="微软雅黑" panose="020B0503020204020204" pitchFamily="34" charset="-122"/>
              </a:rPr>
              <a:t>》</a:t>
            </a:r>
            <a:r>
              <a:rPr lang="zh-CN" altLang="en-US" sz="1200" dirty="0">
                <a:latin typeface="微软雅黑" panose="020B0503020204020204" pitchFamily="34" charset="-122"/>
                <a:ea typeface="微软雅黑" panose="020B0503020204020204" pitchFamily="34" charset="-122"/>
              </a:rPr>
              <a:t>进行创意说明，简明扼要（</a:t>
            </a:r>
            <a:r>
              <a:rPr lang="en-US" altLang="zh-CN" sz="1200" dirty="0">
                <a:latin typeface="微软雅黑" panose="020B0503020204020204" pitchFamily="34" charset="-122"/>
                <a:ea typeface="微软雅黑" panose="020B0503020204020204" pitchFamily="34" charset="-122"/>
              </a:rPr>
              <a:t>200 </a:t>
            </a:r>
            <a:r>
              <a:rPr lang="zh-CN" altLang="en-US" sz="1200" dirty="0">
                <a:latin typeface="微软雅黑" panose="020B0503020204020204" pitchFamily="34" charset="-122"/>
                <a:ea typeface="微软雅黑" panose="020B0503020204020204" pitchFamily="34" charset="-122"/>
              </a:rPr>
              <a:t>字左右）。</a:t>
            </a:r>
            <a:endParaRPr lang="en-US" altLang="zh-CN" sz="1200" dirty="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378168239"/>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cBhvr additive="base">
                                            <p:cTn id="7" dur="500" fill="hold"/>
                                            <p:tgtEl>
                                              <p:spTgt spid="41"/>
                                            </p:tgtEl>
                                            <p:attrNameLst>
                                              <p:attrName>ppt_x</p:attrName>
                                            </p:attrNameLst>
                                          </p:cBhvr>
                                          <p:tavLst>
                                            <p:tav tm="0">
                                              <p:val>
                                                <p:strVal val="0-#ppt_w/2"/>
                                              </p:val>
                                            </p:tav>
                                            <p:tav tm="100000">
                                              <p:val>
                                                <p:strVal val="#ppt_x"/>
                                              </p:val>
                                            </p:tav>
                                          </p:tavLst>
                                        </p:anim>
                                        <p:anim calcmode="lin" valueType="num">
                                          <p:cBhvr additive="base">
                                            <p:cTn id="8" dur="500" fill="hold"/>
                                            <p:tgtEl>
                                              <p:spTgt spid="41"/>
                                            </p:tgtEl>
                                            <p:attrNameLst>
                                              <p:attrName>ppt_y</p:attrName>
                                            </p:attrNameLst>
                                          </p:cBhvr>
                                          <p:tavLst>
                                            <p:tav tm="0">
                                              <p:val>
                                                <p:strVal val="#ppt_y"/>
                                              </p:val>
                                            </p:tav>
                                            <p:tav tm="100000">
                                              <p:val>
                                                <p:strVal val="#ppt_y"/>
                                              </p:val>
                                            </p:tav>
                                          </p:tavLst>
                                        </p:anim>
                                      </p:childTnLst>
                                    </p:cTn>
                                  </p:par>
                                  <p:par>
                                    <p:cTn id="9" presetID="35" presetClass="emph" presetSubtype="0" repeatCount="3000" fill="hold" grpId="1" nodeType="withEffect">
                                      <p:stCondLst>
                                        <p:cond delay="400"/>
                                      </p:stCondLst>
                                      <p:childTnLst>
                                        <p:anim calcmode="discrete" valueType="str">
                                          <p:cBhvr>
                                            <p:cTn id="10" dur="100" fill="hold"/>
                                            <p:tgtEl>
                                              <p:spTgt spid="41"/>
                                            </p:tgtEl>
                                            <p:attrNameLst>
                                              <p:attrName>style.visibility</p:attrName>
                                            </p:attrNameLst>
                                          </p:cBhvr>
                                          <p:tavLst>
                                            <p:tav tm="0">
                                              <p:val>
                                                <p:strVal val="hidden"/>
                                              </p:val>
                                            </p:tav>
                                            <p:tav tm="50000">
                                              <p:val>
                                                <p:strVal val="visible"/>
                                              </p:val>
                                            </p:tav>
                                          </p:tavLst>
                                        </p:anim>
                                      </p:childTnLst>
                                    </p:cTn>
                                  </p:par>
                                  <p:par>
                                    <p:cTn id="11" presetID="2" presetClass="entr" presetSubtype="8" fill="hold" grpId="0" nodeType="withEffect">
                                      <p:stCondLst>
                                        <p:cond delay="200"/>
                                      </p:stCondLst>
                                      <p:childTnLst>
                                        <p:set>
                                          <p:cBhvr>
                                            <p:cTn id="12" dur="1" fill="hold">
                                              <p:stCondLst>
                                                <p:cond delay="0"/>
                                              </p:stCondLst>
                                            </p:cTn>
                                            <p:tgtEl>
                                              <p:spTgt spid="40"/>
                                            </p:tgtEl>
                                            <p:attrNameLst>
                                              <p:attrName>style.visibility</p:attrName>
                                            </p:attrNameLst>
                                          </p:cBhvr>
                                          <p:to>
                                            <p:strVal val="visible"/>
                                          </p:to>
                                        </p:set>
                                        <p:anim calcmode="lin" valueType="num">
                                          <p:cBhvr additive="base">
                                            <p:cTn id="13" dur="500" fill="hold"/>
                                            <p:tgtEl>
                                              <p:spTgt spid="40"/>
                                            </p:tgtEl>
                                            <p:attrNameLst>
                                              <p:attrName>ppt_x</p:attrName>
                                            </p:attrNameLst>
                                          </p:cBhvr>
                                          <p:tavLst>
                                            <p:tav tm="0">
                                              <p:val>
                                                <p:strVal val="0-#ppt_w/2"/>
                                              </p:val>
                                            </p:tav>
                                            <p:tav tm="100000">
                                              <p:val>
                                                <p:strVal val="#ppt_x"/>
                                              </p:val>
                                            </p:tav>
                                          </p:tavLst>
                                        </p:anim>
                                        <p:anim calcmode="lin" valueType="num">
                                          <p:cBhvr additive="base">
                                            <p:cTn id="14" dur="500" fill="hold"/>
                                            <p:tgtEl>
                                              <p:spTgt spid="40"/>
                                            </p:tgtEl>
                                            <p:attrNameLst>
                                              <p:attrName>ppt_y</p:attrName>
                                            </p:attrNameLst>
                                          </p:cBhvr>
                                          <p:tavLst>
                                            <p:tav tm="0">
                                              <p:val>
                                                <p:strVal val="#ppt_y"/>
                                              </p:val>
                                            </p:tav>
                                            <p:tav tm="100000">
                                              <p:val>
                                                <p:strVal val="#ppt_y"/>
                                              </p:val>
                                            </p:tav>
                                          </p:tavLst>
                                        </p:anim>
                                      </p:childTnLst>
                                    </p:cTn>
                                  </p:par>
                                  <p:par>
                                    <p:cTn id="15" presetID="35" presetClass="emph" presetSubtype="0" repeatCount="3000" fill="hold" grpId="1" nodeType="withEffect">
                                      <p:stCondLst>
                                        <p:cond delay="600"/>
                                      </p:stCondLst>
                                      <p:childTnLst>
                                        <p:anim calcmode="discrete" valueType="str">
                                          <p:cBhvr>
                                            <p:cTn id="16" dur="100" fill="hold"/>
                                            <p:tgtEl>
                                              <p:spTgt spid="40"/>
                                            </p:tgtEl>
                                            <p:attrNameLst>
                                              <p:attrName>style.visibility</p:attrName>
                                            </p:attrNameLst>
                                          </p:cBhvr>
                                          <p:tavLst>
                                            <p:tav tm="0">
                                              <p:val>
                                                <p:strVal val="hidden"/>
                                              </p:val>
                                            </p:tav>
                                            <p:tav tm="50000">
                                              <p:val>
                                                <p:strVal val="visible"/>
                                              </p:val>
                                            </p:tav>
                                          </p:tavLst>
                                        </p:anim>
                                      </p:childTnLst>
                                    </p:cTn>
                                  </p:par>
                                  <p:par>
                                    <p:cTn id="17" presetID="2" presetClass="entr" presetSubtype="8" fill="hold" grpId="0" nodeType="withEffect">
                                      <p:stCondLst>
                                        <p:cond delay="700"/>
                                      </p:stCondLst>
                                      <p:childTnLst>
                                        <p:set>
                                          <p:cBhvr>
                                            <p:cTn id="18" dur="1" fill="hold">
                                              <p:stCondLst>
                                                <p:cond delay="0"/>
                                              </p:stCondLst>
                                            </p:cTn>
                                            <p:tgtEl>
                                              <p:spTgt spid="125"/>
                                            </p:tgtEl>
                                            <p:attrNameLst>
                                              <p:attrName>style.visibility</p:attrName>
                                            </p:attrNameLst>
                                          </p:cBhvr>
                                          <p:to>
                                            <p:strVal val="visible"/>
                                          </p:to>
                                        </p:set>
                                        <p:anim calcmode="lin" valueType="num">
                                          <p:cBhvr additive="base">
                                            <p:cTn id="19" dur="500" fill="hold"/>
                                            <p:tgtEl>
                                              <p:spTgt spid="125"/>
                                            </p:tgtEl>
                                            <p:attrNameLst>
                                              <p:attrName>ppt_x</p:attrName>
                                            </p:attrNameLst>
                                          </p:cBhvr>
                                          <p:tavLst>
                                            <p:tav tm="0">
                                              <p:val>
                                                <p:strVal val="0-#ppt_w/2"/>
                                              </p:val>
                                            </p:tav>
                                            <p:tav tm="100000">
                                              <p:val>
                                                <p:strVal val="#ppt_x"/>
                                              </p:val>
                                            </p:tav>
                                          </p:tavLst>
                                        </p:anim>
                                        <p:anim calcmode="lin" valueType="num">
                                          <p:cBhvr additive="base">
                                            <p:cTn id="20" dur="500" fill="hold"/>
                                            <p:tgtEl>
                                              <p:spTgt spid="125"/>
                                            </p:tgtEl>
                                            <p:attrNameLst>
                                              <p:attrName>ppt_y</p:attrName>
                                            </p:attrNameLst>
                                          </p:cBhvr>
                                          <p:tavLst>
                                            <p:tav tm="0">
                                              <p:val>
                                                <p:strVal val="#ppt_y"/>
                                              </p:val>
                                            </p:tav>
                                            <p:tav tm="100000">
                                              <p:val>
                                                <p:strVal val="#ppt_y"/>
                                              </p:val>
                                            </p:tav>
                                          </p:tavLst>
                                        </p:anim>
                                      </p:childTnLst>
                                    </p:cTn>
                                  </p:par>
                                  <p:par>
                                    <p:cTn id="21" presetID="47" presetClass="entr" presetSubtype="0" fill="hold" grpId="0" nodeType="withEffect">
                                      <p:stCondLst>
                                        <p:cond delay="700"/>
                                      </p:stCondLst>
                                      <p:childTnLst>
                                        <p:set>
                                          <p:cBhvr>
                                            <p:cTn id="22" dur="1" fill="hold">
                                              <p:stCondLst>
                                                <p:cond delay="0"/>
                                              </p:stCondLst>
                                            </p:cTn>
                                            <p:tgtEl>
                                              <p:spTgt spid="24"/>
                                            </p:tgtEl>
                                            <p:attrNameLst>
                                              <p:attrName>style.visibility</p:attrName>
                                            </p:attrNameLst>
                                          </p:cBhvr>
                                          <p:to>
                                            <p:strVal val="visible"/>
                                          </p:to>
                                        </p:set>
                                        <p:animEffect transition="in" filter="fade">
                                          <p:cBhvr>
                                            <p:cTn id="23" dur="300"/>
                                            <p:tgtEl>
                                              <p:spTgt spid="24"/>
                                            </p:tgtEl>
                                          </p:cBhvr>
                                        </p:animEffect>
                                        <p:anim calcmode="lin" valueType="num">
                                          <p:cBhvr>
                                            <p:cTn id="24" dur="300" fill="hold"/>
                                            <p:tgtEl>
                                              <p:spTgt spid="24"/>
                                            </p:tgtEl>
                                            <p:attrNameLst>
                                              <p:attrName>ppt_x</p:attrName>
                                            </p:attrNameLst>
                                          </p:cBhvr>
                                          <p:tavLst>
                                            <p:tav tm="0">
                                              <p:val>
                                                <p:strVal val="#ppt_x"/>
                                              </p:val>
                                            </p:tav>
                                            <p:tav tm="100000">
                                              <p:val>
                                                <p:strVal val="#ppt_x"/>
                                              </p:val>
                                            </p:tav>
                                          </p:tavLst>
                                        </p:anim>
                                        <p:anim calcmode="lin" valueType="num">
                                          <p:cBhvr>
                                            <p:cTn id="25" dur="300" fill="hold"/>
                                            <p:tgtEl>
                                              <p:spTgt spid="24"/>
                                            </p:tgtEl>
                                            <p:attrNameLst>
                                              <p:attrName>ppt_y</p:attrName>
                                            </p:attrNameLst>
                                          </p:cBhvr>
                                          <p:tavLst>
                                            <p:tav tm="0">
                                              <p:val>
                                                <p:strVal val="#ppt_y-.1"/>
                                              </p:val>
                                            </p:tav>
                                            <p:tav tm="100000">
                                              <p:val>
                                                <p:strVal val="#ppt_y"/>
                                              </p:val>
                                            </p:tav>
                                          </p:tavLst>
                                        </p:anim>
                                      </p:childTnLst>
                                    </p:cTn>
                                  </p:par>
                                  <p:par>
                                    <p:cTn id="26" presetID="35" presetClass="emph" presetSubtype="0" repeatCount="3000" fill="hold" grpId="1" nodeType="withEffect">
                                      <p:stCondLst>
                                        <p:cond delay="1100"/>
                                      </p:stCondLst>
                                      <p:childTnLst>
                                        <p:anim calcmode="discrete" valueType="str">
                                          <p:cBhvr>
                                            <p:cTn id="27" dur="100" fill="hold"/>
                                            <p:tgtEl>
                                              <p:spTgt spid="125"/>
                                            </p:tgtEl>
                                            <p:attrNameLst>
                                              <p:attrName>style.visibility</p:attrName>
                                            </p:attrNameLst>
                                          </p:cBhvr>
                                          <p:tavLst>
                                            <p:tav tm="0">
                                              <p:val>
                                                <p:strVal val="hidden"/>
                                              </p:val>
                                            </p:tav>
                                            <p:tav tm="50000">
                                              <p:val>
                                                <p:strVal val="visible"/>
                                              </p:val>
                                            </p:tav>
                                          </p:tavLst>
                                        </p:anim>
                                      </p:childTnLst>
                                    </p:cTn>
                                  </p:par>
                                  <p:par>
                                    <p:cTn id="28" presetID="2" presetClass="entr" presetSubtype="8" fill="hold" grpId="0" nodeType="withEffect">
                                      <p:stCondLst>
                                        <p:cond delay="800"/>
                                      </p:stCondLst>
                                      <p:childTnLst>
                                        <p:set>
                                          <p:cBhvr>
                                            <p:cTn id="29" dur="1" fill="hold">
                                              <p:stCondLst>
                                                <p:cond delay="0"/>
                                              </p:stCondLst>
                                            </p:cTn>
                                            <p:tgtEl>
                                              <p:spTgt spid="124"/>
                                            </p:tgtEl>
                                            <p:attrNameLst>
                                              <p:attrName>style.visibility</p:attrName>
                                            </p:attrNameLst>
                                          </p:cBhvr>
                                          <p:to>
                                            <p:strVal val="visible"/>
                                          </p:to>
                                        </p:set>
                                        <p:anim calcmode="lin" valueType="num">
                                          <p:cBhvr additive="base">
                                            <p:cTn id="30" dur="500" fill="hold"/>
                                            <p:tgtEl>
                                              <p:spTgt spid="124"/>
                                            </p:tgtEl>
                                            <p:attrNameLst>
                                              <p:attrName>ppt_x</p:attrName>
                                            </p:attrNameLst>
                                          </p:cBhvr>
                                          <p:tavLst>
                                            <p:tav tm="0">
                                              <p:val>
                                                <p:strVal val="0-#ppt_w/2"/>
                                              </p:val>
                                            </p:tav>
                                            <p:tav tm="100000">
                                              <p:val>
                                                <p:strVal val="#ppt_x"/>
                                              </p:val>
                                            </p:tav>
                                          </p:tavLst>
                                        </p:anim>
                                        <p:anim calcmode="lin" valueType="num">
                                          <p:cBhvr additive="base">
                                            <p:cTn id="31" dur="500" fill="hold"/>
                                            <p:tgtEl>
                                              <p:spTgt spid="124"/>
                                            </p:tgtEl>
                                            <p:attrNameLst>
                                              <p:attrName>ppt_y</p:attrName>
                                            </p:attrNameLst>
                                          </p:cBhvr>
                                          <p:tavLst>
                                            <p:tav tm="0">
                                              <p:val>
                                                <p:strVal val="#ppt_y"/>
                                              </p:val>
                                            </p:tav>
                                            <p:tav tm="100000">
                                              <p:val>
                                                <p:strVal val="#ppt_y"/>
                                              </p:val>
                                            </p:tav>
                                          </p:tavLst>
                                        </p:anim>
                                      </p:childTnLst>
                                    </p:cTn>
                                  </p:par>
                                  <p:par>
                                    <p:cTn id="32" presetID="35" presetClass="emph" presetSubtype="0" repeatCount="3000" fill="hold" grpId="1" nodeType="withEffect">
                                      <p:stCondLst>
                                        <p:cond delay="1200"/>
                                      </p:stCondLst>
                                      <p:childTnLst>
                                        <p:anim calcmode="discrete" valueType="str">
                                          <p:cBhvr>
                                            <p:cTn id="33" dur="100" fill="hold"/>
                                            <p:tgtEl>
                                              <p:spTgt spid="124"/>
                                            </p:tgtEl>
                                            <p:attrNameLst>
                                              <p:attrName>style.visibility</p:attrName>
                                            </p:attrNameLst>
                                          </p:cBhvr>
                                          <p:tavLst>
                                            <p:tav tm="0">
                                              <p:val>
                                                <p:strVal val="hidden"/>
                                              </p:val>
                                            </p:tav>
                                            <p:tav tm="50000">
                                              <p:val>
                                                <p:strVal val="visible"/>
                                              </p:val>
                                            </p:tav>
                                          </p:tavLst>
                                        </p:anim>
                                      </p:childTnLst>
                                    </p:cTn>
                                  </p:par>
                                  <p:par>
                                    <p:cTn id="34" presetID="53" presetClass="entr" presetSubtype="16" fill="hold" grpId="0" nodeType="withEffect">
                                      <p:stCondLst>
                                        <p:cond delay="1700"/>
                                      </p:stCondLst>
                                      <p:childTnLst>
                                        <p:set>
                                          <p:cBhvr>
                                            <p:cTn id="35" dur="1" fill="hold">
                                              <p:stCondLst>
                                                <p:cond delay="0"/>
                                              </p:stCondLst>
                                            </p:cTn>
                                            <p:tgtEl>
                                              <p:spTgt spid="113"/>
                                            </p:tgtEl>
                                            <p:attrNameLst>
                                              <p:attrName>style.visibility</p:attrName>
                                            </p:attrNameLst>
                                          </p:cBhvr>
                                          <p:to>
                                            <p:strVal val="visible"/>
                                          </p:to>
                                        </p:set>
                                        <p:anim calcmode="lin" valueType="num">
                                          <p:cBhvr>
                                            <p:cTn id="36" dur="500" fill="hold"/>
                                            <p:tgtEl>
                                              <p:spTgt spid="113"/>
                                            </p:tgtEl>
                                            <p:attrNameLst>
                                              <p:attrName>ppt_w</p:attrName>
                                            </p:attrNameLst>
                                          </p:cBhvr>
                                          <p:tavLst>
                                            <p:tav tm="0">
                                              <p:val>
                                                <p:fltVal val="0"/>
                                              </p:val>
                                            </p:tav>
                                            <p:tav tm="100000">
                                              <p:val>
                                                <p:strVal val="#ppt_w"/>
                                              </p:val>
                                            </p:tav>
                                          </p:tavLst>
                                        </p:anim>
                                        <p:anim calcmode="lin" valueType="num">
                                          <p:cBhvr>
                                            <p:cTn id="37" dur="500" fill="hold"/>
                                            <p:tgtEl>
                                              <p:spTgt spid="113"/>
                                            </p:tgtEl>
                                            <p:attrNameLst>
                                              <p:attrName>ppt_h</p:attrName>
                                            </p:attrNameLst>
                                          </p:cBhvr>
                                          <p:tavLst>
                                            <p:tav tm="0">
                                              <p:val>
                                                <p:fltVal val="0"/>
                                              </p:val>
                                            </p:tav>
                                            <p:tav tm="100000">
                                              <p:val>
                                                <p:strVal val="#ppt_h"/>
                                              </p:val>
                                            </p:tav>
                                          </p:tavLst>
                                        </p:anim>
                                        <p:animEffect transition="in" filter="fade">
                                          <p:cBhvr>
                                            <p:cTn id="38" dur="500"/>
                                            <p:tgtEl>
                                              <p:spTgt spid="113"/>
                                            </p:tgtEl>
                                          </p:cBhvr>
                                        </p:animEffect>
                                      </p:childTnLst>
                                    </p:cTn>
                                  </p:par>
                                  <p:par>
                                    <p:cTn id="39" presetID="53" presetClass="entr" presetSubtype="16" fill="hold" grpId="0" nodeType="withEffect">
                                      <p:stCondLst>
                                        <p:cond delay="1700"/>
                                      </p:stCondLst>
                                      <p:childTnLst>
                                        <p:set>
                                          <p:cBhvr>
                                            <p:cTn id="40" dur="1" fill="hold">
                                              <p:stCondLst>
                                                <p:cond delay="0"/>
                                              </p:stCondLst>
                                            </p:cTn>
                                            <p:tgtEl>
                                              <p:spTgt spid="115"/>
                                            </p:tgtEl>
                                            <p:attrNameLst>
                                              <p:attrName>style.visibility</p:attrName>
                                            </p:attrNameLst>
                                          </p:cBhvr>
                                          <p:to>
                                            <p:strVal val="visible"/>
                                          </p:to>
                                        </p:set>
                                        <p:anim calcmode="lin" valueType="num">
                                          <p:cBhvr>
                                            <p:cTn id="41" dur="500" fill="hold"/>
                                            <p:tgtEl>
                                              <p:spTgt spid="115"/>
                                            </p:tgtEl>
                                            <p:attrNameLst>
                                              <p:attrName>ppt_w</p:attrName>
                                            </p:attrNameLst>
                                          </p:cBhvr>
                                          <p:tavLst>
                                            <p:tav tm="0">
                                              <p:val>
                                                <p:fltVal val="0"/>
                                              </p:val>
                                            </p:tav>
                                            <p:tav tm="100000">
                                              <p:val>
                                                <p:strVal val="#ppt_w"/>
                                              </p:val>
                                            </p:tav>
                                          </p:tavLst>
                                        </p:anim>
                                        <p:anim calcmode="lin" valueType="num">
                                          <p:cBhvr>
                                            <p:cTn id="42" dur="500" fill="hold"/>
                                            <p:tgtEl>
                                              <p:spTgt spid="115"/>
                                            </p:tgtEl>
                                            <p:attrNameLst>
                                              <p:attrName>ppt_h</p:attrName>
                                            </p:attrNameLst>
                                          </p:cBhvr>
                                          <p:tavLst>
                                            <p:tav tm="0">
                                              <p:val>
                                                <p:fltVal val="0"/>
                                              </p:val>
                                            </p:tav>
                                            <p:tav tm="100000">
                                              <p:val>
                                                <p:strVal val="#ppt_h"/>
                                              </p:val>
                                            </p:tav>
                                          </p:tavLst>
                                        </p:anim>
                                        <p:animEffect transition="in" filter="fade">
                                          <p:cBhvr>
                                            <p:cTn id="43" dur="500"/>
                                            <p:tgtEl>
                                              <p:spTgt spid="115"/>
                                            </p:tgtEl>
                                          </p:cBhvr>
                                        </p:animEffect>
                                      </p:childTnLst>
                                    </p:cTn>
                                  </p:par>
                                  <p:par>
                                    <p:cTn id="44" presetID="53" presetClass="entr" presetSubtype="16" fill="hold" grpId="0" nodeType="withEffect">
                                      <p:stCondLst>
                                        <p:cond delay="1900"/>
                                      </p:stCondLst>
                                      <p:childTnLst>
                                        <p:set>
                                          <p:cBhvr>
                                            <p:cTn id="45" dur="1" fill="hold">
                                              <p:stCondLst>
                                                <p:cond delay="0"/>
                                              </p:stCondLst>
                                            </p:cTn>
                                            <p:tgtEl>
                                              <p:spTgt spid="121"/>
                                            </p:tgtEl>
                                            <p:attrNameLst>
                                              <p:attrName>style.visibility</p:attrName>
                                            </p:attrNameLst>
                                          </p:cBhvr>
                                          <p:to>
                                            <p:strVal val="visible"/>
                                          </p:to>
                                        </p:set>
                                        <p:anim calcmode="lin" valueType="num">
                                          <p:cBhvr>
                                            <p:cTn id="46" dur="500" fill="hold"/>
                                            <p:tgtEl>
                                              <p:spTgt spid="121"/>
                                            </p:tgtEl>
                                            <p:attrNameLst>
                                              <p:attrName>ppt_w</p:attrName>
                                            </p:attrNameLst>
                                          </p:cBhvr>
                                          <p:tavLst>
                                            <p:tav tm="0">
                                              <p:val>
                                                <p:fltVal val="0"/>
                                              </p:val>
                                            </p:tav>
                                            <p:tav tm="100000">
                                              <p:val>
                                                <p:strVal val="#ppt_w"/>
                                              </p:val>
                                            </p:tav>
                                          </p:tavLst>
                                        </p:anim>
                                        <p:anim calcmode="lin" valueType="num">
                                          <p:cBhvr>
                                            <p:cTn id="47" dur="500" fill="hold"/>
                                            <p:tgtEl>
                                              <p:spTgt spid="121"/>
                                            </p:tgtEl>
                                            <p:attrNameLst>
                                              <p:attrName>ppt_h</p:attrName>
                                            </p:attrNameLst>
                                          </p:cBhvr>
                                          <p:tavLst>
                                            <p:tav tm="0">
                                              <p:val>
                                                <p:fltVal val="0"/>
                                              </p:val>
                                            </p:tav>
                                            <p:tav tm="100000">
                                              <p:val>
                                                <p:strVal val="#ppt_h"/>
                                              </p:val>
                                            </p:tav>
                                          </p:tavLst>
                                        </p:anim>
                                        <p:animEffect transition="in" filter="fade">
                                          <p:cBhvr>
                                            <p:cTn id="48" dur="500"/>
                                            <p:tgtEl>
                                              <p:spTgt spid="121"/>
                                            </p:tgtEl>
                                          </p:cBhvr>
                                        </p:animEffect>
                                      </p:childTnLst>
                                    </p:cTn>
                                  </p:par>
                                  <p:par>
                                    <p:cTn id="49" presetID="53" presetClass="entr" presetSubtype="16" fill="hold" grpId="0" nodeType="withEffect">
                                      <p:stCondLst>
                                        <p:cond delay="1900"/>
                                      </p:stCondLst>
                                      <p:childTnLst>
                                        <p:set>
                                          <p:cBhvr>
                                            <p:cTn id="50" dur="1" fill="hold">
                                              <p:stCondLst>
                                                <p:cond delay="0"/>
                                              </p:stCondLst>
                                            </p:cTn>
                                            <p:tgtEl>
                                              <p:spTgt spid="116"/>
                                            </p:tgtEl>
                                            <p:attrNameLst>
                                              <p:attrName>style.visibility</p:attrName>
                                            </p:attrNameLst>
                                          </p:cBhvr>
                                          <p:to>
                                            <p:strVal val="visible"/>
                                          </p:to>
                                        </p:set>
                                        <p:anim calcmode="lin" valueType="num">
                                          <p:cBhvr>
                                            <p:cTn id="51" dur="500" fill="hold"/>
                                            <p:tgtEl>
                                              <p:spTgt spid="116"/>
                                            </p:tgtEl>
                                            <p:attrNameLst>
                                              <p:attrName>ppt_w</p:attrName>
                                            </p:attrNameLst>
                                          </p:cBhvr>
                                          <p:tavLst>
                                            <p:tav tm="0">
                                              <p:val>
                                                <p:fltVal val="0"/>
                                              </p:val>
                                            </p:tav>
                                            <p:tav tm="100000">
                                              <p:val>
                                                <p:strVal val="#ppt_w"/>
                                              </p:val>
                                            </p:tav>
                                          </p:tavLst>
                                        </p:anim>
                                        <p:anim calcmode="lin" valueType="num">
                                          <p:cBhvr>
                                            <p:cTn id="52" dur="500" fill="hold"/>
                                            <p:tgtEl>
                                              <p:spTgt spid="116"/>
                                            </p:tgtEl>
                                            <p:attrNameLst>
                                              <p:attrName>ppt_h</p:attrName>
                                            </p:attrNameLst>
                                          </p:cBhvr>
                                          <p:tavLst>
                                            <p:tav tm="0">
                                              <p:val>
                                                <p:fltVal val="0"/>
                                              </p:val>
                                            </p:tav>
                                            <p:tav tm="100000">
                                              <p:val>
                                                <p:strVal val="#ppt_h"/>
                                              </p:val>
                                            </p:tav>
                                          </p:tavLst>
                                        </p:anim>
                                        <p:animEffect transition="in" filter="fade">
                                          <p:cBhvr>
                                            <p:cTn id="53" dur="500"/>
                                            <p:tgtEl>
                                              <p:spTgt spid="116"/>
                                            </p:tgtEl>
                                          </p:cBhvr>
                                        </p:animEffect>
                                      </p:childTnLst>
                                    </p:cTn>
                                  </p:par>
                                  <p:par>
                                    <p:cTn id="54" presetID="53" presetClass="entr" presetSubtype="16" fill="hold" grpId="0" nodeType="withEffect">
                                      <p:stCondLst>
                                        <p:cond delay="2100"/>
                                      </p:stCondLst>
                                      <p:childTnLst>
                                        <p:set>
                                          <p:cBhvr>
                                            <p:cTn id="55" dur="1" fill="hold">
                                              <p:stCondLst>
                                                <p:cond delay="0"/>
                                              </p:stCondLst>
                                            </p:cTn>
                                            <p:tgtEl>
                                              <p:spTgt spid="123"/>
                                            </p:tgtEl>
                                            <p:attrNameLst>
                                              <p:attrName>style.visibility</p:attrName>
                                            </p:attrNameLst>
                                          </p:cBhvr>
                                          <p:to>
                                            <p:strVal val="visible"/>
                                          </p:to>
                                        </p:set>
                                        <p:anim calcmode="lin" valueType="num">
                                          <p:cBhvr>
                                            <p:cTn id="56" dur="500" fill="hold"/>
                                            <p:tgtEl>
                                              <p:spTgt spid="123"/>
                                            </p:tgtEl>
                                            <p:attrNameLst>
                                              <p:attrName>ppt_w</p:attrName>
                                            </p:attrNameLst>
                                          </p:cBhvr>
                                          <p:tavLst>
                                            <p:tav tm="0">
                                              <p:val>
                                                <p:fltVal val="0"/>
                                              </p:val>
                                            </p:tav>
                                            <p:tav tm="100000">
                                              <p:val>
                                                <p:strVal val="#ppt_w"/>
                                              </p:val>
                                            </p:tav>
                                          </p:tavLst>
                                        </p:anim>
                                        <p:anim calcmode="lin" valueType="num">
                                          <p:cBhvr>
                                            <p:cTn id="57" dur="500" fill="hold"/>
                                            <p:tgtEl>
                                              <p:spTgt spid="123"/>
                                            </p:tgtEl>
                                            <p:attrNameLst>
                                              <p:attrName>ppt_h</p:attrName>
                                            </p:attrNameLst>
                                          </p:cBhvr>
                                          <p:tavLst>
                                            <p:tav tm="0">
                                              <p:val>
                                                <p:fltVal val="0"/>
                                              </p:val>
                                            </p:tav>
                                            <p:tav tm="100000">
                                              <p:val>
                                                <p:strVal val="#ppt_h"/>
                                              </p:val>
                                            </p:tav>
                                          </p:tavLst>
                                        </p:anim>
                                        <p:animEffect transition="in" filter="fade">
                                          <p:cBhvr>
                                            <p:cTn id="58" dur="500"/>
                                            <p:tgtEl>
                                              <p:spTgt spid="123"/>
                                            </p:tgtEl>
                                          </p:cBhvr>
                                        </p:animEffect>
                                      </p:childTnLst>
                                    </p:cTn>
                                  </p:par>
                                  <p:par>
                                    <p:cTn id="59" presetID="42" presetClass="entr" presetSubtype="0" fill="hold" grpId="0" nodeType="withEffect">
                                      <p:stCondLst>
                                        <p:cond delay="2600"/>
                                      </p:stCondLst>
                                      <p:childTnLst>
                                        <p:set>
                                          <p:cBhvr>
                                            <p:cTn id="60" dur="1" fill="hold">
                                              <p:stCondLst>
                                                <p:cond delay="0"/>
                                              </p:stCondLst>
                                            </p:cTn>
                                            <p:tgtEl>
                                              <p:spTgt spid="114"/>
                                            </p:tgtEl>
                                            <p:attrNameLst>
                                              <p:attrName>style.visibility</p:attrName>
                                            </p:attrNameLst>
                                          </p:cBhvr>
                                          <p:to>
                                            <p:strVal val="visible"/>
                                          </p:to>
                                        </p:set>
                                        <p:animEffect transition="in" filter="fade">
                                          <p:cBhvr>
                                            <p:cTn id="61" dur="500"/>
                                            <p:tgtEl>
                                              <p:spTgt spid="114"/>
                                            </p:tgtEl>
                                          </p:cBhvr>
                                        </p:animEffect>
                                        <p:anim calcmode="lin" valueType="num">
                                          <p:cBhvr>
                                            <p:cTn id="62" dur="500" fill="hold"/>
                                            <p:tgtEl>
                                              <p:spTgt spid="114"/>
                                            </p:tgtEl>
                                            <p:attrNameLst>
                                              <p:attrName>ppt_x</p:attrName>
                                            </p:attrNameLst>
                                          </p:cBhvr>
                                          <p:tavLst>
                                            <p:tav tm="0">
                                              <p:val>
                                                <p:strVal val="#ppt_x"/>
                                              </p:val>
                                            </p:tav>
                                            <p:tav tm="100000">
                                              <p:val>
                                                <p:strVal val="#ppt_x"/>
                                              </p:val>
                                            </p:tav>
                                          </p:tavLst>
                                        </p:anim>
                                        <p:anim calcmode="lin" valueType="num">
                                          <p:cBhvr>
                                            <p:cTn id="63" dur="500" fill="hold"/>
                                            <p:tgtEl>
                                              <p:spTgt spid="114"/>
                                            </p:tgtEl>
                                            <p:attrNameLst>
                                              <p:attrName>ppt_y</p:attrName>
                                            </p:attrNameLst>
                                          </p:cBhvr>
                                          <p:tavLst>
                                            <p:tav tm="0">
                                              <p:val>
                                                <p:strVal val="#ppt_y+.1"/>
                                              </p:val>
                                            </p:tav>
                                            <p:tav tm="100000">
                                              <p:val>
                                                <p:strVal val="#ppt_y"/>
                                              </p:val>
                                            </p:tav>
                                          </p:tavLst>
                                        </p:anim>
                                      </p:childTnLst>
                                    </p:cTn>
                                  </p:par>
                                  <p:par>
                                    <p:cTn id="64" presetID="2" presetClass="entr" presetSubtype="2" fill="hold" grpId="0" nodeType="withEffect" p14:presetBounceEnd="60000">
                                      <p:stCondLst>
                                        <p:cond delay="3100"/>
                                      </p:stCondLst>
                                      <p:childTnLst>
                                        <p:set>
                                          <p:cBhvr>
                                            <p:cTn id="65" dur="1" fill="hold">
                                              <p:stCondLst>
                                                <p:cond delay="0"/>
                                              </p:stCondLst>
                                            </p:cTn>
                                            <p:tgtEl>
                                              <p:spTgt spid="120"/>
                                            </p:tgtEl>
                                            <p:attrNameLst>
                                              <p:attrName>style.visibility</p:attrName>
                                            </p:attrNameLst>
                                          </p:cBhvr>
                                          <p:to>
                                            <p:strVal val="visible"/>
                                          </p:to>
                                        </p:set>
                                        <p:anim calcmode="lin" valueType="num" p14:bounceEnd="60000">
                                          <p:cBhvr additive="base">
                                            <p:cTn id="66" dur="500" fill="hold"/>
                                            <p:tgtEl>
                                              <p:spTgt spid="120"/>
                                            </p:tgtEl>
                                            <p:attrNameLst>
                                              <p:attrName>ppt_x</p:attrName>
                                            </p:attrNameLst>
                                          </p:cBhvr>
                                          <p:tavLst>
                                            <p:tav tm="0">
                                              <p:val>
                                                <p:strVal val="1+#ppt_w/2"/>
                                              </p:val>
                                            </p:tav>
                                            <p:tav tm="100000">
                                              <p:val>
                                                <p:strVal val="#ppt_x"/>
                                              </p:val>
                                            </p:tav>
                                          </p:tavLst>
                                        </p:anim>
                                        <p:anim calcmode="lin" valueType="num" p14:bounceEnd="60000">
                                          <p:cBhvr additive="base">
                                            <p:cTn id="67" dur="500" fill="hold"/>
                                            <p:tgtEl>
                                              <p:spTgt spid="120"/>
                                            </p:tgtEl>
                                            <p:attrNameLst>
                                              <p:attrName>ppt_y</p:attrName>
                                            </p:attrNameLst>
                                          </p:cBhvr>
                                          <p:tavLst>
                                            <p:tav tm="0">
                                              <p:val>
                                                <p:strVal val="#ppt_y"/>
                                              </p:val>
                                            </p:tav>
                                            <p:tav tm="100000">
                                              <p:val>
                                                <p:strVal val="#ppt_y"/>
                                              </p:val>
                                            </p:tav>
                                          </p:tavLst>
                                        </p:anim>
                                      </p:childTnLst>
                                    </p:cTn>
                                  </p:par>
                                  <p:par>
                                    <p:cTn id="68" presetID="2" presetClass="entr" presetSubtype="2" fill="hold" grpId="0" nodeType="withEffect" p14:presetBounceEnd="60000">
                                      <p:stCondLst>
                                        <p:cond delay="3100"/>
                                      </p:stCondLst>
                                      <p:childTnLst>
                                        <p:set>
                                          <p:cBhvr>
                                            <p:cTn id="69" dur="1" fill="hold">
                                              <p:stCondLst>
                                                <p:cond delay="0"/>
                                              </p:stCondLst>
                                            </p:cTn>
                                            <p:tgtEl>
                                              <p:spTgt spid="25"/>
                                            </p:tgtEl>
                                            <p:attrNameLst>
                                              <p:attrName>style.visibility</p:attrName>
                                            </p:attrNameLst>
                                          </p:cBhvr>
                                          <p:to>
                                            <p:strVal val="visible"/>
                                          </p:to>
                                        </p:set>
                                        <p:anim calcmode="lin" valueType="num" p14:bounceEnd="60000">
                                          <p:cBhvr additive="base">
                                            <p:cTn id="70" dur="500" fill="hold"/>
                                            <p:tgtEl>
                                              <p:spTgt spid="25"/>
                                            </p:tgtEl>
                                            <p:attrNameLst>
                                              <p:attrName>ppt_x</p:attrName>
                                            </p:attrNameLst>
                                          </p:cBhvr>
                                          <p:tavLst>
                                            <p:tav tm="0">
                                              <p:val>
                                                <p:strVal val="1+#ppt_w/2"/>
                                              </p:val>
                                            </p:tav>
                                            <p:tav tm="100000">
                                              <p:val>
                                                <p:strVal val="#ppt_x"/>
                                              </p:val>
                                            </p:tav>
                                          </p:tavLst>
                                        </p:anim>
                                        <p:anim calcmode="lin" valueType="num" p14:bounceEnd="60000">
                                          <p:cBhvr additive="base">
                                            <p:cTn id="71" dur="500" fill="hold"/>
                                            <p:tgtEl>
                                              <p:spTgt spid="25"/>
                                            </p:tgtEl>
                                            <p:attrNameLst>
                                              <p:attrName>ppt_y</p:attrName>
                                            </p:attrNameLst>
                                          </p:cBhvr>
                                          <p:tavLst>
                                            <p:tav tm="0">
                                              <p:val>
                                                <p:strVal val="#ppt_y"/>
                                              </p:val>
                                            </p:tav>
                                            <p:tav tm="100000">
                                              <p:val>
                                                <p:strVal val="#ppt_y"/>
                                              </p:val>
                                            </p:tav>
                                          </p:tavLst>
                                        </p:anim>
                                      </p:childTnLst>
                                    </p:cTn>
                                  </p:par>
                                  <p:par>
                                    <p:cTn id="72" presetID="21" presetClass="entr" presetSubtype="1" fill="hold" nodeType="withEffect">
                                      <p:stCondLst>
                                        <p:cond delay="1000"/>
                                      </p:stCondLst>
                                      <p:childTnLst>
                                        <p:set>
                                          <p:cBhvr>
                                            <p:cTn id="73" dur="1" fill="hold">
                                              <p:stCondLst>
                                                <p:cond delay="0"/>
                                              </p:stCondLst>
                                            </p:cTn>
                                            <p:tgtEl>
                                              <p:spTgt spid="21"/>
                                            </p:tgtEl>
                                            <p:attrNameLst>
                                              <p:attrName>style.visibility</p:attrName>
                                            </p:attrNameLst>
                                          </p:cBhvr>
                                          <p:to>
                                            <p:strVal val="visible"/>
                                          </p:to>
                                        </p:set>
                                        <p:animEffect transition="in" filter="wheel(1)">
                                          <p:cBhvr>
                                            <p:cTn id="74"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0" grpId="1" animBg="1"/>
          <p:bldP spid="41" grpId="0" animBg="1"/>
          <p:bldP spid="41" grpId="1" animBg="1"/>
          <p:bldP spid="113" grpId="0" animBg="1"/>
          <p:bldP spid="115" grpId="0" animBg="1"/>
          <p:bldP spid="120" grpId="0"/>
          <p:bldP spid="121" grpId="0" animBg="1"/>
          <p:bldP spid="116" grpId="0" animBg="1"/>
          <p:bldP spid="123" grpId="0" animBg="1"/>
          <p:bldP spid="114" grpId="0" animBg="1"/>
          <p:bldP spid="124" grpId="0" animBg="1"/>
          <p:bldP spid="124" grpId="1" animBg="1"/>
          <p:bldP spid="125" grpId="0" animBg="1"/>
          <p:bldP spid="125" grpId="1" animBg="1"/>
          <p:bldP spid="24" grpId="0"/>
          <p:bldP spid="25"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cBhvr additive="base">
                                            <p:cTn id="7" dur="500" fill="hold"/>
                                            <p:tgtEl>
                                              <p:spTgt spid="41"/>
                                            </p:tgtEl>
                                            <p:attrNameLst>
                                              <p:attrName>ppt_x</p:attrName>
                                            </p:attrNameLst>
                                          </p:cBhvr>
                                          <p:tavLst>
                                            <p:tav tm="0">
                                              <p:val>
                                                <p:strVal val="0-#ppt_w/2"/>
                                              </p:val>
                                            </p:tav>
                                            <p:tav tm="100000">
                                              <p:val>
                                                <p:strVal val="#ppt_x"/>
                                              </p:val>
                                            </p:tav>
                                          </p:tavLst>
                                        </p:anim>
                                        <p:anim calcmode="lin" valueType="num">
                                          <p:cBhvr additive="base">
                                            <p:cTn id="8" dur="500" fill="hold"/>
                                            <p:tgtEl>
                                              <p:spTgt spid="41"/>
                                            </p:tgtEl>
                                            <p:attrNameLst>
                                              <p:attrName>ppt_y</p:attrName>
                                            </p:attrNameLst>
                                          </p:cBhvr>
                                          <p:tavLst>
                                            <p:tav tm="0">
                                              <p:val>
                                                <p:strVal val="#ppt_y"/>
                                              </p:val>
                                            </p:tav>
                                            <p:tav tm="100000">
                                              <p:val>
                                                <p:strVal val="#ppt_y"/>
                                              </p:val>
                                            </p:tav>
                                          </p:tavLst>
                                        </p:anim>
                                      </p:childTnLst>
                                    </p:cTn>
                                  </p:par>
                                  <p:par>
                                    <p:cTn id="9" presetID="35" presetClass="emph" presetSubtype="0" repeatCount="3000" fill="hold" grpId="1" nodeType="withEffect">
                                      <p:stCondLst>
                                        <p:cond delay="400"/>
                                      </p:stCondLst>
                                      <p:childTnLst>
                                        <p:anim calcmode="discrete" valueType="str">
                                          <p:cBhvr>
                                            <p:cTn id="10" dur="100" fill="hold"/>
                                            <p:tgtEl>
                                              <p:spTgt spid="41"/>
                                            </p:tgtEl>
                                            <p:attrNameLst>
                                              <p:attrName>style.visibility</p:attrName>
                                            </p:attrNameLst>
                                          </p:cBhvr>
                                          <p:tavLst>
                                            <p:tav tm="0">
                                              <p:val>
                                                <p:strVal val="hidden"/>
                                              </p:val>
                                            </p:tav>
                                            <p:tav tm="50000">
                                              <p:val>
                                                <p:strVal val="visible"/>
                                              </p:val>
                                            </p:tav>
                                          </p:tavLst>
                                        </p:anim>
                                      </p:childTnLst>
                                    </p:cTn>
                                  </p:par>
                                  <p:par>
                                    <p:cTn id="11" presetID="2" presetClass="entr" presetSubtype="8" fill="hold" grpId="0" nodeType="withEffect">
                                      <p:stCondLst>
                                        <p:cond delay="200"/>
                                      </p:stCondLst>
                                      <p:childTnLst>
                                        <p:set>
                                          <p:cBhvr>
                                            <p:cTn id="12" dur="1" fill="hold">
                                              <p:stCondLst>
                                                <p:cond delay="0"/>
                                              </p:stCondLst>
                                            </p:cTn>
                                            <p:tgtEl>
                                              <p:spTgt spid="40"/>
                                            </p:tgtEl>
                                            <p:attrNameLst>
                                              <p:attrName>style.visibility</p:attrName>
                                            </p:attrNameLst>
                                          </p:cBhvr>
                                          <p:to>
                                            <p:strVal val="visible"/>
                                          </p:to>
                                        </p:set>
                                        <p:anim calcmode="lin" valueType="num">
                                          <p:cBhvr additive="base">
                                            <p:cTn id="13" dur="500" fill="hold"/>
                                            <p:tgtEl>
                                              <p:spTgt spid="40"/>
                                            </p:tgtEl>
                                            <p:attrNameLst>
                                              <p:attrName>ppt_x</p:attrName>
                                            </p:attrNameLst>
                                          </p:cBhvr>
                                          <p:tavLst>
                                            <p:tav tm="0">
                                              <p:val>
                                                <p:strVal val="0-#ppt_w/2"/>
                                              </p:val>
                                            </p:tav>
                                            <p:tav tm="100000">
                                              <p:val>
                                                <p:strVal val="#ppt_x"/>
                                              </p:val>
                                            </p:tav>
                                          </p:tavLst>
                                        </p:anim>
                                        <p:anim calcmode="lin" valueType="num">
                                          <p:cBhvr additive="base">
                                            <p:cTn id="14" dur="500" fill="hold"/>
                                            <p:tgtEl>
                                              <p:spTgt spid="40"/>
                                            </p:tgtEl>
                                            <p:attrNameLst>
                                              <p:attrName>ppt_y</p:attrName>
                                            </p:attrNameLst>
                                          </p:cBhvr>
                                          <p:tavLst>
                                            <p:tav tm="0">
                                              <p:val>
                                                <p:strVal val="#ppt_y"/>
                                              </p:val>
                                            </p:tav>
                                            <p:tav tm="100000">
                                              <p:val>
                                                <p:strVal val="#ppt_y"/>
                                              </p:val>
                                            </p:tav>
                                          </p:tavLst>
                                        </p:anim>
                                      </p:childTnLst>
                                    </p:cTn>
                                  </p:par>
                                  <p:par>
                                    <p:cTn id="15" presetID="35" presetClass="emph" presetSubtype="0" repeatCount="3000" fill="hold" grpId="1" nodeType="withEffect">
                                      <p:stCondLst>
                                        <p:cond delay="600"/>
                                      </p:stCondLst>
                                      <p:childTnLst>
                                        <p:anim calcmode="discrete" valueType="str">
                                          <p:cBhvr>
                                            <p:cTn id="16" dur="100" fill="hold"/>
                                            <p:tgtEl>
                                              <p:spTgt spid="40"/>
                                            </p:tgtEl>
                                            <p:attrNameLst>
                                              <p:attrName>style.visibility</p:attrName>
                                            </p:attrNameLst>
                                          </p:cBhvr>
                                          <p:tavLst>
                                            <p:tav tm="0">
                                              <p:val>
                                                <p:strVal val="hidden"/>
                                              </p:val>
                                            </p:tav>
                                            <p:tav tm="50000">
                                              <p:val>
                                                <p:strVal val="visible"/>
                                              </p:val>
                                            </p:tav>
                                          </p:tavLst>
                                        </p:anim>
                                      </p:childTnLst>
                                    </p:cTn>
                                  </p:par>
                                  <p:par>
                                    <p:cTn id="17" presetID="2" presetClass="entr" presetSubtype="8" fill="hold" grpId="0" nodeType="withEffect">
                                      <p:stCondLst>
                                        <p:cond delay="700"/>
                                      </p:stCondLst>
                                      <p:childTnLst>
                                        <p:set>
                                          <p:cBhvr>
                                            <p:cTn id="18" dur="1" fill="hold">
                                              <p:stCondLst>
                                                <p:cond delay="0"/>
                                              </p:stCondLst>
                                            </p:cTn>
                                            <p:tgtEl>
                                              <p:spTgt spid="125"/>
                                            </p:tgtEl>
                                            <p:attrNameLst>
                                              <p:attrName>style.visibility</p:attrName>
                                            </p:attrNameLst>
                                          </p:cBhvr>
                                          <p:to>
                                            <p:strVal val="visible"/>
                                          </p:to>
                                        </p:set>
                                        <p:anim calcmode="lin" valueType="num">
                                          <p:cBhvr additive="base">
                                            <p:cTn id="19" dur="500" fill="hold"/>
                                            <p:tgtEl>
                                              <p:spTgt spid="125"/>
                                            </p:tgtEl>
                                            <p:attrNameLst>
                                              <p:attrName>ppt_x</p:attrName>
                                            </p:attrNameLst>
                                          </p:cBhvr>
                                          <p:tavLst>
                                            <p:tav tm="0">
                                              <p:val>
                                                <p:strVal val="0-#ppt_w/2"/>
                                              </p:val>
                                            </p:tav>
                                            <p:tav tm="100000">
                                              <p:val>
                                                <p:strVal val="#ppt_x"/>
                                              </p:val>
                                            </p:tav>
                                          </p:tavLst>
                                        </p:anim>
                                        <p:anim calcmode="lin" valueType="num">
                                          <p:cBhvr additive="base">
                                            <p:cTn id="20" dur="500" fill="hold"/>
                                            <p:tgtEl>
                                              <p:spTgt spid="125"/>
                                            </p:tgtEl>
                                            <p:attrNameLst>
                                              <p:attrName>ppt_y</p:attrName>
                                            </p:attrNameLst>
                                          </p:cBhvr>
                                          <p:tavLst>
                                            <p:tav tm="0">
                                              <p:val>
                                                <p:strVal val="#ppt_y"/>
                                              </p:val>
                                            </p:tav>
                                            <p:tav tm="100000">
                                              <p:val>
                                                <p:strVal val="#ppt_y"/>
                                              </p:val>
                                            </p:tav>
                                          </p:tavLst>
                                        </p:anim>
                                      </p:childTnLst>
                                    </p:cTn>
                                  </p:par>
                                  <p:par>
                                    <p:cTn id="21" presetID="47" presetClass="entr" presetSubtype="0" fill="hold" grpId="0" nodeType="withEffect">
                                      <p:stCondLst>
                                        <p:cond delay="700"/>
                                      </p:stCondLst>
                                      <p:childTnLst>
                                        <p:set>
                                          <p:cBhvr>
                                            <p:cTn id="22" dur="1" fill="hold">
                                              <p:stCondLst>
                                                <p:cond delay="0"/>
                                              </p:stCondLst>
                                            </p:cTn>
                                            <p:tgtEl>
                                              <p:spTgt spid="24"/>
                                            </p:tgtEl>
                                            <p:attrNameLst>
                                              <p:attrName>style.visibility</p:attrName>
                                            </p:attrNameLst>
                                          </p:cBhvr>
                                          <p:to>
                                            <p:strVal val="visible"/>
                                          </p:to>
                                        </p:set>
                                        <p:animEffect transition="in" filter="fade">
                                          <p:cBhvr>
                                            <p:cTn id="23" dur="300"/>
                                            <p:tgtEl>
                                              <p:spTgt spid="24"/>
                                            </p:tgtEl>
                                          </p:cBhvr>
                                        </p:animEffect>
                                        <p:anim calcmode="lin" valueType="num">
                                          <p:cBhvr>
                                            <p:cTn id="24" dur="300" fill="hold"/>
                                            <p:tgtEl>
                                              <p:spTgt spid="24"/>
                                            </p:tgtEl>
                                            <p:attrNameLst>
                                              <p:attrName>ppt_x</p:attrName>
                                            </p:attrNameLst>
                                          </p:cBhvr>
                                          <p:tavLst>
                                            <p:tav tm="0">
                                              <p:val>
                                                <p:strVal val="#ppt_x"/>
                                              </p:val>
                                            </p:tav>
                                            <p:tav tm="100000">
                                              <p:val>
                                                <p:strVal val="#ppt_x"/>
                                              </p:val>
                                            </p:tav>
                                          </p:tavLst>
                                        </p:anim>
                                        <p:anim calcmode="lin" valueType="num">
                                          <p:cBhvr>
                                            <p:cTn id="25" dur="300" fill="hold"/>
                                            <p:tgtEl>
                                              <p:spTgt spid="24"/>
                                            </p:tgtEl>
                                            <p:attrNameLst>
                                              <p:attrName>ppt_y</p:attrName>
                                            </p:attrNameLst>
                                          </p:cBhvr>
                                          <p:tavLst>
                                            <p:tav tm="0">
                                              <p:val>
                                                <p:strVal val="#ppt_y-.1"/>
                                              </p:val>
                                            </p:tav>
                                            <p:tav tm="100000">
                                              <p:val>
                                                <p:strVal val="#ppt_y"/>
                                              </p:val>
                                            </p:tav>
                                          </p:tavLst>
                                        </p:anim>
                                      </p:childTnLst>
                                    </p:cTn>
                                  </p:par>
                                  <p:par>
                                    <p:cTn id="26" presetID="35" presetClass="emph" presetSubtype="0" repeatCount="3000" fill="hold" grpId="1" nodeType="withEffect">
                                      <p:stCondLst>
                                        <p:cond delay="1100"/>
                                      </p:stCondLst>
                                      <p:childTnLst>
                                        <p:anim calcmode="discrete" valueType="str">
                                          <p:cBhvr>
                                            <p:cTn id="27" dur="100" fill="hold"/>
                                            <p:tgtEl>
                                              <p:spTgt spid="125"/>
                                            </p:tgtEl>
                                            <p:attrNameLst>
                                              <p:attrName>style.visibility</p:attrName>
                                            </p:attrNameLst>
                                          </p:cBhvr>
                                          <p:tavLst>
                                            <p:tav tm="0">
                                              <p:val>
                                                <p:strVal val="hidden"/>
                                              </p:val>
                                            </p:tav>
                                            <p:tav tm="50000">
                                              <p:val>
                                                <p:strVal val="visible"/>
                                              </p:val>
                                            </p:tav>
                                          </p:tavLst>
                                        </p:anim>
                                      </p:childTnLst>
                                    </p:cTn>
                                  </p:par>
                                  <p:par>
                                    <p:cTn id="28" presetID="2" presetClass="entr" presetSubtype="8" fill="hold" grpId="0" nodeType="withEffect">
                                      <p:stCondLst>
                                        <p:cond delay="800"/>
                                      </p:stCondLst>
                                      <p:childTnLst>
                                        <p:set>
                                          <p:cBhvr>
                                            <p:cTn id="29" dur="1" fill="hold">
                                              <p:stCondLst>
                                                <p:cond delay="0"/>
                                              </p:stCondLst>
                                            </p:cTn>
                                            <p:tgtEl>
                                              <p:spTgt spid="124"/>
                                            </p:tgtEl>
                                            <p:attrNameLst>
                                              <p:attrName>style.visibility</p:attrName>
                                            </p:attrNameLst>
                                          </p:cBhvr>
                                          <p:to>
                                            <p:strVal val="visible"/>
                                          </p:to>
                                        </p:set>
                                        <p:anim calcmode="lin" valueType="num">
                                          <p:cBhvr additive="base">
                                            <p:cTn id="30" dur="500" fill="hold"/>
                                            <p:tgtEl>
                                              <p:spTgt spid="124"/>
                                            </p:tgtEl>
                                            <p:attrNameLst>
                                              <p:attrName>ppt_x</p:attrName>
                                            </p:attrNameLst>
                                          </p:cBhvr>
                                          <p:tavLst>
                                            <p:tav tm="0">
                                              <p:val>
                                                <p:strVal val="0-#ppt_w/2"/>
                                              </p:val>
                                            </p:tav>
                                            <p:tav tm="100000">
                                              <p:val>
                                                <p:strVal val="#ppt_x"/>
                                              </p:val>
                                            </p:tav>
                                          </p:tavLst>
                                        </p:anim>
                                        <p:anim calcmode="lin" valueType="num">
                                          <p:cBhvr additive="base">
                                            <p:cTn id="31" dur="500" fill="hold"/>
                                            <p:tgtEl>
                                              <p:spTgt spid="124"/>
                                            </p:tgtEl>
                                            <p:attrNameLst>
                                              <p:attrName>ppt_y</p:attrName>
                                            </p:attrNameLst>
                                          </p:cBhvr>
                                          <p:tavLst>
                                            <p:tav tm="0">
                                              <p:val>
                                                <p:strVal val="#ppt_y"/>
                                              </p:val>
                                            </p:tav>
                                            <p:tav tm="100000">
                                              <p:val>
                                                <p:strVal val="#ppt_y"/>
                                              </p:val>
                                            </p:tav>
                                          </p:tavLst>
                                        </p:anim>
                                      </p:childTnLst>
                                    </p:cTn>
                                  </p:par>
                                  <p:par>
                                    <p:cTn id="32" presetID="35" presetClass="emph" presetSubtype="0" repeatCount="3000" fill="hold" grpId="1" nodeType="withEffect">
                                      <p:stCondLst>
                                        <p:cond delay="1200"/>
                                      </p:stCondLst>
                                      <p:childTnLst>
                                        <p:anim calcmode="discrete" valueType="str">
                                          <p:cBhvr>
                                            <p:cTn id="33" dur="100" fill="hold"/>
                                            <p:tgtEl>
                                              <p:spTgt spid="124"/>
                                            </p:tgtEl>
                                            <p:attrNameLst>
                                              <p:attrName>style.visibility</p:attrName>
                                            </p:attrNameLst>
                                          </p:cBhvr>
                                          <p:tavLst>
                                            <p:tav tm="0">
                                              <p:val>
                                                <p:strVal val="hidden"/>
                                              </p:val>
                                            </p:tav>
                                            <p:tav tm="50000">
                                              <p:val>
                                                <p:strVal val="visible"/>
                                              </p:val>
                                            </p:tav>
                                          </p:tavLst>
                                        </p:anim>
                                      </p:childTnLst>
                                    </p:cTn>
                                  </p:par>
                                  <p:par>
                                    <p:cTn id="34" presetID="53" presetClass="entr" presetSubtype="16" fill="hold" grpId="0" nodeType="withEffect">
                                      <p:stCondLst>
                                        <p:cond delay="1700"/>
                                      </p:stCondLst>
                                      <p:childTnLst>
                                        <p:set>
                                          <p:cBhvr>
                                            <p:cTn id="35" dur="1" fill="hold">
                                              <p:stCondLst>
                                                <p:cond delay="0"/>
                                              </p:stCondLst>
                                            </p:cTn>
                                            <p:tgtEl>
                                              <p:spTgt spid="113"/>
                                            </p:tgtEl>
                                            <p:attrNameLst>
                                              <p:attrName>style.visibility</p:attrName>
                                            </p:attrNameLst>
                                          </p:cBhvr>
                                          <p:to>
                                            <p:strVal val="visible"/>
                                          </p:to>
                                        </p:set>
                                        <p:anim calcmode="lin" valueType="num">
                                          <p:cBhvr>
                                            <p:cTn id="36" dur="500" fill="hold"/>
                                            <p:tgtEl>
                                              <p:spTgt spid="113"/>
                                            </p:tgtEl>
                                            <p:attrNameLst>
                                              <p:attrName>ppt_w</p:attrName>
                                            </p:attrNameLst>
                                          </p:cBhvr>
                                          <p:tavLst>
                                            <p:tav tm="0">
                                              <p:val>
                                                <p:fltVal val="0"/>
                                              </p:val>
                                            </p:tav>
                                            <p:tav tm="100000">
                                              <p:val>
                                                <p:strVal val="#ppt_w"/>
                                              </p:val>
                                            </p:tav>
                                          </p:tavLst>
                                        </p:anim>
                                        <p:anim calcmode="lin" valueType="num">
                                          <p:cBhvr>
                                            <p:cTn id="37" dur="500" fill="hold"/>
                                            <p:tgtEl>
                                              <p:spTgt spid="113"/>
                                            </p:tgtEl>
                                            <p:attrNameLst>
                                              <p:attrName>ppt_h</p:attrName>
                                            </p:attrNameLst>
                                          </p:cBhvr>
                                          <p:tavLst>
                                            <p:tav tm="0">
                                              <p:val>
                                                <p:fltVal val="0"/>
                                              </p:val>
                                            </p:tav>
                                            <p:tav tm="100000">
                                              <p:val>
                                                <p:strVal val="#ppt_h"/>
                                              </p:val>
                                            </p:tav>
                                          </p:tavLst>
                                        </p:anim>
                                        <p:animEffect transition="in" filter="fade">
                                          <p:cBhvr>
                                            <p:cTn id="38" dur="500"/>
                                            <p:tgtEl>
                                              <p:spTgt spid="113"/>
                                            </p:tgtEl>
                                          </p:cBhvr>
                                        </p:animEffect>
                                      </p:childTnLst>
                                    </p:cTn>
                                  </p:par>
                                  <p:par>
                                    <p:cTn id="39" presetID="53" presetClass="entr" presetSubtype="16" fill="hold" grpId="0" nodeType="withEffect">
                                      <p:stCondLst>
                                        <p:cond delay="1700"/>
                                      </p:stCondLst>
                                      <p:childTnLst>
                                        <p:set>
                                          <p:cBhvr>
                                            <p:cTn id="40" dur="1" fill="hold">
                                              <p:stCondLst>
                                                <p:cond delay="0"/>
                                              </p:stCondLst>
                                            </p:cTn>
                                            <p:tgtEl>
                                              <p:spTgt spid="115"/>
                                            </p:tgtEl>
                                            <p:attrNameLst>
                                              <p:attrName>style.visibility</p:attrName>
                                            </p:attrNameLst>
                                          </p:cBhvr>
                                          <p:to>
                                            <p:strVal val="visible"/>
                                          </p:to>
                                        </p:set>
                                        <p:anim calcmode="lin" valueType="num">
                                          <p:cBhvr>
                                            <p:cTn id="41" dur="500" fill="hold"/>
                                            <p:tgtEl>
                                              <p:spTgt spid="115"/>
                                            </p:tgtEl>
                                            <p:attrNameLst>
                                              <p:attrName>ppt_w</p:attrName>
                                            </p:attrNameLst>
                                          </p:cBhvr>
                                          <p:tavLst>
                                            <p:tav tm="0">
                                              <p:val>
                                                <p:fltVal val="0"/>
                                              </p:val>
                                            </p:tav>
                                            <p:tav tm="100000">
                                              <p:val>
                                                <p:strVal val="#ppt_w"/>
                                              </p:val>
                                            </p:tav>
                                          </p:tavLst>
                                        </p:anim>
                                        <p:anim calcmode="lin" valueType="num">
                                          <p:cBhvr>
                                            <p:cTn id="42" dur="500" fill="hold"/>
                                            <p:tgtEl>
                                              <p:spTgt spid="115"/>
                                            </p:tgtEl>
                                            <p:attrNameLst>
                                              <p:attrName>ppt_h</p:attrName>
                                            </p:attrNameLst>
                                          </p:cBhvr>
                                          <p:tavLst>
                                            <p:tav tm="0">
                                              <p:val>
                                                <p:fltVal val="0"/>
                                              </p:val>
                                            </p:tav>
                                            <p:tav tm="100000">
                                              <p:val>
                                                <p:strVal val="#ppt_h"/>
                                              </p:val>
                                            </p:tav>
                                          </p:tavLst>
                                        </p:anim>
                                        <p:animEffect transition="in" filter="fade">
                                          <p:cBhvr>
                                            <p:cTn id="43" dur="500"/>
                                            <p:tgtEl>
                                              <p:spTgt spid="115"/>
                                            </p:tgtEl>
                                          </p:cBhvr>
                                        </p:animEffect>
                                      </p:childTnLst>
                                    </p:cTn>
                                  </p:par>
                                  <p:par>
                                    <p:cTn id="44" presetID="53" presetClass="entr" presetSubtype="16" fill="hold" grpId="0" nodeType="withEffect">
                                      <p:stCondLst>
                                        <p:cond delay="1900"/>
                                      </p:stCondLst>
                                      <p:childTnLst>
                                        <p:set>
                                          <p:cBhvr>
                                            <p:cTn id="45" dur="1" fill="hold">
                                              <p:stCondLst>
                                                <p:cond delay="0"/>
                                              </p:stCondLst>
                                            </p:cTn>
                                            <p:tgtEl>
                                              <p:spTgt spid="121"/>
                                            </p:tgtEl>
                                            <p:attrNameLst>
                                              <p:attrName>style.visibility</p:attrName>
                                            </p:attrNameLst>
                                          </p:cBhvr>
                                          <p:to>
                                            <p:strVal val="visible"/>
                                          </p:to>
                                        </p:set>
                                        <p:anim calcmode="lin" valueType="num">
                                          <p:cBhvr>
                                            <p:cTn id="46" dur="500" fill="hold"/>
                                            <p:tgtEl>
                                              <p:spTgt spid="121"/>
                                            </p:tgtEl>
                                            <p:attrNameLst>
                                              <p:attrName>ppt_w</p:attrName>
                                            </p:attrNameLst>
                                          </p:cBhvr>
                                          <p:tavLst>
                                            <p:tav tm="0">
                                              <p:val>
                                                <p:fltVal val="0"/>
                                              </p:val>
                                            </p:tav>
                                            <p:tav tm="100000">
                                              <p:val>
                                                <p:strVal val="#ppt_w"/>
                                              </p:val>
                                            </p:tav>
                                          </p:tavLst>
                                        </p:anim>
                                        <p:anim calcmode="lin" valueType="num">
                                          <p:cBhvr>
                                            <p:cTn id="47" dur="500" fill="hold"/>
                                            <p:tgtEl>
                                              <p:spTgt spid="121"/>
                                            </p:tgtEl>
                                            <p:attrNameLst>
                                              <p:attrName>ppt_h</p:attrName>
                                            </p:attrNameLst>
                                          </p:cBhvr>
                                          <p:tavLst>
                                            <p:tav tm="0">
                                              <p:val>
                                                <p:fltVal val="0"/>
                                              </p:val>
                                            </p:tav>
                                            <p:tav tm="100000">
                                              <p:val>
                                                <p:strVal val="#ppt_h"/>
                                              </p:val>
                                            </p:tav>
                                          </p:tavLst>
                                        </p:anim>
                                        <p:animEffect transition="in" filter="fade">
                                          <p:cBhvr>
                                            <p:cTn id="48" dur="500"/>
                                            <p:tgtEl>
                                              <p:spTgt spid="121"/>
                                            </p:tgtEl>
                                          </p:cBhvr>
                                        </p:animEffect>
                                      </p:childTnLst>
                                    </p:cTn>
                                  </p:par>
                                  <p:par>
                                    <p:cTn id="49" presetID="53" presetClass="entr" presetSubtype="16" fill="hold" grpId="0" nodeType="withEffect">
                                      <p:stCondLst>
                                        <p:cond delay="1900"/>
                                      </p:stCondLst>
                                      <p:childTnLst>
                                        <p:set>
                                          <p:cBhvr>
                                            <p:cTn id="50" dur="1" fill="hold">
                                              <p:stCondLst>
                                                <p:cond delay="0"/>
                                              </p:stCondLst>
                                            </p:cTn>
                                            <p:tgtEl>
                                              <p:spTgt spid="116"/>
                                            </p:tgtEl>
                                            <p:attrNameLst>
                                              <p:attrName>style.visibility</p:attrName>
                                            </p:attrNameLst>
                                          </p:cBhvr>
                                          <p:to>
                                            <p:strVal val="visible"/>
                                          </p:to>
                                        </p:set>
                                        <p:anim calcmode="lin" valueType="num">
                                          <p:cBhvr>
                                            <p:cTn id="51" dur="500" fill="hold"/>
                                            <p:tgtEl>
                                              <p:spTgt spid="116"/>
                                            </p:tgtEl>
                                            <p:attrNameLst>
                                              <p:attrName>ppt_w</p:attrName>
                                            </p:attrNameLst>
                                          </p:cBhvr>
                                          <p:tavLst>
                                            <p:tav tm="0">
                                              <p:val>
                                                <p:fltVal val="0"/>
                                              </p:val>
                                            </p:tav>
                                            <p:tav tm="100000">
                                              <p:val>
                                                <p:strVal val="#ppt_w"/>
                                              </p:val>
                                            </p:tav>
                                          </p:tavLst>
                                        </p:anim>
                                        <p:anim calcmode="lin" valueType="num">
                                          <p:cBhvr>
                                            <p:cTn id="52" dur="500" fill="hold"/>
                                            <p:tgtEl>
                                              <p:spTgt spid="116"/>
                                            </p:tgtEl>
                                            <p:attrNameLst>
                                              <p:attrName>ppt_h</p:attrName>
                                            </p:attrNameLst>
                                          </p:cBhvr>
                                          <p:tavLst>
                                            <p:tav tm="0">
                                              <p:val>
                                                <p:fltVal val="0"/>
                                              </p:val>
                                            </p:tav>
                                            <p:tav tm="100000">
                                              <p:val>
                                                <p:strVal val="#ppt_h"/>
                                              </p:val>
                                            </p:tav>
                                          </p:tavLst>
                                        </p:anim>
                                        <p:animEffect transition="in" filter="fade">
                                          <p:cBhvr>
                                            <p:cTn id="53" dur="500"/>
                                            <p:tgtEl>
                                              <p:spTgt spid="116"/>
                                            </p:tgtEl>
                                          </p:cBhvr>
                                        </p:animEffect>
                                      </p:childTnLst>
                                    </p:cTn>
                                  </p:par>
                                  <p:par>
                                    <p:cTn id="54" presetID="53" presetClass="entr" presetSubtype="16" fill="hold" grpId="0" nodeType="withEffect">
                                      <p:stCondLst>
                                        <p:cond delay="2100"/>
                                      </p:stCondLst>
                                      <p:childTnLst>
                                        <p:set>
                                          <p:cBhvr>
                                            <p:cTn id="55" dur="1" fill="hold">
                                              <p:stCondLst>
                                                <p:cond delay="0"/>
                                              </p:stCondLst>
                                            </p:cTn>
                                            <p:tgtEl>
                                              <p:spTgt spid="123"/>
                                            </p:tgtEl>
                                            <p:attrNameLst>
                                              <p:attrName>style.visibility</p:attrName>
                                            </p:attrNameLst>
                                          </p:cBhvr>
                                          <p:to>
                                            <p:strVal val="visible"/>
                                          </p:to>
                                        </p:set>
                                        <p:anim calcmode="lin" valueType="num">
                                          <p:cBhvr>
                                            <p:cTn id="56" dur="500" fill="hold"/>
                                            <p:tgtEl>
                                              <p:spTgt spid="123"/>
                                            </p:tgtEl>
                                            <p:attrNameLst>
                                              <p:attrName>ppt_w</p:attrName>
                                            </p:attrNameLst>
                                          </p:cBhvr>
                                          <p:tavLst>
                                            <p:tav tm="0">
                                              <p:val>
                                                <p:fltVal val="0"/>
                                              </p:val>
                                            </p:tav>
                                            <p:tav tm="100000">
                                              <p:val>
                                                <p:strVal val="#ppt_w"/>
                                              </p:val>
                                            </p:tav>
                                          </p:tavLst>
                                        </p:anim>
                                        <p:anim calcmode="lin" valueType="num">
                                          <p:cBhvr>
                                            <p:cTn id="57" dur="500" fill="hold"/>
                                            <p:tgtEl>
                                              <p:spTgt spid="123"/>
                                            </p:tgtEl>
                                            <p:attrNameLst>
                                              <p:attrName>ppt_h</p:attrName>
                                            </p:attrNameLst>
                                          </p:cBhvr>
                                          <p:tavLst>
                                            <p:tav tm="0">
                                              <p:val>
                                                <p:fltVal val="0"/>
                                              </p:val>
                                            </p:tav>
                                            <p:tav tm="100000">
                                              <p:val>
                                                <p:strVal val="#ppt_h"/>
                                              </p:val>
                                            </p:tav>
                                          </p:tavLst>
                                        </p:anim>
                                        <p:animEffect transition="in" filter="fade">
                                          <p:cBhvr>
                                            <p:cTn id="58" dur="500"/>
                                            <p:tgtEl>
                                              <p:spTgt spid="123"/>
                                            </p:tgtEl>
                                          </p:cBhvr>
                                        </p:animEffect>
                                      </p:childTnLst>
                                    </p:cTn>
                                  </p:par>
                                  <p:par>
                                    <p:cTn id="59" presetID="42" presetClass="entr" presetSubtype="0" fill="hold" grpId="0" nodeType="withEffect">
                                      <p:stCondLst>
                                        <p:cond delay="2600"/>
                                      </p:stCondLst>
                                      <p:childTnLst>
                                        <p:set>
                                          <p:cBhvr>
                                            <p:cTn id="60" dur="1" fill="hold">
                                              <p:stCondLst>
                                                <p:cond delay="0"/>
                                              </p:stCondLst>
                                            </p:cTn>
                                            <p:tgtEl>
                                              <p:spTgt spid="114"/>
                                            </p:tgtEl>
                                            <p:attrNameLst>
                                              <p:attrName>style.visibility</p:attrName>
                                            </p:attrNameLst>
                                          </p:cBhvr>
                                          <p:to>
                                            <p:strVal val="visible"/>
                                          </p:to>
                                        </p:set>
                                        <p:animEffect transition="in" filter="fade">
                                          <p:cBhvr>
                                            <p:cTn id="61" dur="500"/>
                                            <p:tgtEl>
                                              <p:spTgt spid="114"/>
                                            </p:tgtEl>
                                          </p:cBhvr>
                                        </p:animEffect>
                                        <p:anim calcmode="lin" valueType="num">
                                          <p:cBhvr>
                                            <p:cTn id="62" dur="500" fill="hold"/>
                                            <p:tgtEl>
                                              <p:spTgt spid="114"/>
                                            </p:tgtEl>
                                            <p:attrNameLst>
                                              <p:attrName>ppt_x</p:attrName>
                                            </p:attrNameLst>
                                          </p:cBhvr>
                                          <p:tavLst>
                                            <p:tav tm="0">
                                              <p:val>
                                                <p:strVal val="#ppt_x"/>
                                              </p:val>
                                            </p:tav>
                                            <p:tav tm="100000">
                                              <p:val>
                                                <p:strVal val="#ppt_x"/>
                                              </p:val>
                                            </p:tav>
                                          </p:tavLst>
                                        </p:anim>
                                        <p:anim calcmode="lin" valueType="num">
                                          <p:cBhvr>
                                            <p:cTn id="63" dur="500" fill="hold"/>
                                            <p:tgtEl>
                                              <p:spTgt spid="114"/>
                                            </p:tgtEl>
                                            <p:attrNameLst>
                                              <p:attrName>ppt_y</p:attrName>
                                            </p:attrNameLst>
                                          </p:cBhvr>
                                          <p:tavLst>
                                            <p:tav tm="0">
                                              <p:val>
                                                <p:strVal val="#ppt_y+.1"/>
                                              </p:val>
                                            </p:tav>
                                            <p:tav tm="100000">
                                              <p:val>
                                                <p:strVal val="#ppt_y"/>
                                              </p:val>
                                            </p:tav>
                                          </p:tavLst>
                                        </p:anim>
                                      </p:childTnLst>
                                    </p:cTn>
                                  </p:par>
                                  <p:par>
                                    <p:cTn id="64" presetID="2" presetClass="entr" presetSubtype="2" fill="hold" grpId="0" nodeType="withEffect">
                                      <p:stCondLst>
                                        <p:cond delay="3100"/>
                                      </p:stCondLst>
                                      <p:childTnLst>
                                        <p:set>
                                          <p:cBhvr>
                                            <p:cTn id="65" dur="1" fill="hold">
                                              <p:stCondLst>
                                                <p:cond delay="0"/>
                                              </p:stCondLst>
                                            </p:cTn>
                                            <p:tgtEl>
                                              <p:spTgt spid="120"/>
                                            </p:tgtEl>
                                            <p:attrNameLst>
                                              <p:attrName>style.visibility</p:attrName>
                                            </p:attrNameLst>
                                          </p:cBhvr>
                                          <p:to>
                                            <p:strVal val="visible"/>
                                          </p:to>
                                        </p:set>
                                        <p:anim calcmode="lin" valueType="num">
                                          <p:cBhvr additive="base">
                                            <p:cTn id="66" dur="500" fill="hold"/>
                                            <p:tgtEl>
                                              <p:spTgt spid="120"/>
                                            </p:tgtEl>
                                            <p:attrNameLst>
                                              <p:attrName>ppt_x</p:attrName>
                                            </p:attrNameLst>
                                          </p:cBhvr>
                                          <p:tavLst>
                                            <p:tav tm="0">
                                              <p:val>
                                                <p:strVal val="1+#ppt_w/2"/>
                                              </p:val>
                                            </p:tav>
                                            <p:tav tm="100000">
                                              <p:val>
                                                <p:strVal val="#ppt_x"/>
                                              </p:val>
                                            </p:tav>
                                          </p:tavLst>
                                        </p:anim>
                                        <p:anim calcmode="lin" valueType="num">
                                          <p:cBhvr additive="base">
                                            <p:cTn id="67" dur="500" fill="hold"/>
                                            <p:tgtEl>
                                              <p:spTgt spid="120"/>
                                            </p:tgtEl>
                                            <p:attrNameLst>
                                              <p:attrName>ppt_y</p:attrName>
                                            </p:attrNameLst>
                                          </p:cBhvr>
                                          <p:tavLst>
                                            <p:tav tm="0">
                                              <p:val>
                                                <p:strVal val="#ppt_y"/>
                                              </p:val>
                                            </p:tav>
                                            <p:tav tm="100000">
                                              <p:val>
                                                <p:strVal val="#ppt_y"/>
                                              </p:val>
                                            </p:tav>
                                          </p:tavLst>
                                        </p:anim>
                                      </p:childTnLst>
                                    </p:cTn>
                                  </p:par>
                                  <p:par>
                                    <p:cTn id="68" presetID="2" presetClass="entr" presetSubtype="2" fill="hold" grpId="0" nodeType="withEffect">
                                      <p:stCondLst>
                                        <p:cond delay="3100"/>
                                      </p:stCondLst>
                                      <p:childTnLst>
                                        <p:set>
                                          <p:cBhvr>
                                            <p:cTn id="69" dur="1" fill="hold">
                                              <p:stCondLst>
                                                <p:cond delay="0"/>
                                              </p:stCondLst>
                                            </p:cTn>
                                            <p:tgtEl>
                                              <p:spTgt spid="25"/>
                                            </p:tgtEl>
                                            <p:attrNameLst>
                                              <p:attrName>style.visibility</p:attrName>
                                            </p:attrNameLst>
                                          </p:cBhvr>
                                          <p:to>
                                            <p:strVal val="visible"/>
                                          </p:to>
                                        </p:set>
                                        <p:anim calcmode="lin" valueType="num">
                                          <p:cBhvr additive="base">
                                            <p:cTn id="70" dur="500" fill="hold"/>
                                            <p:tgtEl>
                                              <p:spTgt spid="25"/>
                                            </p:tgtEl>
                                            <p:attrNameLst>
                                              <p:attrName>ppt_x</p:attrName>
                                            </p:attrNameLst>
                                          </p:cBhvr>
                                          <p:tavLst>
                                            <p:tav tm="0">
                                              <p:val>
                                                <p:strVal val="1+#ppt_w/2"/>
                                              </p:val>
                                            </p:tav>
                                            <p:tav tm="100000">
                                              <p:val>
                                                <p:strVal val="#ppt_x"/>
                                              </p:val>
                                            </p:tav>
                                          </p:tavLst>
                                        </p:anim>
                                        <p:anim calcmode="lin" valueType="num">
                                          <p:cBhvr additive="base">
                                            <p:cTn id="71" dur="500" fill="hold"/>
                                            <p:tgtEl>
                                              <p:spTgt spid="25"/>
                                            </p:tgtEl>
                                            <p:attrNameLst>
                                              <p:attrName>ppt_y</p:attrName>
                                            </p:attrNameLst>
                                          </p:cBhvr>
                                          <p:tavLst>
                                            <p:tav tm="0">
                                              <p:val>
                                                <p:strVal val="#ppt_y"/>
                                              </p:val>
                                            </p:tav>
                                            <p:tav tm="100000">
                                              <p:val>
                                                <p:strVal val="#ppt_y"/>
                                              </p:val>
                                            </p:tav>
                                          </p:tavLst>
                                        </p:anim>
                                      </p:childTnLst>
                                    </p:cTn>
                                  </p:par>
                                  <p:par>
                                    <p:cTn id="72" presetID="21" presetClass="entr" presetSubtype="1" fill="hold" nodeType="withEffect">
                                      <p:stCondLst>
                                        <p:cond delay="1000"/>
                                      </p:stCondLst>
                                      <p:childTnLst>
                                        <p:set>
                                          <p:cBhvr>
                                            <p:cTn id="73" dur="1" fill="hold">
                                              <p:stCondLst>
                                                <p:cond delay="0"/>
                                              </p:stCondLst>
                                            </p:cTn>
                                            <p:tgtEl>
                                              <p:spTgt spid="21"/>
                                            </p:tgtEl>
                                            <p:attrNameLst>
                                              <p:attrName>style.visibility</p:attrName>
                                            </p:attrNameLst>
                                          </p:cBhvr>
                                          <p:to>
                                            <p:strVal val="visible"/>
                                          </p:to>
                                        </p:set>
                                        <p:animEffect transition="in" filter="wheel(1)">
                                          <p:cBhvr>
                                            <p:cTn id="74"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0" grpId="1" animBg="1"/>
          <p:bldP spid="41" grpId="0" animBg="1"/>
          <p:bldP spid="41" grpId="1" animBg="1"/>
          <p:bldP spid="113" grpId="0" animBg="1"/>
          <p:bldP spid="115" grpId="0" animBg="1"/>
          <p:bldP spid="120" grpId="0"/>
          <p:bldP spid="121" grpId="0" animBg="1"/>
          <p:bldP spid="116" grpId="0" animBg="1"/>
          <p:bldP spid="123" grpId="0" animBg="1"/>
          <p:bldP spid="114" grpId="0" animBg="1"/>
          <p:bldP spid="124" grpId="0" animBg="1"/>
          <p:bldP spid="124" grpId="1" animBg="1"/>
          <p:bldP spid="125" grpId="0" animBg="1"/>
          <p:bldP spid="125" grpId="1" animBg="1"/>
          <p:bldP spid="24" grpId="0"/>
          <p:bldP spid="25" grpId="0"/>
        </p:bldLst>
      </p:timing>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reeform 8"/>
          <p:cNvSpPr/>
          <p:nvPr/>
        </p:nvSpPr>
        <p:spPr bwMode="auto">
          <a:xfrm>
            <a:off x="34412" y="0"/>
            <a:ext cx="322337" cy="643548"/>
          </a:xfrm>
          <a:custGeom>
            <a:avLst/>
            <a:gdLst>
              <a:gd name="T0" fmla="*/ 0 w 286"/>
              <a:gd name="T1" fmla="*/ 0 h 571"/>
              <a:gd name="T2" fmla="*/ 286 w 286"/>
              <a:gd name="T3" fmla="*/ 287 h 571"/>
              <a:gd name="T4" fmla="*/ 0 w 286"/>
              <a:gd name="T5" fmla="*/ 571 h 571"/>
              <a:gd name="T6" fmla="*/ 0 w 286"/>
              <a:gd name="T7" fmla="*/ 0 h 571"/>
            </a:gdLst>
            <a:ahLst/>
            <a:cxnLst>
              <a:cxn ang="0">
                <a:pos x="T0" y="T1"/>
              </a:cxn>
              <a:cxn ang="0">
                <a:pos x="T2" y="T3"/>
              </a:cxn>
              <a:cxn ang="0">
                <a:pos x="T4" y="T5"/>
              </a:cxn>
              <a:cxn ang="0">
                <a:pos x="T6" y="T7"/>
              </a:cxn>
            </a:cxnLst>
            <a:rect l="0" t="0" r="r" b="b"/>
            <a:pathLst>
              <a:path w="286" h="571">
                <a:moveTo>
                  <a:pt x="0" y="0"/>
                </a:moveTo>
                <a:lnTo>
                  <a:pt x="286" y="287"/>
                </a:lnTo>
                <a:lnTo>
                  <a:pt x="0" y="571"/>
                </a:lnTo>
                <a:lnTo>
                  <a:pt x="0" y="0"/>
                </a:lnTo>
                <a:close/>
              </a:path>
            </a:pathLst>
          </a:custGeom>
          <a:solidFill>
            <a:schemeClr val="tx1">
              <a:lumMod val="75000"/>
              <a:lumOff val="25000"/>
            </a:schemeClr>
          </a:solidFill>
          <a:ln w="6350" cap="flat">
            <a:noFill/>
            <a:prstDash val="solid"/>
            <a:miter lim="800000"/>
          </a:ln>
        </p:spPr>
        <p:txBody>
          <a:bodyPr vert="horz" wrap="square" lIns="91440" tIns="45720" rIns="91440" bIns="45720" numCol="1" anchor="t" anchorCtr="0" compatLnSpc="1"/>
          <a:lstStyle/>
          <a:p>
            <a:endParaRPr lang="zh-CN" altLang="en-US"/>
          </a:p>
        </p:txBody>
      </p:sp>
      <p:sp>
        <p:nvSpPr>
          <p:cNvPr id="13" name="Freeform 9"/>
          <p:cNvSpPr/>
          <p:nvPr/>
        </p:nvSpPr>
        <p:spPr bwMode="auto">
          <a:xfrm>
            <a:off x="134296" y="225172"/>
            <a:ext cx="216113" cy="433006"/>
          </a:xfrm>
          <a:custGeom>
            <a:avLst/>
            <a:gdLst>
              <a:gd name="T0" fmla="*/ 0 w 278"/>
              <a:gd name="T1" fmla="*/ 0 h 557"/>
              <a:gd name="T2" fmla="*/ 278 w 278"/>
              <a:gd name="T3" fmla="*/ 278 h 557"/>
              <a:gd name="T4" fmla="*/ 0 w 278"/>
              <a:gd name="T5" fmla="*/ 557 h 557"/>
              <a:gd name="T6" fmla="*/ 0 w 278"/>
              <a:gd name="T7" fmla="*/ 0 h 557"/>
            </a:gdLst>
            <a:ahLst/>
            <a:cxnLst>
              <a:cxn ang="0">
                <a:pos x="T0" y="T1"/>
              </a:cxn>
              <a:cxn ang="0">
                <a:pos x="T2" y="T3"/>
              </a:cxn>
              <a:cxn ang="0">
                <a:pos x="T4" y="T5"/>
              </a:cxn>
              <a:cxn ang="0">
                <a:pos x="T6" y="T7"/>
              </a:cxn>
            </a:cxnLst>
            <a:rect l="0" t="0" r="r" b="b"/>
            <a:pathLst>
              <a:path w="278" h="557">
                <a:moveTo>
                  <a:pt x="0" y="0"/>
                </a:moveTo>
                <a:lnTo>
                  <a:pt x="278" y="278"/>
                </a:lnTo>
                <a:lnTo>
                  <a:pt x="0" y="557"/>
                </a:lnTo>
                <a:lnTo>
                  <a:pt x="0" y="0"/>
                </a:lnTo>
                <a:close/>
              </a:path>
            </a:pathLst>
          </a:custGeom>
          <a:solidFill>
            <a:schemeClr val="accent1"/>
          </a:solidFill>
          <a:ln>
            <a:noFill/>
          </a:ln>
        </p:spPr>
        <p:txBody>
          <a:bodyPr vert="horz" wrap="square" lIns="91440" tIns="45720" rIns="91440" bIns="45720" numCol="1" anchor="t" anchorCtr="0" compatLnSpc="1"/>
          <a:lstStyle/>
          <a:p>
            <a:endParaRPr lang="zh-CN" altLang="en-US"/>
          </a:p>
        </p:txBody>
      </p:sp>
      <p:sp>
        <p:nvSpPr>
          <p:cNvPr id="14" name="Rectangle 18"/>
          <p:cNvSpPr>
            <a:spLocks noChangeArrowheads="1"/>
          </p:cNvSpPr>
          <p:nvPr/>
        </p:nvSpPr>
        <p:spPr bwMode="auto">
          <a:xfrm>
            <a:off x="497960" y="194695"/>
            <a:ext cx="102592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zh-CN" altLang="en-US" sz="2000" b="1" dirty="0">
                <a:solidFill>
                  <a:schemeClr val="accent1"/>
                </a:solidFill>
                <a:latin typeface="Impact" pitchFamily="34" charset="0"/>
                <a:ea typeface="微软雅黑" pitchFamily="34" charset="-122"/>
                <a:cs typeface="宋体" pitchFamily="2" charset="-122"/>
              </a:rPr>
              <a:t>活动</a:t>
            </a:r>
            <a:r>
              <a:rPr lang="zh-CN" altLang="en-US" sz="2000" b="1" dirty="0">
                <a:solidFill>
                  <a:schemeClr val="accent2"/>
                </a:solidFill>
                <a:latin typeface="Impact" pitchFamily="34" charset="0"/>
                <a:ea typeface="微软雅黑" pitchFamily="34" charset="-122"/>
                <a:cs typeface="宋体" pitchFamily="2" charset="-122"/>
              </a:rPr>
              <a:t>实施</a:t>
            </a:r>
            <a:endParaRPr lang="en-US" altLang="zh-CN" sz="2000" b="1" dirty="0">
              <a:solidFill>
                <a:schemeClr val="accent2"/>
              </a:solidFill>
              <a:latin typeface="Impact" pitchFamily="34" charset="0"/>
              <a:ea typeface="微软雅黑" pitchFamily="34" charset="-122"/>
              <a:cs typeface="宋体" pitchFamily="2" charset="-122"/>
            </a:endParaRPr>
          </a:p>
        </p:txBody>
      </p:sp>
      <p:sp>
        <p:nvSpPr>
          <p:cNvPr id="21" name="Rectangle 24"/>
          <p:cNvSpPr>
            <a:spLocks noChangeArrowheads="1"/>
          </p:cNvSpPr>
          <p:nvPr/>
        </p:nvSpPr>
        <p:spPr bwMode="auto">
          <a:xfrm>
            <a:off x="1010921" y="900486"/>
            <a:ext cx="4070927" cy="5213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nSpc>
                <a:spcPct val="150000"/>
              </a:lnSpc>
            </a:pPr>
            <a:r>
              <a:rPr lang="en-US" altLang="zh-CN" sz="1200" b="1" dirty="0">
                <a:latin typeface="微软雅黑" panose="020B0503020204020204" pitchFamily="34" charset="-122"/>
                <a:ea typeface="微软雅黑" panose="020B0503020204020204" pitchFamily="34" charset="-122"/>
              </a:rPr>
              <a:t>3</a:t>
            </a:r>
            <a:r>
              <a:rPr lang="zh-CN" altLang="en-US" sz="1200" b="1" dirty="0">
                <a:latin typeface="微软雅黑" panose="020B0503020204020204" pitchFamily="34" charset="-122"/>
                <a:ea typeface="微软雅黑" panose="020B0503020204020204" pitchFamily="34" charset="-122"/>
              </a:rPr>
              <a:t>）欣赏</a:t>
            </a:r>
            <a:endParaRPr lang="en-US" altLang="zh-CN" sz="1200" b="1" dirty="0">
              <a:latin typeface="微软雅黑" panose="020B0503020204020204" pitchFamily="34" charset="-122"/>
              <a:ea typeface="微软雅黑" panose="020B0503020204020204" pitchFamily="34" charset="-122"/>
            </a:endParaRPr>
          </a:p>
          <a:p>
            <a:pPr marL="171450" indent="-171450">
              <a:lnSpc>
                <a:spcPct val="150000"/>
              </a:lnSpc>
              <a:buFont typeface="Wingdings" panose="05000000000000000000" pitchFamily="2" charset="2"/>
              <a:buChar char="n"/>
            </a:pPr>
            <a:r>
              <a:rPr lang="en-US" altLang="zh-CN" sz="1200" dirty="0">
                <a:latin typeface="微软雅黑" panose="020B0503020204020204" pitchFamily="34" charset="-122"/>
                <a:ea typeface="微软雅黑" panose="020B0503020204020204" pitchFamily="34" charset="-122"/>
              </a:rPr>
              <a:t>《</a:t>
            </a:r>
            <a:r>
              <a:rPr lang="zh-CN" altLang="en-US" sz="1200" dirty="0">
                <a:latin typeface="微软雅黑" panose="020B0503020204020204" pitchFamily="34" charset="-122"/>
                <a:ea typeface="微软雅黑" panose="020B0503020204020204" pitchFamily="34" charset="-122"/>
              </a:rPr>
              <a:t>公园的一角</a:t>
            </a:r>
            <a:r>
              <a:rPr lang="en-US" altLang="zh-CN" sz="1200" dirty="0">
                <a:latin typeface="微软雅黑" panose="020B0503020204020204" pitchFamily="34" charset="-122"/>
                <a:ea typeface="微软雅黑" panose="020B0503020204020204" pitchFamily="34" charset="-122"/>
              </a:rPr>
              <a:t>》</a:t>
            </a:r>
            <a:r>
              <a:rPr lang="zh-CN" altLang="en-US" sz="1200" dirty="0">
                <a:latin typeface="微软雅黑" panose="020B0503020204020204" pitchFamily="34" charset="-122"/>
                <a:ea typeface="微软雅黑" panose="020B0503020204020204" pitchFamily="34" charset="-122"/>
              </a:rPr>
              <a:t>作品示例如图</a:t>
            </a:r>
            <a:r>
              <a:rPr lang="en-US" altLang="zh-CN" sz="1200" dirty="0">
                <a:latin typeface="微软雅黑" panose="020B0503020204020204" pitchFamily="34" charset="-122"/>
                <a:ea typeface="微软雅黑" panose="020B0503020204020204" pitchFamily="34" charset="-122"/>
              </a:rPr>
              <a:t>2-2-19 </a:t>
            </a:r>
            <a:r>
              <a:rPr lang="zh-CN" altLang="en-US" sz="1200" dirty="0">
                <a:latin typeface="微软雅黑" panose="020B0503020204020204" pitchFamily="34" charset="-122"/>
                <a:ea typeface="微软雅黑" panose="020B0503020204020204" pitchFamily="34" charset="-122"/>
              </a:rPr>
              <a:t>和图</a:t>
            </a:r>
            <a:r>
              <a:rPr lang="en-US" altLang="zh-CN" sz="1200" dirty="0">
                <a:latin typeface="微软雅黑" panose="020B0503020204020204" pitchFamily="34" charset="-122"/>
                <a:ea typeface="微软雅黑" panose="020B0503020204020204" pitchFamily="34" charset="-122"/>
              </a:rPr>
              <a:t>2-2-20 </a:t>
            </a:r>
            <a:r>
              <a:rPr lang="zh-CN" altLang="en-US" sz="1200" dirty="0">
                <a:latin typeface="微软雅黑" panose="020B0503020204020204" pitchFamily="34" charset="-122"/>
                <a:ea typeface="微软雅黑" panose="020B0503020204020204" pitchFamily="34" charset="-122"/>
              </a:rPr>
              <a:t>所示。</a:t>
            </a:r>
            <a:endParaRPr lang="zh-CN" altLang="en-US" sz="1200" b="1" dirty="0">
              <a:latin typeface="微软雅黑" panose="020B0503020204020204" pitchFamily="34" charset="-122"/>
              <a:ea typeface="微软雅黑" panose="020B0503020204020204" pitchFamily="34" charset="-122"/>
            </a:endParaRPr>
          </a:p>
        </p:txBody>
      </p:sp>
      <p:grpSp>
        <p:nvGrpSpPr>
          <p:cNvPr id="3" name="组合 2"/>
          <p:cNvGrpSpPr/>
          <p:nvPr/>
        </p:nvGrpSpPr>
        <p:grpSpPr>
          <a:xfrm>
            <a:off x="1587981" y="1930019"/>
            <a:ext cx="2982431" cy="2317231"/>
            <a:chOff x="481437" y="1399442"/>
            <a:chExt cx="2982431" cy="2317231"/>
          </a:xfrm>
        </p:grpSpPr>
        <p:sp>
          <p:nvSpPr>
            <p:cNvPr id="18" name="Rectangle 20"/>
            <p:cNvSpPr>
              <a:spLocks noChangeArrowheads="1"/>
            </p:cNvSpPr>
            <p:nvPr/>
          </p:nvSpPr>
          <p:spPr bwMode="auto">
            <a:xfrm>
              <a:off x="825588" y="3536111"/>
              <a:ext cx="2146528" cy="180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fontAlgn="base">
                <a:lnSpc>
                  <a:spcPct val="130000"/>
                </a:lnSpc>
                <a:spcBef>
                  <a:spcPct val="0"/>
                </a:spcBef>
                <a:spcAft>
                  <a:spcPct val="0"/>
                </a:spcAft>
              </a:pPr>
              <a:r>
                <a:rPr lang="zh-CN" altLang="en-US" sz="1000" dirty="0">
                  <a:latin typeface="微软雅黑" panose="020B0503020204020204" pitchFamily="34" charset="-122"/>
                  <a:ea typeface="微软雅黑" panose="020B0503020204020204" pitchFamily="34" charset="-122"/>
                </a:rPr>
                <a:t>图</a:t>
              </a:r>
              <a:r>
                <a:rPr lang="en-US" altLang="zh-CN" sz="1000" dirty="0">
                  <a:latin typeface="微软雅黑" panose="020B0503020204020204" pitchFamily="34" charset="-122"/>
                  <a:ea typeface="微软雅黑" panose="020B0503020204020204" pitchFamily="34" charset="-122"/>
                </a:rPr>
                <a:t>2-2-19 </a:t>
              </a:r>
              <a:r>
                <a:rPr lang="zh-CN" altLang="en-US" sz="1000" dirty="0">
                  <a:latin typeface="微软雅黑" panose="020B0503020204020204" pitchFamily="34" charset="-122"/>
                  <a:ea typeface="微软雅黑" panose="020B0503020204020204" pitchFamily="34" charset="-122"/>
                </a:rPr>
                <a:t>公园一角</a:t>
              </a:r>
              <a:r>
                <a:rPr lang="en-US" altLang="zh-CN" sz="1000" dirty="0">
                  <a:latin typeface="微软雅黑" panose="020B0503020204020204" pitchFamily="34" charset="-122"/>
                  <a:ea typeface="微软雅黑" panose="020B0503020204020204" pitchFamily="34" charset="-122"/>
                </a:rPr>
                <a:t>/</a:t>
              </a:r>
              <a:r>
                <a:rPr lang="zh-CN" altLang="en-US" sz="1000" dirty="0">
                  <a:latin typeface="微软雅黑" panose="020B0503020204020204" pitchFamily="34" charset="-122"/>
                  <a:ea typeface="微软雅黑" panose="020B0503020204020204" pitchFamily="34" charset="-122"/>
                </a:rPr>
                <a:t>李迎</a:t>
              </a:r>
              <a:endParaRPr lang="zh-CN" altLang="en-US" sz="1000" dirty="0">
                <a:solidFill>
                  <a:schemeClr val="tx1">
                    <a:lumMod val="75000"/>
                    <a:lumOff val="25000"/>
                  </a:schemeClr>
                </a:solidFill>
                <a:latin typeface="微软雅黑" panose="020B0503020204020204" pitchFamily="34" charset="-122"/>
                <a:ea typeface="微软雅黑" panose="020B0503020204020204" pitchFamily="34" charset="-122"/>
                <a:cs typeface="Arial" pitchFamily="34" charset="0"/>
              </a:endParaRPr>
            </a:p>
          </p:txBody>
        </p:sp>
        <p:pic>
          <p:nvPicPr>
            <p:cNvPr id="2" name="图片 1"/>
            <p:cNvPicPr>
              <a:picLocks noChangeAspect="1"/>
            </p:cNvPicPr>
            <p:nvPr/>
          </p:nvPicPr>
          <p:blipFill>
            <a:blip r:embed="rId2"/>
            <a:stretch>
              <a:fillRect/>
            </a:stretch>
          </p:blipFill>
          <p:spPr>
            <a:xfrm>
              <a:off x="481437" y="1399442"/>
              <a:ext cx="2982431" cy="2107514"/>
            </a:xfrm>
            <a:prstGeom prst="rect">
              <a:avLst/>
            </a:prstGeom>
          </p:spPr>
        </p:pic>
      </p:grpSp>
      <p:grpSp>
        <p:nvGrpSpPr>
          <p:cNvPr id="4" name="组合 3"/>
          <p:cNvGrpSpPr/>
          <p:nvPr/>
        </p:nvGrpSpPr>
        <p:grpSpPr>
          <a:xfrm>
            <a:off x="4683980" y="1930019"/>
            <a:ext cx="2803392" cy="2317231"/>
            <a:chOff x="3577437" y="1399442"/>
            <a:chExt cx="2803392" cy="2317231"/>
          </a:xfrm>
        </p:grpSpPr>
        <p:sp>
          <p:nvSpPr>
            <p:cNvPr id="25" name="Rectangle 20"/>
            <p:cNvSpPr>
              <a:spLocks noChangeArrowheads="1"/>
            </p:cNvSpPr>
            <p:nvPr/>
          </p:nvSpPr>
          <p:spPr bwMode="auto">
            <a:xfrm>
              <a:off x="3869917" y="3536111"/>
              <a:ext cx="2218432" cy="180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fontAlgn="base">
                <a:lnSpc>
                  <a:spcPct val="130000"/>
                </a:lnSpc>
                <a:spcBef>
                  <a:spcPct val="0"/>
                </a:spcBef>
                <a:spcAft>
                  <a:spcPct val="0"/>
                </a:spcAft>
              </a:pPr>
              <a:r>
                <a:rPr lang="zh-CN" altLang="en-US" sz="1000" dirty="0">
                  <a:latin typeface="微软雅黑" panose="020B0503020204020204" pitchFamily="34" charset="-122"/>
                  <a:ea typeface="微软雅黑" panose="020B0503020204020204" pitchFamily="34" charset="-122"/>
                </a:rPr>
                <a:t>图</a:t>
              </a:r>
              <a:r>
                <a:rPr lang="en-US" altLang="zh-CN" sz="1000" dirty="0">
                  <a:latin typeface="微软雅黑" panose="020B0503020204020204" pitchFamily="34" charset="-122"/>
                  <a:ea typeface="微软雅黑" panose="020B0503020204020204" pitchFamily="34" charset="-122"/>
                </a:rPr>
                <a:t>2-2-20 </a:t>
              </a:r>
              <a:r>
                <a:rPr lang="zh-CN" altLang="en-US" sz="1000" dirty="0">
                  <a:latin typeface="微软雅黑" panose="020B0503020204020204" pitchFamily="34" charset="-122"/>
                  <a:ea typeface="微软雅黑" panose="020B0503020204020204" pitchFamily="34" charset="-122"/>
                </a:rPr>
                <a:t>公园一角</a:t>
              </a:r>
              <a:r>
                <a:rPr lang="en-US" altLang="zh-CN" sz="1000" dirty="0">
                  <a:latin typeface="微软雅黑" panose="020B0503020204020204" pitchFamily="34" charset="-122"/>
                  <a:ea typeface="微软雅黑" panose="020B0503020204020204" pitchFamily="34" charset="-122"/>
                </a:rPr>
                <a:t>/</a:t>
              </a:r>
              <a:r>
                <a:rPr lang="zh-CN" altLang="en-US" sz="1000" dirty="0">
                  <a:latin typeface="微软雅黑" panose="020B0503020204020204" pitchFamily="34" charset="-122"/>
                  <a:ea typeface="微软雅黑" panose="020B0503020204020204" pitchFamily="34" charset="-122"/>
                </a:rPr>
                <a:t>赵金善</a:t>
              </a:r>
              <a:endParaRPr lang="zh-CN" altLang="en-US" sz="1000" dirty="0">
                <a:solidFill>
                  <a:schemeClr val="tx1">
                    <a:lumMod val="75000"/>
                    <a:lumOff val="25000"/>
                  </a:schemeClr>
                </a:solidFill>
                <a:latin typeface="微软雅黑" panose="020B0503020204020204" pitchFamily="34" charset="-122"/>
                <a:ea typeface="微软雅黑" panose="020B0503020204020204" pitchFamily="34" charset="-122"/>
                <a:cs typeface="Arial" pitchFamily="34" charset="0"/>
              </a:endParaRPr>
            </a:p>
          </p:txBody>
        </p:sp>
        <p:pic>
          <p:nvPicPr>
            <p:cNvPr id="5" name="图片 4"/>
            <p:cNvPicPr>
              <a:picLocks noChangeAspect="1"/>
            </p:cNvPicPr>
            <p:nvPr/>
          </p:nvPicPr>
          <p:blipFill>
            <a:blip r:embed="rId3"/>
            <a:stretch>
              <a:fillRect/>
            </a:stretch>
          </p:blipFill>
          <p:spPr>
            <a:xfrm>
              <a:off x="3577437" y="1399442"/>
              <a:ext cx="2803392" cy="2107514"/>
            </a:xfrm>
            <a:prstGeom prst="rect">
              <a:avLst/>
            </a:prstGeom>
          </p:spPr>
        </p:pic>
      </p:grpSp>
    </p:spTree>
    <p:extLst>
      <p:ext uri="{BB962C8B-B14F-4D97-AF65-F5344CB8AC3E}">
        <p14:creationId xmlns:p14="http://schemas.microsoft.com/office/powerpoint/2010/main" val="2679059450"/>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14:presetBounceEnd="60000">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14:bounceEnd="60000">
                                          <p:cBhvr additive="base">
                                            <p:cTn id="7" dur="500" fill="hold"/>
                                            <p:tgtEl>
                                              <p:spTgt spid="21"/>
                                            </p:tgtEl>
                                            <p:attrNameLst>
                                              <p:attrName>ppt_x</p:attrName>
                                            </p:attrNameLst>
                                          </p:cBhvr>
                                          <p:tavLst>
                                            <p:tav tm="0">
                                              <p:val>
                                                <p:strVal val="1+#ppt_w/2"/>
                                              </p:val>
                                            </p:tav>
                                            <p:tav tm="100000">
                                              <p:val>
                                                <p:strVal val="#ppt_x"/>
                                              </p:val>
                                            </p:tav>
                                          </p:tavLst>
                                        </p:anim>
                                        <p:anim calcmode="lin" valueType="num" p14:bounceEnd="60000">
                                          <p:cBhvr additive="base">
                                            <p:cTn id="8" dur="500" fill="hold"/>
                                            <p:tgtEl>
                                              <p:spTgt spid="21"/>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nodeType="afterEffect" p14:presetBounceEnd="60000">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14:bounceEnd="60000">
                                          <p:cBhvr additive="base">
                                            <p:cTn id="12" dur="500" fill="hold"/>
                                            <p:tgtEl>
                                              <p:spTgt spid="3"/>
                                            </p:tgtEl>
                                            <p:attrNameLst>
                                              <p:attrName>ppt_x</p:attrName>
                                            </p:attrNameLst>
                                          </p:cBhvr>
                                          <p:tavLst>
                                            <p:tav tm="0">
                                              <p:val>
                                                <p:strVal val="1+#ppt_w/2"/>
                                              </p:val>
                                            </p:tav>
                                            <p:tav tm="100000">
                                              <p:val>
                                                <p:strVal val="#ppt_x"/>
                                              </p:val>
                                            </p:tav>
                                          </p:tavLst>
                                        </p:anim>
                                        <p:anim calcmode="lin" valueType="num" p14:bounceEnd="60000">
                                          <p:cBhvr additive="base">
                                            <p:cTn id="13" dur="500" fill="hold"/>
                                            <p:tgtEl>
                                              <p:spTgt spid="3"/>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2" fill="hold" nodeType="afterEffect" p14:presetBounceEnd="60000">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14:bounceEnd="60000">
                                          <p:cBhvr additive="base">
                                            <p:cTn id="17" dur="500" fill="hold"/>
                                            <p:tgtEl>
                                              <p:spTgt spid="4"/>
                                            </p:tgtEl>
                                            <p:attrNameLst>
                                              <p:attrName>ppt_x</p:attrName>
                                            </p:attrNameLst>
                                          </p:cBhvr>
                                          <p:tavLst>
                                            <p:tav tm="0">
                                              <p:val>
                                                <p:strVal val="1+#ppt_w/2"/>
                                              </p:val>
                                            </p:tav>
                                            <p:tav tm="100000">
                                              <p:val>
                                                <p:strVal val="#ppt_x"/>
                                              </p:val>
                                            </p:tav>
                                          </p:tavLst>
                                        </p:anim>
                                        <p:anim calcmode="lin" valueType="num" p14:bounceEnd="60000">
                                          <p:cBhvr additive="base">
                                            <p:cTn id="18"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1+#ppt_w/2"/>
                                              </p:val>
                                            </p:tav>
                                            <p:tav tm="100000">
                                              <p:val>
                                                <p:strVal val="#ppt_x"/>
                                              </p:val>
                                            </p:tav>
                                          </p:tavLst>
                                        </p:anim>
                                        <p:anim calcmode="lin" valueType="num">
                                          <p:cBhvr additive="base">
                                            <p:cTn id="8" dur="500" fill="hold"/>
                                            <p:tgtEl>
                                              <p:spTgt spid="21"/>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1+#ppt_w/2"/>
                                              </p:val>
                                            </p:tav>
                                            <p:tav tm="100000">
                                              <p:val>
                                                <p:strVal val="#ppt_x"/>
                                              </p:val>
                                            </p:tav>
                                          </p:tavLst>
                                        </p:anim>
                                        <p:anim calcmode="lin" valueType="num">
                                          <p:cBhvr additive="base">
                                            <p:cTn id="13" dur="500" fill="hold"/>
                                            <p:tgtEl>
                                              <p:spTgt spid="3"/>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2"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1+#ppt_w/2"/>
                                              </p:val>
                                            </p:tav>
                                            <p:tav tm="100000">
                                              <p:val>
                                                <p:strVal val="#ppt_x"/>
                                              </p:val>
                                            </p:tav>
                                          </p:tavLst>
                                        </p:anim>
                                        <p:anim calcmode="lin" valueType="num">
                                          <p:cBhvr additive="base">
                                            <p:cTn id="18"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6"/>
          <p:cNvSpPr/>
          <p:nvPr/>
        </p:nvSpPr>
        <p:spPr bwMode="auto">
          <a:xfrm>
            <a:off x="13606" y="-7938"/>
            <a:ext cx="2556000" cy="5159376"/>
          </a:xfrm>
          <a:custGeom>
            <a:avLst/>
            <a:gdLst>
              <a:gd name="T0" fmla="*/ 0 w 1624"/>
              <a:gd name="T1" fmla="*/ 0 h 3250"/>
              <a:gd name="T2" fmla="*/ 1624 w 1624"/>
              <a:gd name="T3" fmla="*/ 1625 h 3250"/>
              <a:gd name="T4" fmla="*/ 0 w 1624"/>
              <a:gd name="T5" fmla="*/ 3250 h 3250"/>
              <a:gd name="T6" fmla="*/ 0 w 1624"/>
              <a:gd name="T7" fmla="*/ 0 h 3250"/>
            </a:gdLst>
            <a:ahLst/>
            <a:cxnLst>
              <a:cxn ang="0">
                <a:pos x="T0" y="T1"/>
              </a:cxn>
              <a:cxn ang="0">
                <a:pos x="T2" y="T3"/>
              </a:cxn>
              <a:cxn ang="0">
                <a:pos x="T4" y="T5"/>
              </a:cxn>
              <a:cxn ang="0">
                <a:pos x="T6" y="T7"/>
              </a:cxn>
            </a:cxnLst>
            <a:rect l="0" t="0" r="r" b="b"/>
            <a:pathLst>
              <a:path w="1624" h="3250">
                <a:moveTo>
                  <a:pt x="0" y="0"/>
                </a:moveTo>
                <a:lnTo>
                  <a:pt x="1624" y="1625"/>
                </a:lnTo>
                <a:lnTo>
                  <a:pt x="0" y="3250"/>
                </a:lnTo>
                <a:lnTo>
                  <a:pt x="0" y="0"/>
                </a:lnTo>
                <a:close/>
              </a:path>
            </a:pathLst>
          </a:custGeom>
          <a:blipFill>
            <a:blip r:embed="rId2" cstate="screen"/>
            <a:srcRect/>
            <a:stretch>
              <a:fillRect/>
            </a:stretch>
          </a:blipFill>
          <a:ln w="12700" cap="flat">
            <a:noFill/>
            <a:prstDash val="solid"/>
            <a:miter lim="800000"/>
          </a:ln>
        </p:spPr>
        <p:txBody>
          <a:bodyPr vert="horz" wrap="square" lIns="91440" tIns="45720" rIns="91440" bIns="45720" numCol="1" anchor="t" anchorCtr="0" compatLnSpc="1"/>
          <a:lstStyle/>
          <a:p>
            <a:endParaRPr lang="zh-CN" altLang="en-US"/>
          </a:p>
        </p:txBody>
      </p:sp>
      <p:sp>
        <p:nvSpPr>
          <p:cNvPr id="7" name="Freeform 7"/>
          <p:cNvSpPr/>
          <p:nvPr/>
        </p:nvSpPr>
        <p:spPr bwMode="auto">
          <a:xfrm>
            <a:off x="13606" y="2133600"/>
            <a:ext cx="438938" cy="876300"/>
          </a:xfrm>
          <a:custGeom>
            <a:avLst/>
            <a:gdLst>
              <a:gd name="T0" fmla="*/ 0 w 557"/>
              <a:gd name="T1" fmla="*/ 0 h 1112"/>
              <a:gd name="T2" fmla="*/ 557 w 557"/>
              <a:gd name="T3" fmla="*/ 557 h 1112"/>
              <a:gd name="T4" fmla="*/ 0 w 557"/>
              <a:gd name="T5" fmla="*/ 1112 h 1112"/>
              <a:gd name="T6" fmla="*/ 0 w 557"/>
              <a:gd name="T7" fmla="*/ 0 h 1112"/>
            </a:gdLst>
            <a:ahLst/>
            <a:cxnLst>
              <a:cxn ang="0">
                <a:pos x="T0" y="T1"/>
              </a:cxn>
              <a:cxn ang="0">
                <a:pos x="T2" y="T3"/>
              </a:cxn>
              <a:cxn ang="0">
                <a:pos x="T4" y="T5"/>
              </a:cxn>
              <a:cxn ang="0">
                <a:pos x="T6" y="T7"/>
              </a:cxn>
            </a:cxnLst>
            <a:rect l="0" t="0" r="r" b="b"/>
            <a:pathLst>
              <a:path w="557" h="1112">
                <a:moveTo>
                  <a:pt x="0" y="0"/>
                </a:moveTo>
                <a:lnTo>
                  <a:pt x="557" y="557"/>
                </a:lnTo>
                <a:lnTo>
                  <a:pt x="0" y="1112"/>
                </a:lnTo>
                <a:lnTo>
                  <a:pt x="0" y="0"/>
                </a:lnTo>
                <a:close/>
              </a:path>
            </a:pathLst>
          </a:custGeom>
          <a:solidFill>
            <a:schemeClr val="tx1">
              <a:lumMod val="75000"/>
              <a:lumOff val="25000"/>
            </a:schemeClr>
          </a:solidFill>
          <a:ln>
            <a:noFill/>
          </a:ln>
        </p:spPr>
        <p:txBody>
          <a:bodyPr vert="horz" wrap="square" lIns="91440" tIns="45720" rIns="91440" bIns="45720" numCol="1" anchor="t" anchorCtr="0" compatLnSpc="1"/>
          <a:lstStyle/>
          <a:p>
            <a:endParaRPr lang="zh-CN" altLang="en-US"/>
          </a:p>
        </p:txBody>
      </p:sp>
      <p:sp>
        <p:nvSpPr>
          <p:cNvPr id="8" name="Freeform 8"/>
          <p:cNvSpPr/>
          <p:nvPr/>
        </p:nvSpPr>
        <p:spPr bwMode="auto">
          <a:xfrm>
            <a:off x="1979367" y="1562844"/>
            <a:ext cx="580472" cy="1158916"/>
          </a:xfrm>
          <a:custGeom>
            <a:avLst/>
            <a:gdLst>
              <a:gd name="T0" fmla="*/ 0 w 286"/>
              <a:gd name="T1" fmla="*/ 0 h 571"/>
              <a:gd name="T2" fmla="*/ 286 w 286"/>
              <a:gd name="T3" fmla="*/ 287 h 571"/>
              <a:gd name="T4" fmla="*/ 0 w 286"/>
              <a:gd name="T5" fmla="*/ 571 h 571"/>
              <a:gd name="T6" fmla="*/ 0 w 286"/>
              <a:gd name="T7" fmla="*/ 0 h 571"/>
            </a:gdLst>
            <a:ahLst/>
            <a:cxnLst>
              <a:cxn ang="0">
                <a:pos x="T0" y="T1"/>
              </a:cxn>
              <a:cxn ang="0">
                <a:pos x="T2" y="T3"/>
              </a:cxn>
              <a:cxn ang="0">
                <a:pos x="T4" y="T5"/>
              </a:cxn>
              <a:cxn ang="0">
                <a:pos x="T6" y="T7"/>
              </a:cxn>
            </a:cxnLst>
            <a:rect l="0" t="0" r="r" b="b"/>
            <a:pathLst>
              <a:path w="286" h="571">
                <a:moveTo>
                  <a:pt x="0" y="0"/>
                </a:moveTo>
                <a:lnTo>
                  <a:pt x="286" y="287"/>
                </a:lnTo>
                <a:lnTo>
                  <a:pt x="0" y="571"/>
                </a:lnTo>
                <a:lnTo>
                  <a:pt x="0" y="0"/>
                </a:lnTo>
                <a:close/>
              </a:path>
            </a:pathLst>
          </a:custGeom>
          <a:noFill/>
          <a:ln w="6350" cap="flat">
            <a:solidFill>
              <a:schemeClr val="tx1">
                <a:lumMod val="75000"/>
                <a:lumOff val="25000"/>
              </a:schemeClr>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9" name="Freeform 9"/>
          <p:cNvSpPr/>
          <p:nvPr/>
        </p:nvSpPr>
        <p:spPr bwMode="auto">
          <a:xfrm>
            <a:off x="2235737" y="2089959"/>
            <a:ext cx="471804" cy="945307"/>
          </a:xfrm>
          <a:custGeom>
            <a:avLst/>
            <a:gdLst>
              <a:gd name="T0" fmla="*/ 0 w 278"/>
              <a:gd name="T1" fmla="*/ 0 h 557"/>
              <a:gd name="T2" fmla="*/ 278 w 278"/>
              <a:gd name="T3" fmla="*/ 278 h 557"/>
              <a:gd name="T4" fmla="*/ 0 w 278"/>
              <a:gd name="T5" fmla="*/ 557 h 557"/>
              <a:gd name="T6" fmla="*/ 0 w 278"/>
              <a:gd name="T7" fmla="*/ 0 h 557"/>
            </a:gdLst>
            <a:ahLst/>
            <a:cxnLst>
              <a:cxn ang="0">
                <a:pos x="T0" y="T1"/>
              </a:cxn>
              <a:cxn ang="0">
                <a:pos x="T2" y="T3"/>
              </a:cxn>
              <a:cxn ang="0">
                <a:pos x="T4" y="T5"/>
              </a:cxn>
              <a:cxn ang="0">
                <a:pos x="T6" y="T7"/>
              </a:cxn>
            </a:cxnLst>
            <a:rect l="0" t="0" r="r" b="b"/>
            <a:pathLst>
              <a:path w="278" h="557">
                <a:moveTo>
                  <a:pt x="0" y="0"/>
                </a:moveTo>
                <a:lnTo>
                  <a:pt x="278" y="278"/>
                </a:lnTo>
                <a:lnTo>
                  <a:pt x="0" y="557"/>
                </a:lnTo>
                <a:lnTo>
                  <a:pt x="0" y="0"/>
                </a:lnTo>
                <a:close/>
              </a:path>
            </a:pathLst>
          </a:custGeom>
          <a:solidFill>
            <a:schemeClr val="accent1"/>
          </a:solidFill>
          <a:ln>
            <a:noFill/>
          </a:ln>
        </p:spPr>
        <p:txBody>
          <a:bodyPr vert="horz" wrap="square" lIns="91440" tIns="45720" rIns="91440" bIns="45720" numCol="1" anchor="t" anchorCtr="0" compatLnSpc="1"/>
          <a:lstStyle/>
          <a:p>
            <a:endParaRPr lang="zh-CN" altLang="en-US"/>
          </a:p>
        </p:txBody>
      </p:sp>
      <p:sp>
        <p:nvSpPr>
          <p:cNvPr id="16" name="Rectangle 18"/>
          <p:cNvSpPr>
            <a:spLocks noChangeArrowheads="1"/>
          </p:cNvSpPr>
          <p:nvPr/>
        </p:nvSpPr>
        <p:spPr bwMode="auto">
          <a:xfrm>
            <a:off x="4837593" y="1923613"/>
            <a:ext cx="3399012"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fontAlgn="base">
              <a:spcBef>
                <a:spcPct val="0"/>
              </a:spcBef>
              <a:spcAft>
                <a:spcPct val="0"/>
              </a:spcAft>
            </a:pPr>
            <a:r>
              <a:rPr lang="zh-CN" altLang="en-US" sz="2800" b="1" dirty="0">
                <a:solidFill>
                  <a:schemeClr val="accent2"/>
                </a:solidFill>
                <a:latin typeface="Impact" pitchFamily="34" charset="0"/>
                <a:ea typeface="微软雅黑" pitchFamily="34" charset="-122"/>
                <a:cs typeface="宋体" pitchFamily="2" charset="-122"/>
              </a:rPr>
              <a:t>感谢</a:t>
            </a:r>
            <a:r>
              <a:rPr lang="zh-CN" altLang="en-US" sz="2800" b="1" dirty="0">
                <a:solidFill>
                  <a:schemeClr val="tx1">
                    <a:lumMod val="75000"/>
                    <a:lumOff val="25000"/>
                  </a:schemeClr>
                </a:solidFill>
                <a:latin typeface="Impact" pitchFamily="34" charset="0"/>
                <a:ea typeface="微软雅黑" pitchFamily="34" charset="-122"/>
                <a:cs typeface="宋体" pitchFamily="2" charset="-122"/>
              </a:rPr>
              <a:t>各位观看</a:t>
            </a:r>
            <a:endParaRPr lang="en-US" altLang="zh-CN" sz="2800" b="1" dirty="0">
              <a:solidFill>
                <a:schemeClr val="tx1">
                  <a:lumMod val="75000"/>
                  <a:lumOff val="25000"/>
                </a:schemeClr>
              </a:solidFill>
              <a:latin typeface="Impact" pitchFamily="34" charset="0"/>
              <a:ea typeface="微软雅黑" pitchFamily="34" charset="-122"/>
              <a:cs typeface="宋体" pitchFamily="2" charset="-122"/>
            </a:endParaRPr>
          </a:p>
        </p:txBody>
      </p:sp>
      <p:sp>
        <p:nvSpPr>
          <p:cNvPr id="19" name="Line 21"/>
          <p:cNvSpPr>
            <a:spLocks noChangeShapeType="1"/>
          </p:cNvSpPr>
          <p:nvPr/>
        </p:nvSpPr>
        <p:spPr bwMode="auto">
          <a:xfrm>
            <a:off x="4570412" y="2562612"/>
            <a:ext cx="2675414" cy="0"/>
          </a:xfrm>
          <a:prstGeom prst="line">
            <a:avLst/>
          </a:prstGeom>
          <a:noFill/>
          <a:ln w="6350">
            <a:solidFill>
              <a:schemeClr val="tx1">
                <a:lumMod val="75000"/>
                <a:lumOff val="25000"/>
              </a:schemeClr>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zh-CN" altLang="en-US">
              <a:ln>
                <a:solidFill>
                  <a:schemeClr val="tx1">
                    <a:lumMod val="75000"/>
                    <a:lumOff val="25000"/>
                  </a:schemeClr>
                </a:solidFill>
              </a:ln>
              <a:solidFill>
                <a:srgbClr val="000000"/>
              </a:solidFill>
              <a:latin typeface="Arial" pitchFamily="34" charset="0"/>
            </a:endParaRPr>
          </a:p>
        </p:txBody>
      </p:sp>
      <p:sp>
        <p:nvSpPr>
          <p:cNvPr id="11" name="菱形 10"/>
          <p:cNvSpPr/>
          <p:nvPr/>
        </p:nvSpPr>
        <p:spPr>
          <a:xfrm>
            <a:off x="1049254" y="3165533"/>
            <a:ext cx="2034712" cy="2034712"/>
          </a:xfrm>
          <a:prstGeom prst="diamond">
            <a:avLst/>
          </a:prstGeom>
          <a:blipFill>
            <a:blip r:embed="rId3" cstate="print"/>
            <a:srcRect/>
            <a:stretch>
              <a:fillRect r="3"/>
            </a:stretch>
          </a:blipFill>
          <a:ln w="6350" cap="flat">
            <a:noFill/>
            <a:prstDash val="solid"/>
            <a:miter lim="800000"/>
          </a:ln>
        </p:spPr>
        <p:txBody>
          <a:bodyPr vert="horz" wrap="square" lIns="91440" tIns="45720" rIns="91440" bIns="45720" numCol="1" anchor="t" anchorCtr="0" compatLnSpc="1"/>
          <a:lstStyle/>
          <a:p>
            <a:endParaRPr lang="zh-CN" altLang="en-US"/>
          </a:p>
        </p:txBody>
      </p:sp>
      <p:sp>
        <p:nvSpPr>
          <p:cNvPr id="12" name="菱形 11"/>
          <p:cNvSpPr/>
          <p:nvPr/>
        </p:nvSpPr>
        <p:spPr>
          <a:xfrm>
            <a:off x="-4649" y="4227140"/>
            <a:ext cx="2034712" cy="2034712"/>
          </a:xfrm>
          <a:prstGeom prst="diamond">
            <a:avLst/>
          </a:prstGeom>
          <a:solidFill>
            <a:schemeClr val="accent2"/>
          </a:solidFill>
          <a:ln w="6350" cap="flat">
            <a:noFill/>
            <a:prstDash val="solid"/>
            <a:miter lim="800000"/>
          </a:ln>
        </p:spPr>
        <p:txBody>
          <a:bodyPr vert="horz" wrap="square" lIns="91440" tIns="45720" rIns="91440" bIns="45720" numCol="1" anchor="t" anchorCtr="0" compatLnSpc="1"/>
          <a:lstStyle/>
          <a:p>
            <a:endParaRPr lang="zh-CN" altLang="en-US"/>
          </a:p>
        </p:txBody>
      </p:sp>
      <p:sp>
        <p:nvSpPr>
          <p:cNvPr id="15" name="菱形 14"/>
          <p:cNvSpPr/>
          <p:nvPr/>
        </p:nvSpPr>
        <p:spPr>
          <a:xfrm>
            <a:off x="2103700" y="4227140"/>
            <a:ext cx="2034712" cy="2034712"/>
          </a:xfrm>
          <a:prstGeom prst="diamond">
            <a:avLst/>
          </a:prstGeom>
          <a:solidFill>
            <a:schemeClr val="tx1">
              <a:lumMod val="75000"/>
              <a:lumOff val="25000"/>
            </a:schemeClr>
          </a:solidFill>
          <a:ln w="6350" cap="flat">
            <a:noFill/>
            <a:prstDash val="solid"/>
            <a:miter lim="800000"/>
          </a:ln>
        </p:spPr>
        <p:txBody>
          <a:bodyPr vert="horz" wrap="square" lIns="91440" tIns="45720" rIns="91440" bIns="45720" numCol="1" anchor="t" anchorCtr="0" compatLnSpc="1"/>
          <a:lstStyle/>
          <a:p>
            <a:endParaRPr lang="zh-CN" altLang="en-US"/>
          </a:p>
        </p:txBody>
      </p:sp>
    </p:spTree>
    <p:extLst>
      <p:ext uri="{BB962C8B-B14F-4D97-AF65-F5344CB8AC3E}">
        <p14:creationId xmlns:p14="http://schemas.microsoft.com/office/powerpoint/2010/main" val="263212403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10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0-#ppt_w/2"/>
                                          </p:val>
                                        </p:tav>
                                        <p:tav tm="100000">
                                          <p:val>
                                            <p:strVal val="#ppt_x"/>
                                          </p:val>
                                        </p:tav>
                                      </p:tavLst>
                                    </p:anim>
                                    <p:anim calcmode="lin" valueType="num">
                                      <p:cBhvr additive="base">
                                        <p:cTn id="12" dur="500" fill="hold"/>
                                        <p:tgtEl>
                                          <p:spTgt spid="7"/>
                                        </p:tgtEl>
                                        <p:attrNameLst>
                                          <p:attrName>ppt_y</p:attrName>
                                        </p:attrNameLst>
                                      </p:cBhvr>
                                      <p:tavLst>
                                        <p:tav tm="0">
                                          <p:val>
                                            <p:strVal val="#ppt_y"/>
                                          </p:val>
                                        </p:tav>
                                        <p:tav tm="100000">
                                          <p:val>
                                            <p:strVal val="#ppt_y"/>
                                          </p:val>
                                        </p:tav>
                                      </p:tavLst>
                                    </p:anim>
                                  </p:childTnLst>
                                </p:cTn>
                              </p:par>
                              <p:par>
                                <p:cTn id="13" presetID="35" presetClass="emph" presetSubtype="0" repeatCount="3000" fill="hold" grpId="1" nodeType="withEffect">
                                  <p:stCondLst>
                                    <p:cond delay="500"/>
                                  </p:stCondLst>
                                  <p:childTnLst>
                                    <p:anim calcmode="discrete" valueType="str">
                                      <p:cBhvr>
                                        <p:cTn id="14" dur="100" fill="hold"/>
                                        <p:tgtEl>
                                          <p:spTgt spid="7"/>
                                        </p:tgtEl>
                                        <p:attrNameLst>
                                          <p:attrName>style.visibility</p:attrName>
                                        </p:attrNameLst>
                                      </p:cBhvr>
                                      <p:tavLst>
                                        <p:tav tm="0">
                                          <p:val>
                                            <p:strVal val="hidden"/>
                                          </p:val>
                                        </p:tav>
                                        <p:tav tm="50000">
                                          <p:val>
                                            <p:strVal val="visible"/>
                                          </p:val>
                                        </p:tav>
                                      </p:tavLst>
                                    </p:anim>
                                  </p:childTnLst>
                                </p:cTn>
                              </p:par>
                              <p:par>
                                <p:cTn id="15" presetID="2" presetClass="entr" presetSubtype="8" fill="hold" grpId="0" nodeType="withEffect">
                                  <p:stCondLst>
                                    <p:cond delay="20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0-#ppt_w/2"/>
                                          </p:val>
                                        </p:tav>
                                        <p:tav tm="100000">
                                          <p:val>
                                            <p:strVal val="#ppt_x"/>
                                          </p:val>
                                        </p:tav>
                                      </p:tavLst>
                                    </p:anim>
                                    <p:anim calcmode="lin" valueType="num">
                                      <p:cBhvr additive="base">
                                        <p:cTn id="18" dur="500" fill="hold"/>
                                        <p:tgtEl>
                                          <p:spTgt spid="8"/>
                                        </p:tgtEl>
                                        <p:attrNameLst>
                                          <p:attrName>ppt_y</p:attrName>
                                        </p:attrNameLst>
                                      </p:cBhvr>
                                      <p:tavLst>
                                        <p:tav tm="0">
                                          <p:val>
                                            <p:strVal val="#ppt_y"/>
                                          </p:val>
                                        </p:tav>
                                        <p:tav tm="100000">
                                          <p:val>
                                            <p:strVal val="#ppt_y"/>
                                          </p:val>
                                        </p:tav>
                                      </p:tavLst>
                                    </p:anim>
                                  </p:childTnLst>
                                </p:cTn>
                              </p:par>
                              <p:par>
                                <p:cTn id="19" presetID="35" presetClass="emph" presetSubtype="0" repeatCount="3000" fill="hold" grpId="1" nodeType="withEffect">
                                  <p:stCondLst>
                                    <p:cond delay="600"/>
                                  </p:stCondLst>
                                  <p:childTnLst>
                                    <p:anim calcmode="discrete" valueType="str">
                                      <p:cBhvr>
                                        <p:cTn id="20" dur="100" fill="hold"/>
                                        <p:tgtEl>
                                          <p:spTgt spid="8"/>
                                        </p:tgtEl>
                                        <p:attrNameLst>
                                          <p:attrName>style.visibility</p:attrName>
                                        </p:attrNameLst>
                                      </p:cBhvr>
                                      <p:tavLst>
                                        <p:tav tm="0">
                                          <p:val>
                                            <p:strVal val="hidden"/>
                                          </p:val>
                                        </p:tav>
                                        <p:tav tm="50000">
                                          <p:val>
                                            <p:strVal val="visible"/>
                                          </p:val>
                                        </p:tav>
                                      </p:tavLst>
                                    </p:anim>
                                  </p:childTnLst>
                                </p:cTn>
                              </p:par>
                              <p:par>
                                <p:cTn id="21" presetID="2" presetClass="entr" presetSubtype="8" fill="hold" grpId="0" nodeType="withEffect">
                                  <p:stCondLst>
                                    <p:cond delay="30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500" fill="hold"/>
                                        <p:tgtEl>
                                          <p:spTgt spid="9"/>
                                        </p:tgtEl>
                                        <p:attrNameLst>
                                          <p:attrName>ppt_x</p:attrName>
                                        </p:attrNameLst>
                                      </p:cBhvr>
                                      <p:tavLst>
                                        <p:tav tm="0">
                                          <p:val>
                                            <p:strVal val="0-#ppt_w/2"/>
                                          </p:val>
                                        </p:tav>
                                        <p:tav tm="100000">
                                          <p:val>
                                            <p:strVal val="#ppt_x"/>
                                          </p:val>
                                        </p:tav>
                                      </p:tavLst>
                                    </p:anim>
                                    <p:anim calcmode="lin" valueType="num">
                                      <p:cBhvr additive="base">
                                        <p:cTn id="24" dur="500" fill="hold"/>
                                        <p:tgtEl>
                                          <p:spTgt spid="9"/>
                                        </p:tgtEl>
                                        <p:attrNameLst>
                                          <p:attrName>ppt_y</p:attrName>
                                        </p:attrNameLst>
                                      </p:cBhvr>
                                      <p:tavLst>
                                        <p:tav tm="0">
                                          <p:val>
                                            <p:strVal val="#ppt_y"/>
                                          </p:val>
                                        </p:tav>
                                        <p:tav tm="100000">
                                          <p:val>
                                            <p:strVal val="#ppt_y"/>
                                          </p:val>
                                        </p:tav>
                                      </p:tavLst>
                                    </p:anim>
                                  </p:childTnLst>
                                </p:cTn>
                              </p:par>
                              <p:par>
                                <p:cTn id="25" presetID="35" presetClass="emph" presetSubtype="0" repeatCount="3000" fill="hold" grpId="1" nodeType="withEffect">
                                  <p:stCondLst>
                                    <p:cond delay="700"/>
                                  </p:stCondLst>
                                  <p:childTnLst>
                                    <p:anim calcmode="discrete" valueType="str">
                                      <p:cBhvr>
                                        <p:cTn id="26" dur="100" fill="hold"/>
                                        <p:tgtEl>
                                          <p:spTgt spid="9"/>
                                        </p:tgtEl>
                                        <p:attrNameLst>
                                          <p:attrName>style.visibility</p:attrName>
                                        </p:attrNameLst>
                                      </p:cBhvr>
                                      <p:tavLst>
                                        <p:tav tm="0">
                                          <p:val>
                                            <p:strVal val="hidden"/>
                                          </p:val>
                                        </p:tav>
                                        <p:tav tm="50000">
                                          <p:val>
                                            <p:strVal val="visible"/>
                                          </p:val>
                                        </p:tav>
                                      </p:tavLst>
                                    </p:anim>
                                  </p:childTnLst>
                                </p:cTn>
                              </p:par>
                              <p:par>
                                <p:cTn id="27" presetID="2" presetClass="entr" presetSubtype="8" fill="hold" grpId="0" nodeType="withEffect">
                                  <p:stCondLst>
                                    <p:cond delay="700"/>
                                  </p:stCondLst>
                                  <p:childTnLst>
                                    <p:set>
                                      <p:cBhvr>
                                        <p:cTn id="28" dur="1" fill="hold">
                                          <p:stCondLst>
                                            <p:cond delay="0"/>
                                          </p:stCondLst>
                                        </p:cTn>
                                        <p:tgtEl>
                                          <p:spTgt spid="15"/>
                                        </p:tgtEl>
                                        <p:attrNameLst>
                                          <p:attrName>style.visibility</p:attrName>
                                        </p:attrNameLst>
                                      </p:cBhvr>
                                      <p:to>
                                        <p:strVal val="visible"/>
                                      </p:to>
                                    </p:set>
                                    <p:anim calcmode="lin" valueType="num">
                                      <p:cBhvr additive="base">
                                        <p:cTn id="29" dur="500" fill="hold"/>
                                        <p:tgtEl>
                                          <p:spTgt spid="15"/>
                                        </p:tgtEl>
                                        <p:attrNameLst>
                                          <p:attrName>ppt_x</p:attrName>
                                        </p:attrNameLst>
                                      </p:cBhvr>
                                      <p:tavLst>
                                        <p:tav tm="0">
                                          <p:val>
                                            <p:strVal val="0-#ppt_w/2"/>
                                          </p:val>
                                        </p:tav>
                                        <p:tav tm="100000">
                                          <p:val>
                                            <p:strVal val="#ppt_x"/>
                                          </p:val>
                                        </p:tav>
                                      </p:tavLst>
                                    </p:anim>
                                    <p:anim calcmode="lin" valueType="num">
                                      <p:cBhvr additive="base">
                                        <p:cTn id="30" dur="500" fill="hold"/>
                                        <p:tgtEl>
                                          <p:spTgt spid="15"/>
                                        </p:tgtEl>
                                        <p:attrNameLst>
                                          <p:attrName>ppt_y</p:attrName>
                                        </p:attrNameLst>
                                      </p:cBhvr>
                                      <p:tavLst>
                                        <p:tav tm="0">
                                          <p:val>
                                            <p:strVal val="#ppt_y"/>
                                          </p:val>
                                        </p:tav>
                                        <p:tav tm="100000">
                                          <p:val>
                                            <p:strVal val="#ppt_y"/>
                                          </p:val>
                                        </p:tav>
                                      </p:tavLst>
                                    </p:anim>
                                  </p:childTnLst>
                                </p:cTn>
                              </p:par>
                              <p:par>
                                <p:cTn id="31" presetID="35" presetClass="emph" presetSubtype="0" repeatCount="3000" fill="hold" grpId="1" nodeType="withEffect">
                                  <p:stCondLst>
                                    <p:cond delay="1100"/>
                                  </p:stCondLst>
                                  <p:childTnLst>
                                    <p:anim calcmode="discrete" valueType="str">
                                      <p:cBhvr>
                                        <p:cTn id="32" dur="100" fill="hold"/>
                                        <p:tgtEl>
                                          <p:spTgt spid="15"/>
                                        </p:tgtEl>
                                        <p:attrNameLst>
                                          <p:attrName>style.visibility</p:attrName>
                                        </p:attrNameLst>
                                      </p:cBhvr>
                                      <p:tavLst>
                                        <p:tav tm="0">
                                          <p:val>
                                            <p:strVal val="hidden"/>
                                          </p:val>
                                        </p:tav>
                                        <p:tav tm="50000">
                                          <p:val>
                                            <p:strVal val="visible"/>
                                          </p:val>
                                        </p:tav>
                                      </p:tavLst>
                                    </p:anim>
                                  </p:childTnLst>
                                </p:cTn>
                              </p:par>
                              <p:par>
                                <p:cTn id="33" presetID="2" presetClass="entr" presetSubtype="8" fill="hold" grpId="0" nodeType="withEffect">
                                  <p:stCondLst>
                                    <p:cond delay="1100"/>
                                  </p:stCondLst>
                                  <p:childTnLst>
                                    <p:set>
                                      <p:cBhvr>
                                        <p:cTn id="34" dur="1" fill="hold">
                                          <p:stCondLst>
                                            <p:cond delay="0"/>
                                          </p:stCondLst>
                                        </p:cTn>
                                        <p:tgtEl>
                                          <p:spTgt spid="11"/>
                                        </p:tgtEl>
                                        <p:attrNameLst>
                                          <p:attrName>style.visibility</p:attrName>
                                        </p:attrNameLst>
                                      </p:cBhvr>
                                      <p:to>
                                        <p:strVal val="visible"/>
                                      </p:to>
                                    </p:set>
                                    <p:anim calcmode="lin" valueType="num">
                                      <p:cBhvr additive="base">
                                        <p:cTn id="35" dur="500" fill="hold"/>
                                        <p:tgtEl>
                                          <p:spTgt spid="11"/>
                                        </p:tgtEl>
                                        <p:attrNameLst>
                                          <p:attrName>ppt_x</p:attrName>
                                        </p:attrNameLst>
                                      </p:cBhvr>
                                      <p:tavLst>
                                        <p:tav tm="0">
                                          <p:val>
                                            <p:strVal val="0-#ppt_w/2"/>
                                          </p:val>
                                        </p:tav>
                                        <p:tav tm="100000">
                                          <p:val>
                                            <p:strVal val="#ppt_x"/>
                                          </p:val>
                                        </p:tav>
                                      </p:tavLst>
                                    </p:anim>
                                    <p:anim calcmode="lin" valueType="num">
                                      <p:cBhvr additive="base">
                                        <p:cTn id="36" dur="500" fill="hold"/>
                                        <p:tgtEl>
                                          <p:spTgt spid="11"/>
                                        </p:tgtEl>
                                        <p:attrNameLst>
                                          <p:attrName>ppt_y</p:attrName>
                                        </p:attrNameLst>
                                      </p:cBhvr>
                                      <p:tavLst>
                                        <p:tav tm="0">
                                          <p:val>
                                            <p:strVal val="#ppt_y"/>
                                          </p:val>
                                        </p:tav>
                                        <p:tav tm="100000">
                                          <p:val>
                                            <p:strVal val="#ppt_y"/>
                                          </p:val>
                                        </p:tav>
                                      </p:tavLst>
                                    </p:anim>
                                  </p:childTnLst>
                                </p:cTn>
                              </p:par>
                              <p:par>
                                <p:cTn id="37" presetID="2" presetClass="entr" presetSubtype="8" fill="hold" grpId="0" nodeType="withEffect">
                                  <p:stCondLst>
                                    <p:cond delay="1400"/>
                                  </p:stCondLst>
                                  <p:childTnLst>
                                    <p:set>
                                      <p:cBhvr>
                                        <p:cTn id="38" dur="1" fill="hold">
                                          <p:stCondLst>
                                            <p:cond delay="0"/>
                                          </p:stCondLst>
                                        </p:cTn>
                                        <p:tgtEl>
                                          <p:spTgt spid="12"/>
                                        </p:tgtEl>
                                        <p:attrNameLst>
                                          <p:attrName>style.visibility</p:attrName>
                                        </p:attrNameLst>
                                      </p:cBhvr>
                                      <p:to>
                                        <p:strVal val="visible"/>
                                      </p:to>
                                    </p:set>
                                    <p:anim calcmode="lin" valueType="num">
                                      <p:cBhvr additive="base">
                                        <p:cTn id="39" dur="500" fill="hold"/>
                                        <p:tgtEl>
                                          <p:spTgt spid="12"/>
                                        </p:tgtEl>
                                        <p:attrNameLst>
                                          <p:attrName>ppt_x</p:attrName>
                                        </p:attrNameLst>
                                      </p:cBhvr>
                                      <p:tavLst>
                                        <p:tav tm="0">
                                          <p:val>
                                            <p:strVal val="0-#ppt_w/2"/>
                                          </p:val>
                                        </p:tav>
                                        <p:tav tm="100000">
                                          <p:val>
                                            <p:strVal val="#ppt_x"/>
                                          </p:val>
                                        </p:tav>
                                      </p:tavLst>
                                    </p:anim>
                                    <p:anim calcmode="lin" valueType="num">
                                      <p:cBhvr additive="base">
                                        <p:cTn id="40" dur="500" fill="hold"/>
                                        <p:tgtEl>
                                          <p:spTgt spid="12"/>
                                        </p:tgtEl>
                                        <p:attrNameLst>
                                          <p:attrName>ppt_y</p:attrName>
                                        </p:attrNameLst>
                                      </p:cBhvr>
                                      <p:tavLst>
                                        <p:tav tm="0">
                                          <p:val>
                                            <p:strVal val="#ppt_y"/>
                                          </p:val>
                                        </p:tav>
                                        <p:tav tm="100000">
                                          <p:val>
                                            <p:strVal val="#ppt_y"/>
                                          </p:val>
                                        </p:tav>
                                      </p:tavLst>
                                    </p:anim>
                                  </p:childTnLst>
                                </p:cTn>
                              </p:par>
                              <p:par>
                                <p:cTn id="41" presetID="56" presetClass="entr" presetSubtype="0" fill="hold" grpId="0" nodeType="withEffect">
                                  <p:stCondLst>
                                    <p:cond delay="1400"/>
                                  </p:stCondLst>
                                  <p:iterate type="lt">
                                    <p:tmPct val="6667"/>
                                  </p:iterate>
                                  <p:childTnLst>
                                    <p:set>
                                      <p:cBhvr>
                                        <p:cTn id="42" dur="1" fill="hold">
                                          <p:stCondLst>
                                            <p:cond delay="0"/>
                                          </p:stCondLst>
                                        </p:cTn>
                                        <p:tgtEl>
                                          <p:spTgt spid="16"/>
                                        </p:tgtEl>
                                        <p:attrNameLst>
                                          <p:attrName>style.visibility</p:attrName>
                                        </p:attrNameLst>
                                      </p:cBhvr>
                                      <p:to>
                                        <p:strVal val="visible"/>
                                      </p:to>
                                    </p:set>
                                    <p:anim by="(-#ppt_w*2)" calcmode="lin" valueType="num">
                                      <p:cBhvr rctx="PPT">
                                        <p:cTn id="43" dur="375" autoRev="1" fill="hold">
                                          <p:stCondLst>
                                            <p:cond delay="0"/>
                                          </p:stCondLst>
                                        </p:cTn>
                                        <p:tgtEl>
                                          <p:spTgt spid="16"/>
                                        </p:tgtEl>
                                        <p:attrNameLst>
                                          <p:attrName>ppt_w</p:attrName>
                                        </p:attrNameLst>
                                      </p:cBhvr>
                                    </p:anim>
                                    <p:anim by="(#ppt_w*0.50)" calcmode="lin" valueType="num">
                                      <p:cBhvr>
                                        <p:cTn id="44" dur="375" decel="50000" autoRev="1" fill="hold">
                                          <p:stCondLst>
                                            <p:cond delay="0"/>
                                          </p:stCondLst>
                                        </p:cTn>
                                        <p:tgtEl>
                                          <p:spTgt spid="16"/>
                                        </p:tgtEl>
                                        <p:attrNameLst>
                                          <p:attrName>ppt_x</p:attrName>
                                        </p:attrNameLst>
                                      </p:cBhvr>
                                    </p:anim>
                                    <p:anim from="(-#ppt_h/2)" to="(#ppt_y)" calcmode="lin" valueType="num">
                                      <p:cBhvr>
                                        <p:cTn id="45" dur="750" fill="hold">
                                          <p:stCondLst>
                                            <p:cond delay="0"/>
                                          </p:stCondLst>
                                        </p:cTn>
                                        <p:tgtEl>
                                          <p:spTgt spid="16"/>
                                        </p:tgtEl>
                                        <p:attrNameLst>
                                          <p:attrName>ppt_y</p:attrName>
                                        </p:attrNameLst>
                                      </p:cBhvr>
                                    </p:anim>
                                    <p:animRot by="21600000">
                                      <p:cBhvr>
                                        <p:cTn id="46" dur="750" fill="hold">
                                          <p:stCondLst>
                                            <p:cond delay="0"/>
                                          </p:stCondLst>
                                        </p:cTn>
                                        <p:tgtEl>
                                          <p:spTgt spid="16"/>
                                        </p:tgtEl>
                                        <p:attrNameLst>
                                          <p:attrName>r</p:attrName>
                                        </p:attrNameLst>
                                      </p:cBhvr>
                                    </p:animRot>
                                  </p:childTnLst>
                                </p:cTn>
                              </p:par>
                              <p:par>
                                <p:cTn id="47" presetID="22" presetClass="entr" presetSubtype="8" fill="hold" grpId="0" nodeType="withEffect">
                                  <p:stCondLst>
                                    <p:cond delay="3000"/>
                                  </p:stCondLst>
                                  <p:childTnLst>
                                    <p:set>
                                      <p:cBhvr>
                                        <p:cTn id="48" dur="1" fill="hold">
                                          <p:stCondLst>
                                            <p:cond delay="0"/>
                                          </p:stCondLst>
                                        </p:cTn>
                                        <p:tgtEl>
                                          <p:spTgt spid="19"/>
                                        </p:tgtEl>
                                        <p:attrNameLst>
                                          <p:attrName>style.visibility</p:attrName>
                                        </p:attrNameLst>
                                      </p:cBhvr>
                                      <p:to>
                                        <p:strVal val="visible"/>
                                      </p:to>
                                    </p:set>
                                    <p:animEffect transition="in" filter="wipe(left)">
                                      <p:cBhvr>
                                        <p:cTn id="4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7" grpId="1" animBg="1"/>
      <p:bldP spid="8" grpId="0" animBg="1"/>
      <p:bldP spid="8" grpId="1" animBg="1"/>
      <p:bldP spid="9" grpId="0" animBg="1"/>
      <p:bldP spid="9" grpId="1" animBg="1"/>
      <p:bldP spid="16" grpId="0"/>
      <p:bldP spid="19" grpId="0" animBg="1"/>
      <p:bldP spid="11" grpId="0" animBg="1"/>
      <p:bldP spid="12" grpId="0" animBg="1"/>
      <p:bldP spid="15" grpId="0" animBg="1"/>
      <p:bldP spid="15"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4282412" y="5"/>
            <a:ext cx="4859790" cy="5141913"/>
          </a:xfrm>
          <a:custGeom>
            <a:avLst/>
            <a:gdLst/>
            <a:ahLst/>
            <a:cxnLst/>
            <a:rect l="l" t="t" r="r" b="b"/>
            <a:pathLst>
              <a:path w="6003587" h="5141913">
                <a:moveTo>
                  <a:pt x="5065968" y="0"/>
                </a:moveTo>
                <a:lnTo>
                  <a:pt x="6003587" y="0"/>
                </a:lnTo>
                <a:lnTo>
                  <a:pt x="6003587" y="1361228"/>
                </a:lnTo>
                <a:lnTo>
                  <a:pt x="2278743" y="5141913"/>
                </a:lnTo>
                <a:lnTo>
                  <a:pt x="0" y="5141913"/>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Rectangle 18"/>
          <p:cNvSpPr>
            <a:spLocks noChangeArrowheads="1"/>
          </p:cNvSpPr>
          <p:nvPr/>
        </p:nvSpPr>
        <p:spPr bwMode="auto">
          <a:xfrm>
            <a:off x="421751" y="283815"/>
            <a:ext cx="128240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zh-CN" altLang="en-US" sz="2000" b="1" dirty="0">
                <a:solidFill>
                  <a:schemeClr val="accent1"/>
                </a:solidFill>
                <a:latin typeface="Impact" pitchFamily="34" charset="0"/>
                <a:ea typeface="微软雅黑" pitchFamily="34" charset="-122"/>
                <a:cs typeface="宋体" pitchFamily="2" charset="-122"/>
              </a:rPr>
              <a:t>项目工作单</a:t>
            </a:r>
            <a:endParaRPr lang="en-US" altLang="zh-CN" sz="2000" b="1" dirty="0">
              <a:solidFill>
                <a:schemeClr val="accent1"/>
              </a:solidFill>
              <a:latin typeface="Impact" pitchFamily="34" charset="0"/>
              <a:ea typeface="微软雅黑" pitchFamily="34" charset="-122"/>
              <a:cs typeface="宋体" pitchFamily="2" charset="-122"/>
            </a:endParaRPr>
          </a:p>
        </p:txBody>
      </p:sp>
      <p:sp>
        <p:nvSpPr>
          <p:cNvPr id="9" name="Freeform 9"/>
          <p:cNvSpPr/>
          <p:nvPr/>
        </p:nvSpPr>
        <p:spPr bwMode="auto">
          <a:xfrm>
            <a:off x="8061208" y="407530"/>
            <a:ext cx="434361" cy="870287"/>
          </a:xfrm>
          <a:custGeom>
            <a:avLst/>
            <a:gdLst>
              <a:gd name="T0" fmla="*/ 0 w 278"/>
              <a:gd name="T1" fmla="*/ 0 h 557"/>
              <a:gd name="T2" fmla="*/ 278 w 278"/>
              <a:gd name="T3" fmla="*/ 278 h 557"/>
              <a:gd name="T4" fmla="*/ 0 w 278"/>
              <a:gd name="T5" fmla="*/ 557 h 557"/>
              <a:gd name="T6" fmla="*/ 0 w 278"/>
              <a:gd name="T7" fmla="*/ 0 h 557"/>
            </a:gdLst>
            <a:ahLst/>
            <a:cxnLst>
              <a:cxn ang="0">
                <a:pos x="T0" y="T1"/>
              </a:cxn>
              <a:cxn ang="0">
                <a:pos x="T2" y="T3"/>
              </a:cxn>
              <a:cxn ang="0">
                <a:pos x="T4" y="T5"/>
              </a:cxn>
              <a:cxn ang="0">
                <a:pos x="T6" y="T7"/>
              </a:cxn>
            </a:cxnLst>
            <a:rect l="0" t="0" r="r" b="b"/>
            <a:pathLst>
              <a:path w="278" h="557">
                <a:moveTo>
                  <a:pt x="0" y="0"/>
                </a:moveTo>
                <a:lnTo>
                  <a:pt x="278" y="278"/>
                </a:lnTo>
                <a:lnTo>
                  <a:pt x="0" y="557"/>
                </a:lnTo>
                <a:lnTo>
                  <a:pt x="0" y="0"/>
                </a:lnTo>
                <a:close/>
              </a:path>
            </a:pathLst>
          </a:custGeom>
          <a:noFill/>
          <a:ln w="6350" cap="flat">
            <a:solidFill>
              <a:schemeClr val="accent1"/>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12" name="Freeform 8"/>
          <p:cNvSpPr/>
          <p:nvPr/>
        </p:nvSpPr>
        <p:spPr bwMode="auto">
          <a:xfrm>
            <a:off x="8881600" y="2314577"/>
            <a:ext cx="256830" cy="512760"/>
          </a:xfrm>
          <a:custGeom>
            <a:avLst/>
            <a:gdLst>
              <a:gd name="T0" fmla="*/ 0 w 286"/>
              <a:gd name="T1" fmla="*/ 0 h 571"/>
              <a:gd name="T2" fmla="*/ 286 w 286"/>
              <a:gd name="T3" fmla="*/ 287 h 571"/>
              <a:gd name="T4" fmla="*/ 0 w 286"/>
              <a:gd name="T5" fmla="*/ 571 h 571"/>
              <a:gd name="T6" fmla="*/ 0 w 286"/>
              <a:gd name="T7" fmla="*/ 0 h 571"/>
            </a:gdLst>
            <a:ahLst/>
            <a:cxnLst>
              <a:cxn ang="0">
                <a:pos x="T0" y="T1"/>
              </a:cxn>
              <a:cxn ang="0">
                <a:pos x="T2" y="T3"/>
              </a:cxn>
              <a:cxn ang="0">
                <a:pos x="T4" y="T5"/>
              </a:cxn>
              <a:cxn ang="0">
                <a:pos x="T6" y="T7"/>
              </a:cxn>
            </a:cxnLst>
            <a:rect l="0" t="0" r="r" b="b"/>
            <a:pathLst>
              <a:path w="286" h="571">
                <a:moveTo>
                  <a:pt x="0" y="0"/>
                </a:moveTo>
                <a:lnTo>
                  <a:pt x="286" y="287"/>
                </a:lnTo>
                <a:lnTo>
                  <a:pt x="0" y="571"/>
                </a:lnTo>
                <a:lnTo>
                  <a:pt x="0" y="0"/>
                </a:lnTo>
                <a:close/>
              </a:path>
            </a:pathLst>
          </a:custGeom>
          <a:solidFill>
            <a:schemeClr val="accent2"/>
          </a:solidFill>
          <a:ln w="6350" cap="flat">
            <a:noFill/>
            <a:prstDash val="solid"/>
            <a:miter lim="800000"/>
          </a:ln>
        </p:spPr>
        <p:txBody>
          <a:bodyPr vert="horz" wrap="square" lIns="91440" tIns="45720" rIns="91440" bIns="45720" numCol="1" anchor="t" anchorCtr="0" compatLnSpc="1"/>
          <a:lstStyle/>
          <a:p>
            <a:endParaRPr lang="zh-CN" altLang="en-US"/>
          </a:p>
        </p:txBody>
      </p:sp>
      <p:pic>
        <p:nvPicPr>
          <p:cNvPr id="3" name="图片 2"/>
          <p:cNvPicPr>
            <a:picLocks noChangeAspect="1"/>
          </p:cNvPicPr>
          <p:nvPr/>
        </p:nvPicPr>
        <p:blipFill rotWithShape="1">
          <a:blip r:embed="rId2">
            <a:extLst>
              <a:ext uri="{28A0092B-C50C-407E-A947-70E740481C1C}">
                <a14:useLocalDpi xmlns:a14="http://schemas.microsoft.com/office/drawing/2010/main" val="0"/>
              </a:ext>
            </a:extLst>
          </a:blip>
          <a:srcRect b="1050"/>
          <a:stretch/>
        </p:blipFill>
        <p:spPr>
          <a:xfrm>
            <a:off x="1536847" y="1277817"/>
            <a:ext cx="5876207" cy="2808000"/>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300"/>
                                        <p:tgtEl>
                                          <p:spTgt spid="6"/>
                                        </p:tgtEl>
                                      </p:cBhvr>
                                    </p:animEffect>
                                    <p:anim calcmode="lin" valueType="num">
                                      <p:cBhvr>
                                        <p:cTn id="8" dur="300" fill="hold"/>
                                        <p:tgtEl>
                                          <p:spTgt spid="6"/>
                                        </p:tgtEl>
                                        <p:attrNameLst>
                                          <p:attrName>ppt_x</p:attrName>
                                        </p:attrNameLst>
                                      </p:cBhvr>
                                      <p:tavLst>
                                        <p:tav tm="0">
                                          <p:val>
                                            <p:strVal val="#ppt_x"/>
                                          </p:val>
                                        </p:tav>
                                        <p:tav tm="100000">
                                          <p:val>
                                            <p:strVal val="#ppt_x"/>
                                          </p:val>
                                        </p:tav>
                                      </p:tavLst>
                                    </p:anim>
                                    <p:anim calcmode="lin" valueType="num">
                                      <p:cBhvr>
                                        <p:cTn id="9" dur="300" fill="hold"/>
                                        <p:tgtEl>
                                          <p:spTgt spid="6"/>
                                        </p:tgtEl>
                                        <p:attrNameLst>
                                          <p:attrName>ppt_y</p:attrName>
                                        </p:attrNameLst>
                                      </p:cBhvr>
                                      <p:tavLst>
                                        <p:tav tm="0">
                                          <p:val>
                                            <p:strVal val="#ppt_y-.1"/>
                                          </p:val>
                                        </p:tav>
                                        <p:tav tm="100000">
                                          <p:val>
                                            <p:strVal val="#ppt_y"/>
                                          </p:val>
                                        </p:tav>
                                      </p:tavLst>
                                    </p:anim>
                                  </p:childTnLst>
                                </p:cTn>
                              </p:par>
                              <p:par>
                                <p:cTn id="10" presetID="2" presetClass="entr" presetSubtype="8" fill="hold" grpId="0" nodeType="withEffect">
                                  <p:stCondLst>
                                    <p:cond delay="3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0-#ppt_w/2"/>
                                          </p:val>
                                        </p:tav>
                                        <p:tav tm="100000">
                                          <p:val>
                                            <p:strVal val="#ppt_x"/>
                                          </p:val>
                                        </p:tav>
                                      </p:tavLst>
                                    </p:anim>
                                    <p:anim calcmode="lin" valueType="num">
                                      <p:cBhvr additive="base">
                                        <p:cTn id="13" dur="500" fill="hold"/>
                                        <p:tgtEl>
                                          <p:spTgt spid="9"/>
                                        </p:tgtEl>
                                        <p:attrNameLst>
                                          <p:attrName>ppt_y</p:attrName>
                                        </p:attrNameLst>
                                      </p:cBhvr>
                                      <p:tavLst>
                                        <p:tav tm="0">
                                          <p:val>
                                            <p:strVal val="#ppt_y"/>
                                          </p:val>
                                        </p:tav>
                                        <p:tav tm="100000">
                                          <p:val>
                                            <p:strVal val="#ppt_y"/>
                                          </p:val>
                                        </p:tav>
                                      </p:tavLst>
                                    </p:anim>
                                  </p:childTnLst>
                                </p:cTn>
                              </p:par>
                              <p:par>
                                <p:cTn id="14" presetID="35" presetClass="emph" presetSubtype="0" repeatCount="3000" fill="hold" grpId="1" nodeType="withEffect">
                                  <p:stCondLst>
                                    <p:cond delay="700"/>
                                  </p:stCondLst>
                                  <p:childTnLst>
                                    <p:anim calcmode="discrete" valueType="str">
                                      <p:cBhvr>
                                        <p:cTn id="15" dur="100" fill="hold"/>
                                        <p:tgtEl>
                                          <p:spTgt spid="9"/>
                                        </p:tgtEl>
                                        <p:attrNameLst>
                                          <p:attrName>style.visibility</p:attrName>
                                        </p:attrNameLst>
                                      </p:cBhvr>
                                      <p:tavLst>
                                        <p:tav tm="0">
                                          <p:val>
                                            <p:strVal val="hidden"/>
                                          </p:val>
                                        </p:tav>
                                        <p:tav tm="50000">
                                          <p:val>
                                            <p:strVal val="visible"/>
                                          </p:val>
                                        </p:tav>
                                      </p:tavLst>
                                    </p:anim>
                                  </p:childTnLst>
                                </p:cTn>
                              </p:par>
                              <p:par>
                                <p:cTn id="16" presetID="2" presetClass="entr" presetSubtype="8" fill="hold" grpId="0" nodeType="withEffect">
                                  <p:stCondLst>
                                    <p:cond delay="700"/>
                                  </p:stCondLst>
                                  <p:childTnLst>
                                    <p:set>
                                      <p:cBhvr>
                                        <p:cTn id="17" dur="1" fill="hold">
                                          <p:stCondLst>
                                            <p:cond delay="0"/>
                                          </p:stCondLst>
                                        </p:cTn>
                                        <p:tgtEl>
                                          <p:spTgt spid="12"/>
                                        </p:tgtEl>
                                        <p:attrNameLst>
                                          <p:attrName>style.visibility</p:attrName>
                                        </p:attrNameLst>
                                      </p:cBhvr>
                                      <p:to>
                                        <p:strVal val="visible"/>
                                      </p:to>
                                    </p:set>
                                    <p:anim calcmode="lin" valueType="num">
                                      <p:cBhvr additive="base">
                                        <p:cTn id="18" dur="500" fill="hold"/>
                                        <p:tgtEl>
                                          <p:spTgt spid="12"/>
                                        </p:tgtEl>
                                        <p:attrNameLst>
                                          <p:attrName>ppt_x</p:attrName>
                                        </p:attrNameLst>
                                      </p:cBhvr>
                                      <p:tavLst>
                                        <p:tav tm="0">
                                          <p:val>
                                            <p:strVal val="0-#ppt_w/2"/>
                                          </p:val>
                                        </p:tav>
                                        <p:tav tm="100000">
                                          <p:val>
                                            <p:strVal val="#ppt_x"/>
                                          </p:val>
                                        </p:tav>
                                      </p:tavLst>
                                    </p:anim>
                                    <p:anim calcmode="lin" valueType="num">
                                      <p:cBhvr additive="base">
                                        <p:cTn id="19" dur="500" fill="hold"/>
                                        <p:tgtEl>
                                          <p:spTgt spid="12"/>
                                        </p:tgtEl>
                                        <p:attrNameLst>
                                          <p:attrName>ppt_y</p:attrName>
                                        </p:attrNameLst>
                                      </p:cBhvr>
                                      <p:tavLst>
                                        <p:tav tm="0">
                                          <p:val>
                                            <p:strVal val="#ppt_y"/>
                                          </p:val>
                                        </p:tav>
                                        <p:tav tm="100000">
                                          <p:val>
                                            <p:strVal val="#ppt_y"/>
                                          </p:val>
                                        </p:tav>
                                      </p:tavLst>
                                    </p:anim>
                                  </p:childTnLst>
                                </p:cTn>
                              </p:par>
                              <p:par>
                                <p:cTn id="20" presetID="35" presetClass="emph" presetSubtype="0" repeatCount="3000" fill="hold" grpId="1" nodeType="withEffect">
                                  <p:stCondLst>
                                    <p:cond delay="1100"/>
                                  </p:stCondLst>
                                  <p:childTnLst>
                                    <p:anim calcmode="discrete" valueType="str">
                                      <p:cBhvr>
                                        <p:cTn id="21" dur="100" fill="hold"/>
                                        <p:tgtEl>
                                          <p:spTgt spid="12"/>
                                        </p:tgtEl>
                                        <p:attrNameLst>
                                          <p:attrName>style.visibility</p:attrName>
                                        </p:attrNameLst>
                                      </p:cBhvr>
                                      <p:tavLst>
                                        <p:tav tm="0">
                                          <p:val>
                                            <p:strVal val="hidden"/>
                                          </p:val>
                                        </p:tav>
                                        <p:tav tm="50000">
                                          <p:val>
                                            <p:strVal val="visible"/>
                                          </p:val>
                                        </p:tav>
                                      </p:tavLst>
                                    </p:anim>
                                  </p:childTnLst>
                                </p:cTn>
                              </p:par>
                              <p:par>
                                <p:cTn id="22" presetID="22" presetClass="entr" presetSubtype="1" fill="hold" grpId="0" nodeType="withEffect">
                                  <p:stCondLst>
                                    <p:cond delay="1100"/>
                                  </p:stCondLst>
                                  <p:childTnLst>
                                    <p:set>
                                      <p:cBhvr>
                                        <p:cTn id="23" dur="1" fill="hold">
                                          <p:stCondLst>
                                            <p:cond delay="0"/>
                                          </p:stCondLst>
                                        </p:cTn>
                                        <p:tgtEl>
                                          <p:spTgt spid="2"/>
                                        </p:tgtEl>
                                        <p:attrNameLst>
                                          <p:attrName>style.visibility</p:attrName>
                                        </p:attrNameLst>
                                      </p:cBhvr>
                                      <p:to>
                                        <p:strVal val="visible"/>
                                      </p:to>
                                    </p:set>
                                    <p:animEffect transition="in" filter="wipe(up)">
                                      <p:cBhvr>
                                        <p:cTn id="24" dur="500"/>
                                        <p:tgtEl>
                                          <p:spTgt spid="2"/>
                                        </p:tgtEl>
                                      </p:cBhvr>
                                    </p:animEffect>
                                  </p:childTnLst>
                                </p:cTn>
                              </p:par>
                            </p:childTnLst>
                          </p:cTn>
                        </p:par>
                        <p:par>
                          <p:cTn id="25" fill="hold">
                            <p:stCondLst>
                              <p:cond delay="1600"/>
                            </p:stCondLst>
                            <p:childTnLst>
                              <p:par>
                                <p:cTn id="26" presetID="53" presetClass="entr" presetSubtype="16" fill="hold" nodeType="afterEffect">
                                  <p:stCondLst>
                                    <p:cond delay="0"/>
                                  </p:stCondLst>
                                  <p:childTnLst>
                                    <p:set>
                                      <p:cBhvr>
                                        <p:cTn id="27" dur="1" fill="hold">
                                          <p:stCondLst>
                                            <p:cond delay="0"/>
                                          </p:stCondLst>
                                        </p:cTn>
                                        <p:tgtEl>
                                          <p:spTgt spid="3"/>
                                        </p:tgtEl>
                                        <p:attrNameLst>
                                          <p:attrName>style.visibility</p:attrName>
                                        </p:attrNameLst>
                                      </p:cBhvr>
                                      <p:to>
                                        <p:strVal val="visible"/>
                                      </p:to>
                                    </p:set>
                                    <p:anim calcmode="lin" valueType="num">
                                      <p:cBhvr>
                                        <p:cTn id="28" dur="500" fill="hold"/>
                                        <p:tgtEl>
                                          <p:spTgt spid="3"/>
                                        </p:tgtEl>
                                        <p:attrNameLst>
                                          <p:attrName>ppt_w</p:attrName>
                                        </p:attrNameLst>
                                      </p:cBhvr>
                                      <p:tavLst>
                                        <p:tav tm="0">
                                          <p:val>
                                            <p:fltVal val="0"/>
                                          </p:val>
                                        </p:tav>
                                        <p:tav tm="100000">
                                          <p:val>
                                            <p:strVal val="#ppt_w"/>
                                          </p:val>
                                        </p:tav>
                                      </p:tavLst>
                                    </p:anim>
                                    <p:anim calcmode="lin" valueType="num">
                                      <p:cBhvr>
                                        <p:cTn id="29" dur="500" fill="hold"/>
                                        <p:tgtEl>
                                          <p:spTgt spid="3"/>
                                        </p:tgtEl>
                                        <p:attrNameLst>
                                          <p:attrName>ppt_h</p:attrName>
                                        </p:attrNameLst>
                                      </p:cBhvr>
                                      <p:tavLst>
                                        <p:tav tm="0">
                                          <p:val>
                                            <p:fltVal val="0"/>
                                          </p:val>
                                        </p:tav>
                                        <p:tav tm="100000">
                                          <p:val>
                                            <p:strVal val="#ppt_h"/>
                                          </p:val>
                                        </p:tav>
                                      </p:tavLst>
                                    </p:anim>
                                    <p:animEffect transition="in" filter="fade">
                                      <p:cBhvr>
                                        <p:cTn id="3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p:bldP spid="9" grpId="0" animBg="1"/>
      <p:bldP spid="9" grpId="1" animBg="1"/>
      <p:bldP spid="12" grpId="0" animBg="1"/>
      <p:bldP spid="12"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cstate="print">
            <a:grayscl/>
            <a:extLst>
              <a:ext uri="{28A0092B-C50C-407E-A947-70E740481C1C}">
                <a14:useLocalDpi xmlns:a14="http://schemas.microsoft.com/office/drawing/2010/main" val="0"/>
              </a:ext>
            </a:extLst>
          </a:blip>
          <a:stretch>
            <a:fillRect/>
          </a:stretch>
        </p:blipFill>
        <p:spPr>
          <a:xfrm>
            <a:off x="1142207" y="1"/>
            <a:ext cx="6856413" cy="4736199"/>
          </a:xfrm>
          <a:prstGeom prst="rect">
            <a:avLst/>
          </a:prstGeom>
        </p:spPr>
      </p:pic>
      <p:sp>
        <p:nvSpPr>
          <p:cNvPr id="2" name="矩形 1"/>
          <p:cNvSpPr/>
          <p:nvPr/>
        </p:nvSpPr>
        <p:spPr>
          <a:xfrm>
            <a:off x="1" y="-21043"/>
            <a:ext cx="9140824" cy="5162956"/>
          </a:xfrm>
          <a:prstGeom prst="rect">
            <a:avLst/>
          </a:prstGeom>
          <a:solidFill>
            <a:schemeClr val="accent4">
              <a:lumMod val="60000"/>
              <a:lumOff val="40000"/>
              <a:alpha val="8980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Rectangle 18"/>
          <p:cNvSpPr>
            <a:spLocks noChangeArrowheads="1"/>
          </p:cNvSpPr>
          <p:nvPr/>
        </p:nvSpPr>
        <p:spPr bwMode="auto">
          <a:xfrm>
            <a:off x="2190419" y="3722957"/>
            <a:ext cx="253434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buFont typeface="Arial" pitchFamily="34" charset="0"/>
              <a:buNone/>
            </a:pPr>
            <a:r>
              <a:rPr lang="zh-CN" altLang="en-US" sz="2000" dirty="0">
                <a:solidFill>
                  <a:schemeClr val="bg1"/>
                </a:solidFill>
                <a:latin typeface="微软雅黑" panose="020B0503020204020204" pitchFamily="34" charset="-122"/>
                <a:ea typeface="微软雅黑" panose="020B0503020204020204" pitchFamily="34" charset="-122"/>
              </a:rPr>
              <a:t>任务一  绘制景物插画</a:t>
            </a:r>
          </a:p>
        </p:txBody>
      </p:sp>
      <p:sp>
        <p:nvSpPr>
          <p:cNvPr id="12" name="Freeform 9"/>
          <p:cNvSpPr/>
          <p:nvPr/>
        </p:nvSpPr>
        <p:spPr bwMode="auto">
          <a:xfrm>
            <a:off x="4776665" y="3817411"/>
            <a:ext cx="68979" cy="138203"/>
          </a:xfrm>
          <a:custGeom>
            <a:avLst/>
            <a:gdLst>
              <a:gd name="T0" fmla="*/ 0 w 278"/>
              <a:gd name="T1" fmla="*/ 0 h 557"/>
              <a:gd name="T2" fmla="*/ 278 w 278"/>
              <a:gd name="T3" fmla="*/ 278 h 557"/>
              <a:gd name="T4" fmla="*/ 0 w 278"/>
              <a:gd name="T5" fmla="*/ 557 h 557"/>
              <a:gd name="T6" fmla="*/ 0 w 278"/>
              <a:gd name="T7" fmla="*/ 0 h 557"/>
            </a:gdLst>
            <a:ahLst/>
            <a:cxnLst>
              <a:cxn ang="0">
                <a:pos x="T0" y="T1"/>
              </a:cxn>
              <a:cxn ang="0">
                <a:pos x="T2" y="T3"/>
              </a:cxn>
              <a:cxn ang="0">
                <a:pos x="T4" y="T5"/>
              </a:cxn>
              <a:cxn ang="0">
                <a:pos x="T6" y="T7"/>
              </a:cxn>
            </a:cxnLst>
            <a:rect l="0" t="0" r="r" b="b"/>
            <a:pathLst>
              <a:path w="278" h="557">
                <a:moveTo>
                  <a:pt x="0" y="0"/>
                </a:moveTo>
                <a:lnTo>
                  <a:pt x="278" y="278"/>
                </a:lnTo>
                <a:lnTo>
                  <a:pt x="0" y="557"/>
                </a:lnTo>
                <a:lnTo>
                  <a:pt x="0" y="0"/>
                </a:lnTo>
                <a:close/>
              </a:path>
            </a:pathLst>
          </a:custGeom>
          <a:solidFill>
            <a:schemeClr val="bg1"/>
          </a:solidFill>
          <a:ln>
            <a:noFill/>
          </a:ln>
        </p:spPr>
        <p:txBody>
          <a:bodyPr vert="horz" wrap="square" lIns="91440" tIns="45720" rIns="91440" bIns="45720" numCol="1" anchor="t" anchorCtr="0" compatLnSpc="1"/>
          <a:lstStyle/>
          <a:p>
            <a:endParaRPr lang="zh-CN" altLang="en-US"/>
          </a:p>
        </p:txBody>
      </p:sp>
      <p:cxnSp>
        <p:nvCxnSpPr>
          <p:cNvPr id="13" name="直接连接符 12"/>
          <p:cNvCxnSpPr/>
          <p:nvPr/>
        </p:nvCxnSpPr>
        <p:spPr>
          <a:xfrm>
            <a:off x="2046402" y="3674892"/>
            <a:ext cx="0" cy="423243"/>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4" name="组合 13"/>
          <p:cNvGrpSpPr/>
          <p:nvPr/>
        </p:nvGrpSpPr>
        <p:grpSpPr>
          <a:xfrm>
            <a:off x="1491689" y="3731420"/>
            <a:ext cx="396306" cy="319798"/>
            <a:chOff x="-3743325" y="2247900"/>
            <a:chExt cx="822326" cy="663576"/>
          </a:xfrm>
          <a:solidFill>
            <a:schemeClr val="bg1"/>
          </a:solidFill>
        </p:grpSpPr>
        <p:sp>
          <p:nvSpPr>
            <p:cNvPr id="18" name="Freeform 7"/>
            <p:cNvSpPr>
              <a:spLocks noEditPoints="1"/>
            </p:cNvSpPr>
            <p:nvPr/>
          </p:nvSpPr>
          <p:spPr bwMode="auto">
            <a:xfrm>
              <a:off x="-3743325" y="2247900"/>
              <a:ext cx="588963" cy="660400"/>
            </a:xfrm>
            <a:custGeom>
              <a:avLst/>
              <a:gdLst>
                <a:gd name="T0" fmla="*/ 156 w 157"/>
                <a:gd name="T1" fmla="*/ 168 h 176"/>
                <a:gd name="T2" fmla="*/ 100 w 157"/>
                <a:gd name="T3" fmla="*/ 96 h 176"/>
                <a:gd name="T4" fmla="*/ 102 w 157"/>
                <a:gd name="T5" fmla="*/ 94 h 176"/>
                <a:gd name="T6" fmla="*/ 108 w 157"/>
                <a:gd name="T7" fmla="*/ 90 h 176"/>
                <a:gd name="T8" fmla="*/ 114 w 157"/>
                <a:gd name="T9" fmla="*/ 86 h 176"/>
                <a:gd name="T10" fmla="*/ 121 w 157"/>
                <a:gd name="T11" fmla="*/ 77 h 176"/>
                <a:gd name="T12" fmla="*/ 123 w 157"/>
                <a:gd name="T13" fmla="*/ 72 h 176"/>
                <a:gd name="T14" fmla="*/ 124 w 157"/>
                <a:gd name="T15" fmla="*/ 71 h 176"/>
                <a:gd name="T16" fmla="*/ 128 w 157"/>
                <a:gd name="T17" fmla="*/ 50 h 176"/>
                <a:gd name="T18" fmla="*/ 78 w 157"/>
                <a:gd name="T19" fmla="*/ 0 h 176"/>
                <a:gd name="T20" fmla="*/ 78 w 157"/>
                <a:gd name="T21" fmla="*/ 0 h 176"/>
                <a:gd name="T22" fmla="*/ 78 w 157"/>
                <a:gd name="T23" fmla="*/ 0 h 176"/>
                <a:gd name="T24" fmla="*/ 28 w 157"/>
                <a:gd name="T25" fmla="*/ 50 h 176"/>
                <a:gd name="T26" fmla="*/ 56 w 157"/>
                <a:gd name="T27" fmla="*/ 96 h 176"/>
                <a:gd name="T28" fmla="*/ 0 w 157"/>
                <a:gd name="T29" fmla="*/ 168 h 176"/>
                <a:gd name="T30" fmla="*/ 0 w 157"/>
                <a:gd name="T31" fmla="*/ 169 h 176"/>
                <a:gd name="T32" fmla="*/ 0 w 157"/>
                <a:gd name="T33" fmla="*/ 169 h 176"/>
                <a:gd name="T34" fmla="*/ 1 w 157"/>
                <a:gd name="T35" fmla="*/ 172 h 176"/>
                <a:gd name="T36" fmla="*/ 7 w 157"/>
                <a:gd name="T37" fmla="*/ 176 h 176"/>
                <a:gd name="T38" fmla="*/ 13 w 157"/>
                <a:gd name="T39" fmla="*/ 172 h 176"/>
                <a:gd name="T40" fmla="*/ 13 w 157"/>
                <a:gd name="T41" fmla="*/ 170 h 176"/>
                <a:gd name="T42" fmla="*/ 14 w 157"/>
                <a:gd name="T43" fmla="*/ 169 h 176"/>
                <a:gd name="T44" fmla="*/ 13 w 157"/>
                <a:gd name="T45" fmla="*/ 168 h 176"/>
                <a:gd name="T46" fmla="*/ 13 w 157"/>
                <a:gd name="T47" fmla="*/ 165 h 176"/>
                <a:gd name="T48" fmla="*/ 14 w 157"/>
                <a:gd name="T49" fmla="*/ 163 h 176"/>
                <a:gd name="T50" fmla="*/ 14 w 157"/>
                <a:gd name="T51" fmla="*/ 163 h 176"/>
                <a:gd name="T52" fmla="*/ 39 w 157"/>
                <a:gd name="T53" fmla="*/ 119 h 176"/>
                <a:gd name="T54" fmla="*/ 40 w 157"/>
                <a:gd name="T55" fmla="*/ 119 h 176"/>
                <a:gd name="T56" fmla="*/ 40 w 157"/>
                <a:gd name="T57" fmla="*/ 119 h 176"/>
                <a:gd name="T58" fmla="*/ 68 w 157"/>
                <a:gd name="T59" fmla="*/ 107 h 176"/>
                <a:gd name="T60" fmla="*/ 68 w 157"/>
                <a:gd name="T61" fmla="*/ 106 h 176"/>
                <a:gd name="T62" fmla="*/ 73 w 157"/>
                <a:gd name="T63" fmla="*/ 106 h 176"/>
                <a:gd name="T64" fmla="*/ 77 w 157"/>
                <a:gd name="T65" fmla="*/ 106 h 176"/>
                <a:gd name="T66" fmla="*/ 78 w 157"/>
                <a:gd name="T67" fmla="*/ 106 h 176"/>
                <a:gd name="T68" fmla="*/ 85 w 157"/>
                <a:gd name="T69" fmla="*/ 106 h 176"/>
                <a:gd name="T70" fmla="*/ 85 w 157"/>
                <a:gd name="T71" fmla="*/ 106 h 176"/>
                <a:gd name="T72" fmla="*/ 143 w 157"/>
                <a:gd name="T73" fmla="*/ 163 h 176"/>
                <a:gd name="T74" fmla="*/ 143 w 157"/>
                <a:gd name="T75" fmla="*/ 163 h 176"/>
                <a:gd name="T76" fmla="*/ 143 w 157"/>
                <a:gd name="T77" fmla="*/ 165 h 176"/>
                <a:gd name="T78" fmla="*/ 143 w 157"/>
                <a:gd name="T79" fmla="*/ 168 h 176"/>
                <a:gd name="T80" fmla="*/ 143 w 157"/>
                <a:gd name="T81" fmla="*/ 169 h 176"/>
                <a:gd name="T82" fmla="*/ 143 w 157"/>
                <a:gd name="T83" fmla="*/ 170 h 176"/>
                <a:gd name="T84" fmla="*/ 143 w 157"/>
                <a:gd name="T85" fmla="*/ 172 h 176"/>
                <a:gd name="T86" fmla="*/ 150 w 157"/>
                <a:gd name="T87" fmla="*/ 176 h 176"/>
                <a:gd name="T88" fmla="*/ 156 w 157"/>
                <a:gd name="T89" fmla="*/ 172 h 176"/>
                <a:gd name="T90" fmla="*/ 157 w 157"/>
                <a:gd name="T91" fmla="*/ 169 h 176"/>
                <a:gd name="T92" fmla="*/ 157 w 157"/>
                <a:gd name="T93" fmla="*/ 169 h 176"/>
                <a:gd name="T94" fmla="*/ 156 w 157"/>
                <a:gd name="T95" fmla="*/ 168 h 176"/>
                <a:gd name="T96" fmla="*/ 41 w 157"/>
                <a:gd name="T97" fmla="*/ 50 h 176"/>
                <a:gd name="T98" fmla="*/ 78 w 157"/>
                <a:gd name="T99" fmla="*/ 13 h 176"/>
                <a:gd name="T100" fmla="*/ 115 w 157"/>
                <a:gd name="T101" fmla="*/ 50 h 176"/>
                <a:gd name="T102" fmla="*/ 78 w 157"/>
                <a:gd name="T103" fmla="*/ 87 h 176"/>
                <a:gd name="T104" fmla="*/ 41 w 157"/>
                <a:gd name="T105" fmla="*/ 50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57" h="176">
                  <a:moveTo>
                    <a:pt x="156" y="168"/>
                  </a:moveTo>
                  <a:cubicBezTo>
                    <a:pt x="155" y="134"/>
                    <a:pt x="132" y="105"/>
                    <a:pt x="100" y="96"/>
                  </a:cubicBezTo>
                  <a:cubicBezTo>
                    <a:pt x="101" y="95"/>
                    <a:pt x="102" y="94"/>
                    <a:pt x="102" y="94"/>
                  </a:cubicBezTo>
                  <a:cubicBezTo>
                    <a:pt x="104" y="93"/>
                    <a:pt x="108" y="91"/>
                    <a:pt x="108" y="90"/>
                  </a:cubicBezTo>
                  <a:cubicBezTo>
                    <a:pt x="110" y="89"/>
                    <a:pt x="113" y="86"/>
                    <a:pt x="114" y="86"/>
                  </a:cubicBezTo>
                  <a:cubicBezTo>
                    <a:pt x="115" y="84"/>
                    <a:pt x="120" y="78"/>
                    <a:pt x="121" y="77"/>
                  </a:cubicBezTo>
                  <a:cubicBezTo>
                    <a:pt x="122" y="75"/>
                    <a:pt x="123" y="74"/>
                    <a:pt x="123" y="72"/>
                  </a:cubicBezTo>
                  <a:cubicBezTo>
                    <a:pt x="124" y="72"/>
                    <a:pt x="124" y="71"/>
                    <a:pt x="124" y="71"/>
                  </a:cubicBezTo>
                  <a:cubicBezTo>
                    <a:pt x="127" y="65"/>
                    <a:pt x="128" y="58"/>
                    <a:pt x="128" y="50"/>
                  </a:cubicBezTo>
                  <a:cubicBezTo>
                    <a:pt x="128" y="23"/>
                    <a:pt x="106" y="0"/>
                    <a:pt x="78" y="0"/>
                  </a:cubicBezTo>
                  <a:cubicBezTo>
                    <a:pt x="78" y="0"/>
                    <a:pt x="78" y="0"/>
                    <a:pt x="78" y="0"/>
                  </a:cubicBezTo>
                  <a:cubicBezTo>
                    <a:pt x="78" y="0"/>
                    <a:pt x="78" y="0"/>
                    <a:pt x="78" y="0"/>
                  </a:cubicBezTo>
                  <a:cubicBezTo>
                    <a:pt x="51" y="0"/>
                    <a:pt x="28" y="23"/>
                    <a:pt x="28" y="50"/>
                  </a:cubicBezTo>
                  <a:cubicBezTo>
                    <a:pt x="28" y="70"/>
                    <a:pt x="40" y="87"/>
                    <a:pt x="56" y="96"/>
                  </a:cubicBezTo>
                  <a:cubicBezTo>
                    <a:pt x="25" y="105"/>
                    <a:pt x="1" y="134"/>
                    <a:pt x="0" y="168"/>
                  </a:cubicBezTo>
                  <a:cubicBezTo>
                    <a:pt x="0" y="168"/>
                    <a:pt x="0" y="169"/>
                    <a:pt x="0" y="169"/>
                  </a:cubicBezTo>
                  <a:cubicBezTo>
                    <a:pt x="0" y="169"/>
                    <a:pt x="0" y="169"/>
                    <a:pt x="0" y="169"/>
                  </a:cubicBezTo>
                  <a:cubicBezTo>
                    <a:pt x="0" y="170"/>
                    <a:pt x="0" y="171"/>
                    <a:pt x="1" y="172"/>
                  </a:cubicBezTo>
                  <a:cubicBezTo>
                    <a:pt x="2" y="174"/>
                    <a:pt x="4" y="176"/>
                    <a:pt x="7" y="176"/>
                  </a:cubicBezTo>
                  <a:cubicBezTo>
                    <a:pt x="10" y="176"/>
                    <a:pt x="12" y="174"/>
                    <a:pt x="13" y="172"/>
                  </a:cubicBezTo>
                  <a:cubicBezTo>
                    <a:pt x="13" y="171"/>
                    <a:pt x="13" y="170"/>
                    <a:pt x="13" y="170"/>
                  </a:cubicBezTo>
                  <a:cubicBezTo>
                    <a:pt x="13" y="169"/>
                    <a:pt x="14" y="169"/>
                    <a:pt x="14" y="169"/>
                  </a:cubicBezTo>
                  <a:cubicBezTo>
                    <a:pt x="14" y="168"/>
                    <a:pt x="13" y="168"/>
                    <a:pt x="13" y="168"/>
                  </a:cubicBezTo>
                  <a:cubicBezTo>
                    <a:pt x="13" y="167"/>
                    <a:pt x="13" y="166"/>
                    <a:pt x="13" y="165"/>
                  </a:cubicBezTo>
                  <a:cubicBezTo>
                    <a:pt x="13" y="164"/>
                    <a:pt x="14" y="164"/>
                    <a:pt x="14" y="163"/>
                  </a:cubicBezTo>
                  <a:cubicBezTo>
                    <a:pt x="14" y="163"/>
                    <a:pt x="14" y="163"/>
                    <a:pt x="14" y="163"/>
                  </a:cubicBezTo>
                  <a:cubicBezTo>
                    <a:pt x="16" y="145"/>
                    <a:pt x="25" y="130"/>
                    <a:pt x="39" y="119"/>
                  </a:cubicBezTo>
                  <a:cubicBezTo>
                    <a:pt x="39" y="119"/>
                    <a:pt x="39" y="119"/>
                    <a:pt x="40" y="119"/>
                  </a:cubicBezTo>
                  <a:cubicBezTo>
                    <a:pt x="40" y="119"/>
                    <a:pt x="40" y="119"/>
                    <a:pt x="40" y="119"/>
                  </a:cubicBezTo>
                  <a:cubicBezTo>
                    <a:pt x="48" y="113"/>
                    <a:pt x="57" y="108"/>
                    <a:pt x="68" y="107"/>
                  </a:cubicBezTo>
                  <a:cubicBezTo>
                    <a:pt x="68" y="107"/>
                    <a:pt x="68" y="106"/>
                    <a:pt x="68" y="106"/>
                  </a:cubicBezTo>
                  <a:cubicBezTo>
                    <a:pt x="70" y="106"/>
                    <a:pt x="71" y="106"/>
                    <a:pt x="73" y="106"/>
                  </a:cubicBezTo>
                  <a:cubicBezTo>
                    <a:pt x="74" y="106"/>
                    <a:pt x="75" y="106"/>
                    <a:pt x="77" y="106"/>
                  </a:cubicBezTo>
                  <a:cubicBezTo>
                    <a:pt x="77" y="106"/>
                    <a:pt x="78" y="106"/>
                    <a:pt x="78" y="106"/>
                  </a:cubicBezTo>
                  <a:cubicBezTo>
                    <a:pt x="80" y="106"/>
                    <a:pt x="83" y="106"/>
                    <a:pt x="85" y="106"/>
                  </a:cubicBezTo>
                  <a:cubicBezTo>
                    <a:pt x="85" y="106"/>
                    <a:pt x="85" y="106"/>
                    <a:pt x="85" y="106"/>
                  </a:cubicBezTo>
                  <a:cubicBezTo>
                    <a:pt x="115" y="109"/>
                    <a:pt x="139" y="133"/>
                    <a:pt x="143" y="163"/>
                  </a:cubicBezTo>
                  <a:cubicBezTo>
                    <a:pt x="143" y="163"/>
                    <a:pt x="143" y="163"/>
                    <a:pt x="143" y="163"/>
                  </a:cubicBezTo>
                  <a:cubicBezTo>
                    <a:pt x="143" y="164"/>
                    <a:pt x="143" y="164"/>
                    <a:pt x="143" y="165"/>
                  </a:cubicBezTo>
                  <a:cubicBezTo>
                    <a:pt x="143" y="166"/>
                    <a:pt x="143" y="167"/>
                    <a:pt x="143" y="168"/>
                  </a:cubicBezTo>
                  <a:cubicBezTo>
                    <a:pt x="143" y="168"/>
                    <a:pt x="143" y="168"/>
                    <a:pt x="143" y="169"/>
                  </a:cubicBezTo>
                  <a:cubicBezTo>
                    <a:pt x="143" y="169"/>
                    <a:pt x="143" y="169"/>
                    <a:pt x="143" y="170"/>
                  </a:cubicBezTo>
                  <a:cubicBezTo>
                    <a:pt x="143" y="170"/>
                    <a:pt x="143" y="171"/>
                    <a:pt x="143" y="172"/>
                  </a:cubicBezTo>
                  <a:cubicBezTo>
                    <a:pt x="145" y="174"/>
                    <a:pt x="147" y="176"/>
                    <a:pt x="150" y="176"/>
                  </a:cubicBezTo>
                  <a:cubicBezTo>
                    <a:pt x="152" y="176"/>
                    <a:pt x="155" y="174"/>
                    <a:pt x="156" y="172"/>
                  </a:cubicBezTo>
                  <a:cubicBezTo>
                    <a:pt x="156" y="171"/>
                    <a:pt x="156" y="170"/>
                    <a:pt x="157" y="169"/>
                  </a:cubicBezTo>
                  <a:cubicBezTo>
                    <a:pt x="157" y="169"/>
                    <a:pt x="157" y="169"/>
                    <a:pt x="157" y="169"/>
                  </a:cubicBezTo>
                  <a:cubicBezTo>
                    <a:pt x="157" y="169"/>
                    <a:pt x="157" y="168"/>
                    <a:pt x="156" y="168"/>
                  </a:cubicBezTo>
                  <a:close/>
                  <a:moveTo>
                    <a:pt x="41" y="50"/>
                  </a:moveTo>
                  <a:cubicBezTo>
                    <a:pt x="41" y="30"/>
                    <a:pt x="58" y="13"/>
                    <a:pt x="78" y="13"/>
                  </a:cubicBezTo>
                  <a:cubicBezTo>
                    <a:pt x="99" y="13"/>
                    <a:pt x="115" y="30"/>
                    <a:pt x="115" y="50"/>
                  </a:cubicBezTo>
                  <a:cubicBezTo>
                    <a:pt x="115" y="71"/>
                    <a:pt x="99" y="87"/>
                    <a:pt x="78" y="87"/>
                  </a:cubicBezTo>
                  <a:cubicBezTo>
                    <a:pt x="58" y="87"/>
                    <a:pt x="41" y="71"/>
                    <a:pt x="41" y="5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 name="Freeform 8"/>
            <p:cNvSpPr/>
            <p:nvPr/>
          </p:nvSpPr>
          <p:spPr bwMode="auto">
            <a:xfrm>
              <a:off x="-3236912" y="2255838"/>
              <a:ext cx="315913" cy="655638"/>
            </a:xfrm>
            <a:custGeom>
              <a:avLst/>
              <a:gdLst>
                <a:gd name="T0" fmla="*/ 84 w 84"/>
                <a:gd name="T1" fmla="*/ 168 h 175"/>
                <a:gd name="T2" fmla="*/ 28 w 84"/>
                <a:gd name="T3" fmla="*/ 95 h 175"/>
                <a:gd name="T4" fmla="*/ 56 w 84"/>
                <a:gd name="T5" fmla="*/ 50 h 175"/>
                <a:gd name="T6" fmla="*/ 6 w 84"/>
                <a:gd name="T7" fmla="*/ 0 h 175"/>
                <a:gd name="T8" fmla="*/ 6 w 84"/>
                <a:gd name="T9" fmla="*/ 0 h 175"/>
                <a:gd name="T10" fmla="*/ 0 w 84"/>
                <a:gd name="T11" fmla="*/ 7 h 175"/>
                <a:gd name="T12" fmla="*/ 6 w 84"/>
                <a:gd name="T13" fmla="*/ 13 h 175"/>
                <a:gd name="T14" fmla="*/ 6 w 84"/>
                <a:gd name="T15" fmla="*/ 13 h 175"/>
                <a:gd name="T16" fmla="*/ 7 w 84"/>
                <a:gd name="T17" fmla="*/ 13 h 175"/>
                <a:gd name="T18" fmla="*/ 7 w 84"/>
                <a:gd name="T19" fmla="*/ 13 h 175"/>
                <a:gd name="T20" fmla="*/ 7 w 84"/>
                <a:gd name="T21" fmla="*/ 13 h 175"/>
                <a:gd name="T22" fmla="*/ 43 w 84"/>
                <a:gd name="T23" fmla="*/ 50 h 175"/>
                <a:gd name="T24" fmla="*/ 10 w 84"/>
                <a:gd name="T25" fmla="*/ 89 h 175"/>
                <a:gd name="T26" fmla="*/ 10 w 84"/>
                <a:gd name="T27" fmla="*/ 89 h 175"/>
                <a:gd name="T28" fmla="*/ 6 w 84"/>
                <a:gd name="T29" fmla="*/ 91 h 175"/>
                <a:gd name="T30" fmla="*/ 3 w 84"/>
                <a:gd name="T31" fmla="*/ 97 h 175"/>
                <a:gd name="T32" fmla="*/ 6 w 84"/>
                <a:gd name="T33" fmla="*/ 103 h 175"/>
                <a:gd name="T34" fmla="*/ 12 w 84"/>
                <a:gd name="T35" fmla="*/ 106 h 175"/>
                <a:gd name="T36" fmla="*/ 12 w 84"/>
                <a:gd name="T37" fmla="*/ 106 h 175"/>
                <a:gd name="T38" fmla="*/ 12 w 84"/>
                <a:gd name="T39" fmla="*/ 106 h 175"/>
                <a:gd name="T40" fmla="*/ 16 w 84"/>
                <a:gd name="T41" fmla="*/ 106 h 175"/>
                <a:gd name="T42" fmla="*/ 17 w 84"/>
                <a:gd name="T43" fmla="*/ 106 h 175"/>
                <a:gd name="T44" fmla="*/ 45 w 84"/>
                <a:gd name="T45" fmla="*/ 118 h 175"/>
                <a:gd name="T46" fmla="*/ 45 w 84"/>
                <a:gd name="T47" fmla="*/ 118 h 175"/>
                <a:gd name="T48" fmla="*/ 46 w 84"/>
                <a:gd name="T49" fmla="*/ 119 h 175"/>
                <a:gd name="T50" fmla="*/ 71 w 84"/>
                <a:gd name="T51" fmla="*/ 163 h 175"/>
                <a:gd name="T52" fmla="*/ 71 w 84"/>
                <a:gd name="T53" fmla="*/ 163 h 175"/>
                <a:gd name="T54" fmla="*/ 71 w 84"/>
                <a:gd name="T55" fmla="*/ 165 h 175"/>
                <a:gd name="T56" fmla="*/ 71 w 84"/>
                <a:gd name="T57" fmla="*/ 168 h 175"/>
                <a:gd name="T58" fmla="*/ 71 w 84"/>
                <a:gd name="T59" fmla="*/ 168 h 175"/>
                <a:gd name="T60" fmla="*/ 71 w 84"/>
                <a:gd name="T61" fmla="*/ 169 h 175"/>
                <a:gd name="T62" fmla="*/ 71 w 84"/>
                <a:gd name="T63" fmla="*/ 171 h 175"/>
                <a:gd name="T64" fmla="*/ 78 w 84"/>
                <a:gd name="T65" fmla="*/ 175 h 175"/>
                <a:gd name="T66" fmla="*/ 84 w 84"/>
                <a:gd name="T67" fmla="*/ 171 h 175"/>
                <a:gd name="T68" fmla="*/ 84 w 84"/>
                <a:gd name="T69" fmla="*/ 169 h 175"/>
                <a:gd name="T70" fmla="*/ 84 w 84"/>
                <a:gd name="T71" fmla="*/ 168 h 175"/>
                <a:gd name="T72" fmla="*/ 84 w 84"/>
                <a:gd name="T73" fmla="*/ 168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84" h="175">
                  <a:moveTo>
                    <a:pt x="84" y="168"/>
                  </a:moveTo>
                  <a:cubicBezTo>
                    <a:pt x="83" y="133"/>
                    <a:pt x="60" y="105"/>
                    <a:pt x="28" y="95"/>
                  </a:cubicBezTo>
                  <a:cubicBezTo>
                    <a:pt x="45" y="87"/>
                    <a:pt x="56" y="70"/>
                    <a:pt x="56" y="50"/>
                  </a:cubicBezTo>
                  <a:cubicBezTo>
                    <a:pt x="56" y="22"/>
                    <a:pt x="34" y="0"/>
                    <a:pt x="6" y="0"/>
                  </a:cubicBezTo>
                  <a:cubicBezTo>
                    <a:pt x="6" y="0"/>
                    <a:pt x="6" y="0"/>
                    <a:pt x="6" y="0"/>
                  </a:cubicBezTo>
                  <a:cubicBezTo>
                    <a:pt x="3" y="0"/>
                    <a:pt x="0" y="3"/>
                    <a:pt x="0" y="7"/>
                  </a:cubicBezTo>
                  <a:cubicBezTo>
                    <a:pt x="0" y="10"/>
                    <a:pt x="3" y="13"/>
                    <a:pt x="6" y="13"/>
                  </a:cubicBezTo>
                  <a:cubicBezTo>
                    <a:pt x="6" y="13"/>
                    <a:pt x="6" y="13"/>
                    <a:pt x="6" y="13"/>
                  </a:cubicBezTo>
                  <a:cubicBezTo>
                    <a:pt x="7" y="13"/>
                    <a:pt x="7" y="13"/>
                    <a:pt x="7" y="13"/>
                  </a:cubicBezTo>
                  <a:cubicBezTo>
                    <a:pt x="7" y="13"/>
                    <a:pt x="7" y="13"/>
                    <a:pt x="7" y="13"/>
                  </a:cubicBezTo>
                  <a:cubicBezTo>
                    <a:pt x="7" y="13"/>
                    <a:pt x="7" y="13"/>
                    <a:pt x="7" y="13"/>
                  </a:cubicBezTo>
                  <a:cubicBezTo>
                    <a:pt x="27" y="14"/>
                    <a:pt x="43" y="30"/>
                    <a:pt x="43" y="50"/>
                  </a:cubicBezTo>
                  <a:cubicBezTo>
                    <a:pt x="43" y="69"/>
                    <a:pt x="29" y="86"/>
                    <a:pt x="10" y="89"/>
                  </a:cubicBezTo>
                  <a:cubicBezTo>
                    <a:pt x="10" y="89"/>
                    <a:pt x="10" y="89"/>
                    <a:pt x="10" y="89"/>
                  </a:cubicBezTo>
                  <a:cubicBezTo>
                    <a:pt x="9" y="89"/>
                    <a:pt x="7" y="90"/>
                    <a:pt x="6" y="91"/>
                  </a:cubicBezTo>
                  <a:cubicBezTo>
                    <a:pt x="4" y="93"/>
                    <a:pt x="3" y="95"/>
                    <a:pt x="3" y="97"/>
                  </a:cubicBezTo>
                  <a:cubicBezTo>
                    <a:pt x="3" y="100"/>
                    <a:pt x="4" y="102"/>
                    <a:pt x="6" y="103"/>
                  </a:cubicBezTo>
                  <a:cubicBezTo>
                    <a:pt x="8" y="105"/>
                    <a:pt x="10" y="105"/>
                    <a:pt x="12" y="106"/>
                  </a:cubicBezTo>
                  <a:cubicBezTo>
                    <a:pt x="12" y="106"/>
                    <a:pt x="12" y="106"/>
                    <a:pt x="12" y="106"/>
                  </a:cubicBezTo>
                  <a:cubicBezTo>
                    <a:pt x="12" y="106"/>
                    <a:pt x="12" y="106"/>
                    <a:pt x="12" y="106"/>
                  </a:cubicBezTo>
                  <a:cubicBezTo>
                    <a:pt x="13" y="106"/>
                    <a:pt x="15" y="106"/>
                    <a:pt x="16" y="106"/>
                  </a:cubicBezTo>
                  <a:cubicBezTo>
                    <a:pt x="16" y="106"/>
                    <a:pt x="17" y="106"/>
                    <a:pt x="17" y="106"/>
                  </a:cubicBezTo>
                  <a:cubicBezTo>
                    <a:pt x="27" y="108"/>
                    <a:pt x="37" y="112"/>
                    <a:pt x="45" y="118"/>
                  </a:cubicBezTo>
                  <a:cubicBezTo>
                    <a:pt x="45" y="118"/>
                    <a:pt x="45" y="118"/>
                    <a:pt x="45" y="118"/>
                  </a:cubicBezTo>
                  <a:cubicBezTo>
                    <a:pt x="45" y="118"/>
                    <a:pt x="45" y="119"/>
                    <a:pt x="46" y="119"/>
                  </a:cubicBezTo>
                  <a:cubicBezTo>
                    <a:pt x="59" y="129"/>
                    <a:pt x="69" y="145"/>
                    <a:pt x="71" y="163"/>
                  </a:cubicBezTo>
                  <a:cubicBezTo>
                    <a:pt x="71" y="163"/>
                    <a:pt x="71" y="163"/>
                    <a:pt x="71" y="163"/>
                  </a:cubicBezTo>
                  <a:cubicBezTo>
                    <a:pt x="71" y="163"/>
                    <a:pt x="71" y="164"/>
                    <a:pt x="71" y="165"/>
                  </a:cubicBezTo>
                  <a:cubicBezTo>
                    <a:pt x="71" y="166"/>
                    <a:pt x="71" y="167"/>
                    <a:pt x="71" y="168"/>
                  </a:cubicBezTo>
                  <a:cubicBezTo>
                    <a:pt x="71" y="168"/>
                    <a:pt x="71" y="168"/>
                    <a:pt x="71" y="168"/>
                  </a:cubicBezTo>
                  <a:cubicBezTo>
                    <a:pt x="71" y="169"/>
                    <a:pt x="71" y="169"/>
                    <a:pt x="71" y="169"/>
                  </a:cubicBezTo>
                  <a:cubicBezTo>
                    <a:pt x="71" y="170"/>
                    <a:pt x="71" y="171"/>
                    <a:pt x="71" y="171"/>
                  </a:cubicBezTo>
                  <a:cubicBezTo>
                    <a:pt x="72" y="174"/>
                    <a:pt x="75" y="175"/>
                    <a:pt x="78" y="175"/>
                  </a:cubicBezTo>
                  <a:cubicBezTo>
                    <a:pt x="80" y="175"/>
                    <a:pt x="83" y="174"/>
                    <a:pt x="84" y="171"/>
                  </a:cubicBezTo>
                  <a:cubicBezTo>
                    <a:pt x="84" y="171"/>
                    <a:pt x="84" y="170"/>
                    <a:pt x="84" y="169"/>
                  </a:cubicBezTo>
                  <a:cubicBezTo>
                    <a:pt x="84" y="169"/>
                    <a:pt x="84" y="169"/>
                    <a:pt x="84" y="168"/>
                  </a:cubicBezTo>
                  <a:cubicBezTo>
                    <a:pt x="84" y="168"/>
                    <a:pt x="84" y="168"/>
                    <a:pt x="84" y="16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 name="Freeform 9"/>
            <p:cNvSpPr/>
            <p:nvPr/>
          </p:nvSpPr>
          <p:spPr bwMode="auto">
            <a:xfrm>
              <a:off x="-3190875" y="2652713"/>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Tree>
    <p:extLst>
      <p:ext uri="{BB962C8B-B14F-4D97-AF65-F5344CB8AC3E}">
        <p14:creationId xmlns:p14="http://schemas.microsoft.com/office/powerpoint/2010/main" val="107685852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par>
                                <p:cTn id="10" presetID="22" presetClass="entr" presetSubtype="1"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up)">
                                      <p:cBhvr>
                                        <p:cTn id="12" dur="500"/>
                                        <p:tgtEl>
                                          <p:spTgt spid="13"/>
                                        </p:tgtEl>
                                      </p:cBhvr>
                                    </p:animEffect>
                                  </p:childTnLst>
                                </p:cTn>
                              </p:par>
                              <p:par>
                                <p:cTn id="13" presetID="47"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anim calcmode="lin" valueType="num">
                                      <p:cBhvr>
                                        <p:cTn id="16" dur="500" fill="hold"/>
                                        <p:tgtEl>
                                          <p:spTgt spid="11"/>
                                        </p:tgtEl>
                                        <p:attrNameLst>
                                          <p:attrName>ppt_x</p:attrName>
                                        </p:attrNameLst>
                                      </p:cBhvr>
                                      <p:tavLst>
                                        <p:tav tm="0">
                                          <p:val>
                                            <p:strVal val="#ppt_x"/>
                                          </p:val>
                                        </p:tav>
                                        <p:tav tm="100000">
                                          <p:val>
                                            <p:strVal val="#ppt_x"/>
                                          </p:val>
                                        </p:tav>
                                      </p:tavLst>
                                    </p:anim>
                                    <p:anim calcmode="lin" valueType="num">
                                      <p:cBhvr>
                                        <p:cTn id="17" dur="500" fill="hold"/>
                                        <p:tgtEl>
                                          <p:spTgt spid="11"/>
                                        </p:tgtEl>
                                        <p:attrNameLst>
                                          <p:attrName>ppt_y</p:attrName>
                                        </p:attrNameLst>
                                      </p:cBhvr>
                                      <p:tavLst>
                                        <p:tav tm="0">
                                          <p:val>
                                            <p:strVal val="#ppt_y-.1"/>
                                          </p:val>
                                        </p:tav>
                                        <p:tav tm="100000">
                                          <p:val>
                                            <p:strVal val="#ppt_y"/>
                                          </p:val>
                                        </p:tav>
                                      </p:tavLst>
                                    </p:anim>
                                  </p:childTnLst>
                                </p:cTn>
                              </p:par>
                              <p:par>
                                <p:cTn id="18" presetID="10" presetClass="entr" presetSubtype="0" fill="hold" grpId="0" nodeType="withEffect">
                                  <p:stCondLst>
                                    <p:cond delay="50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500"/>
                                        <p:tgtEl>
                                          <p:spTgt spid="12"/>
                                        </p:tgtEl>
                                      </p:cBhvr>
                                    </p:animEffect>
                                  </p:childTnLst>
                                </p:cTn>
                              </p:par>
                              <p:par>
                                <p:cTn id="21" presetID="35" presetClass="emph" presetSubtype="0" repeatCount="3000" fill="hold" grpId="1" nodeType="withEffect">
                                  <p:stCondLst>
                                    <p:cond delay="900"/>
                                  </p:stCondLst>
                                  <p:childTnLst>
                                    <p:anim calcmode="discrete" valueType="str">
                                      <p:cBhvr>
                                        <p:cTn id="22" dur="100" fill="hold"/>
                                        <p:tgtEl>
                                          <p:spTgt spid="12"/>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animBg="1"/>
      <p:bldP spid="12"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8"/>
          <p:cNvSpPr/>
          <p:nvPr/>
        </p:nvSpPr>
        <p:spPr bwMode="auto">
          <a:xfrm>
            <a:off x="34412" y="0"/>
            <a:ext cx="322337" cy="643548"/>
          </a:xfrm>
          <a:custGeom>
            <a:avLst/>
            <a:gdLst>
              <a:gd name="T0" fmla="*/ 0 w 286"/>
              <a:gd name="T1" fmla="*/ 0 h 571"/>
              <a:gd name="T2" fmla="*/ 286 w 286"/>
              <a:gd name="T3" fmla="*/ 287 h 571"/>
              <a:gd name="T4" fmla="*/ 0 w 286"/>
              <a:gd name="T5" fmla="*/ 571 h 571"/>
              <a:gd name="T6" fmla="*/ 0 w 286"/>
              <a:gd name="T7" fmla="*/ 0 h 571"/>
            </a:gdLst>
            <a:ahLst/>
            <a:cxnLst>
              <a:cxn ang="0">
                <a:pos x="T0" y="T1"/>
              </a:cxn>
              <a:cxn ang="0">
                <a:pos x="T2" y="T3"/>
              </a:cxn>
              <a:cxn ang="0">
                <a:pos x="T4" y="T5"/>
              </a:cxn>
              <a:cxn ang="0">
                <a:pos x="T6" y="T7"/>
              </a:cxn>
            </a:cxnLst>
            <a:rect l="0" t="0" r="r" b="b"/>
            <a:pathLst>
              <a:path w="286" h="571">
                <a:moveTo>
                  <a:pt x="0" y="0"/>
                </a:moveTo>
                <a:lnTo>
                  <a:pt x="286" y="287"/>
                </a:lnTo>
                <a:lnTo>
                  <a:pt x="0" y="571"/>
                </a:lnTo>
                <a:lnTo>
                  <a:pt x="0" y="0"/>
                </a:lnTo>
                <a:close/>
              </a:path>
            </a:pathLst>
          </a:custGeom>
          <a:solidFill>
            <a:schemeClr val="tx1">
              <a:lumMod val="75000"/>
              <a:lumOff val="25000"/>
            </a:schemeClr>
          </a:solidFill>
          <a:ln w="6350" cap="flat">
            <a:noFill/>
            <a:prstDash val="solid"/>
            <a:miter lim="800000"/>
          </a:ln>
        </p:spPr>
        <p:txBody>
          <a:bodyPr vert="horz" wrap="square" lIns="91440" tIns="45720" rIns="91440" bIns="45720" numCol="1" anchor="t" anchorCtr="0" compatLnSpc="1"/>
          <a:lstStyle/>
          <a:p>
            <a:endParaRPr lang="zh-CN" altLang="en-US"/>
          </a:p>
        </p:txBody>
      </p:sp>
      <p:sp>
        <p:nvSpPr>
          <p:cNvPr id="11" name="Freeform 9"/>
          <p:cNvSpPr/>
          <p:nvPr/>
        </p:nvSpPr>
        <p:spPr bwMode="auto">
          <a:xfrm>
            <a:off x="134296" y="225172"/>
            <a:ext cx="216113" cy="433006"/>
          </a:xfrm>
          <a:custGeom>
            <a:avLst/>
            <a:gdLst>
              <a:gd name="T0" fmla="*/ 0 w 278"/>
              <a:gd name="T1" fmla="*/ 0 h 557"/>
              <a:gd name="T2" fmla="*/ 278 w 278"/>
              <a:gd name="T3" fmla="*/ 278 h 557"/>
              <a:gd name="T4" fmla="*/ 0 w 278"/>
              <a:gd name="T5" fmla="*/ 557 h 557"/>
              <a:gd name="T6" fmla="*/ 0 w 278"/>
              <a:gd name="T7" fmla="*/ 0 h 557"/>
            </a:gdLst>
            <a:ahLst/>
            <a:cxnLst>
              <a:cxn ang="0">
                <a:pos x="T0" y="T1"/>
              </a:cxn>
              <a:cxn ang="0">
                <a:pos x="T2" y="T3"/>
              </a:cxn>
              <a:cxn ang="0">
                <a:pos x="T4" y="T5"/>
              </a:cxn>
              <a:cxn ang="0">
                <a:pos x="T6" y="T7"/>
              </a:cxn>
            </a:cxnLst>
            <a:rect l="0" t="0" r="r" b="b"/>
            <a:pathLst>
              <a:path w="278" h="557">
                <a:moveTo>
                  <a:pt x="0" y="0"/>
                </a:moveTo>
                <a:lnTo>
                  <a:pt x="278" y="278"/>
                </a:lnTo>
                <a:lnTo>
                  <a:pt x="0" y="557"/>
                </a:lnTo>
                <a:lnTo>
                  <a:pt x="0" y="0"/>
                </a:lnTo>
                <a:close/>
              </a:path>
            </a:pathLst>
          </a:custGeom>
          <a:solidFill>
            <a:schemeClr val="accent1"/>
          </a:solidFill>
          <a:ln>
            <a:noFill/>
          </a:ln>
        </p:spPr>
        <p:txBody>
          <a:bodyPr vert="horz" wrap="square" lIns="91440" tIns="45720" rIns="91440" bIns="45720" numCol="1" anchor="t" anchorCtr="0" compatLnSpc="1"/>
          <a:lstStyle/>
          <a:p>
            <a:endParaRPr lang="zh-CN" altLang="en-US"/>
          </a:p>
        </p:txBody>
      </p:sp>
      <p:sp>
        <p:nvSpPr>
          <p:cNvPr id="12" name="Rectangle 18"/>
          <p:cNvSpPr>
            <a:spLocks noChangeArrowheads="1"/>
          </p:cNvSpPr>
          <p:nvPr/>
        </p:nvSpPr>
        <p:spPr bwMode="auto">
          <a:xfrm>
            <a:off x="497960" y="194695"/>
            <a:ext cx="102592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zh-CN" altLang="en-US" sz="2000" b="1" dirty="0">
                <a:solidFill>
                  <a:schemeClr val="accent1"/>
                </a:solidFill>
                <a:latin typeface="Impact" pitchFamily="34" charset="0"/>
                <a:ea typeface="微软雅黑" pitchFamily="34" charset="-122"/>
                <a:cs typeface="宋体" pitchFamily="2" charset="-122"/>
              </a:rPr>
              <a:t>项目</a:t>
            </a:r>
            <a:r>
              <a:rPr lang="zh-CN" altLang="en-US" sz="2000" b="1" dirty="0">
                <a:solidFill>
                  <a:schemeClr val="accent2"/>
                </a:solidFill>
                <a:latin typeface="Impact" pitchFamily="34" charset="0"/>
                <a:ea typeface="微软雅黑" pitchFamily="34" charset="-122"/>
                <a:cs typeface="宋体" pitchFamily="2" charset="-122"/>
              </a:rPr>
              <a:t>实施</a:t>
            </a:r>
            <a:endParaRPr lang="en-US" altLang="zh-CN" sz="2000" b="1" dirty="0">
              <a:solidFill>
                <a:schemeClr val="accent2"/>
              </a:solidFill>
              <a:latin typeface="Impact" pitchFamily="34" charset="0"/>
              <a:ea typeface="微软雅黑" pitchFamily="34" charset="-122"/>
              <a:cs typeface="宋体" pitchFamily="2" charset="-122"/>
            </a:endParaRPr>
          </a:p>
        </p:txBody>
      </p:sp>
      <p:sp>
        <p:nvSpPr>
          <p:cNvPr id="15" name="Rectangle 20"/>
          <p:cNvSpPr>
            <a:spLocks noChangeArrowheads="1"/>
          </p:cNvSpPr>
          <p:nvPr/>
        </p:nvSpPr>
        <p:spPr bwMode="auto">
          <a:xfrm>
            <a:off x="1186412" y="1994956"/>
            <a:ext cx="2675913" cy="13523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nSpc>
                <a:spcPct val="150000"/>
              </a:lnSpc>
            </a:pPr>
            <a:r>
              <a:rPr lang="zh-CN" altLang="en-US" sz="1200" dirty="0">
                <a:latin typeface="微软雅黑" panose="020B0503020204020204" pitchFamily="34" charset="-122"/>
                <a:ea typeface="微软雅黑" panose="020B0503020204020204" pitchFamily="34" charset="-122"/>
              </a:rPr>
              <a:t>       通过插画设计软件、传统手绘方式进行单色、彩色和主题性自然景物的描摹和绘画，熟悉插画绘制工具的使用方法，了解和掌握景物插画设计的基本要素和原则。</a:t>
            </a:r>
          </a:p>
        </p:txBody>
      </p:sp>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24717" y="1274956"/>
            <a:ext cx="4377598" cy="2735999"/>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par>
                                <p:cTn id="9" presetID="35" presetClass="emph" presetSubtype="0" repeatCount="3000" fill="hold" grpId="1" nodeType="withEffect">
                                  <p:stCondLst>
                                    <p:cond delay="400"/>
                                  </p:stCondLst>
                                  <p:childTnLst>
                                    <p:anim calcmode="discrete" valueType="str">
                                      <p:cBhvr>
                                        <p:cTn id="10" dur="100" fill="hold"/>
                                        <p:tgtEl>
                                          <p:spTgt spid="11"/>
                                        </p:tgtEl>
                                        <p:attrNameLst>
                                          <p:attrName>style.visibility</p:attrName>
                                        </p:attrNameLst>
                                      </p:cBhvr>
                                      <p:tavLst>
                                        <p:tav tm="0">
                                          <p:val>
                                            <p:strVal val="hidden"/>
                                          </p:val>
                                        </p:tav>
                                        <p:tav tm="50000">
                                          <p:val>
                                            <p:strVal val="visible"/>
                                          </p:val>
                                        </p:tav>
                                      </p:tavLst>
                                    </p:anim>
                                  </p:childTnLst>
                                </p:cTn>
                              </p:par>
                              <p:par>
                                <p:cTn id="11" presetID="2" presetClass="entr" presetSubtype="8" fill="hold" grpId="0" nodeType="withEffect">
                                  <p:stCondLst>
                                    <p:cond delay="20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0-#ppt_w/2"/>
                                          </p:val>
                                        </p:tav>
                                        <p:tav tm="100000">
                                          <p:val>
                                            <p:strVal val="#ppt_x"/>
                                          </p:val>
                                        </p:tav>
                                      </p:tavLst>
                                    </p:anim>
                                    <p:anim calcmode="lin" valueType="num">
                                      <p:cBhvr additive="base">
                                        <p:cTn id="14" dur="500" fill="hold"/>
                                        <p:tgtEl>
                                          <p:spTgt spid="10"/>
                                        </p:tgtEl>
                                        <p:attrNameLst>
                                          <p:attrName>ppt_y</p:attrName>
                                        </p:attrNameLst>
                                      </p:cBhvr>
                                      <p:tavLst>
                                        <p:tav tm="0">
                                          <p:val>
                                            <p:strVal val="#ppt_y"/>
                                          </p:val>
                                        </p:tav>
                                        <p:tav tm="100000">
                                          <p:val>
                                            <p:strVal val="#ppt_y"/>
                                          </p:val>
                                        </p:tav>
                                      </p:tavLst>
                                    </p:anim>
                                  </p:childTnLst>
                                </p:cTn>
                              </p:par>
                              <p:par>
                                <p:cTn id="15" presetID="35" presetClass="emph" presetSubtype="0" repeatCount="3000" fill="hold" grpId="1" nodeType="withEffect">
                                  <p:stCondLst>
                                    <p:cond delay="600"/>
                                  </p:stCondLst>
                                  <p:childTnLst>
                                    <p:anim calcmode="discrete" valueType="str">
                                      <p:cBhvr>
                                        <p:cTn id="16" dur="100" fill="hold"/>
                                        <p:tgtEl>
                                          <p:spTgt spid="10"/>
                                        </p:tgtEl>
                                        <p:attrNameLst>
                                          <p:attrName>style.visibility</p:attrName>
                                        </p:attrNameLst>
                                      </p:cBhvr>
                                      <p:tavLst>
                                        <p:tav tm="0">
                                          <p:val>
                                            <p:strVal val="hidden"/>
                                          </p:val>
                                        </p:tav>
                                        <p:tav tm="50000">
                                          <p:val>
                                            <p:strVal val="visible"/>
                                          </p:val>
                                        </p:tav>
                                      </p:tavLst>
                                    </p:anim>
                                  </p:childTnLst>
                                </p:cTn>
                              </p:par>
                              <p:par>
                                <p:cTn id="17" presetID="47" presetClass="entr" presetSubtype="0" fill="hold" grpId="0" nodeType="withEffect">
                                  <p:stCondLst>
                                    <p:cond delay="70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300"/>
                                        <p:tgtEl>
                                          <p:spTgt spid="12"/>
                                        </p:tgtEl>
                                      </p:cBhvr>
                                    </p:animEffect>
                                    <p:anim calcmode="lin" valueType="num">
                                      <p:cBhvr>
                                        <p:cTn id="20" dur="300" fill="hold"/>
                                        <p:tgtEl>
                                          <p:spTgt spid="12"/>
                                        </p:tgtEl>
                                        <p:attrNameLst>
                                          <p:attrName>ppt_x</p:attrName>
                                        </p:attrNameLst>
                                      </p:cBhvr>
                                      <p:tavLst>
                                        <p:tav tm="0">
                                          <p:val>
                                            <p:strVal val="#ppt_x"/>
                                          </p:val>
                                        </p:tav>
                                        <p:tav tm="100000">
                                          <p:val>
                                            <p:strVal val="#ppt_x"/>
                                          </p:val>
                                        </p:tav>
                                      </p:tavLst>
                                    </p:anim>
                                    <p:anim calcmode="lin" valueType="num">
                                      <p:cBhvr>
                                        <p:cTn id="21" dur="300" fill="hold"/>
                                        <p:tgtEl>
                                          <p:spTgt spid="12"/>
                                        </p:tgtEl>
                                        <p:attrNameLst>
                                          <p:attrName>ppt_y</p:attrName>
                                        </p:attrNameLst>
                                      </p:cBhvr>
                                      <p:tavLst>
                                        <p:tav tm="0">
                                          <p:val>
                                            <p:strVal val="#ppt_y-.1"/>
                                          </p:val>
                                        </p:tav>
                                        <p:tav tm="100000">
                                          <p:val>
                                            <p:strVal val="#ppt_y"/>
                                          </p:val>
                                        </p:tav>
                                      </p:tavLst>
                                    </p:anim>
                                  </p:childTnLst>
                                </p:cTn>
                              </p:par>
                              <p:par>
                                <p:cTn id="22" presetID="47" presetClass="entr" presetSubtype="0" fill="hold" grpId="0" nodeType="withEffect">
                                  <p:stCondLst>
                                    <p:cond delay="100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500"/>
                                        <p:tgtEl>
                                          <p:spTgt spid="15"/>
                                        </p:tgtEl>
                                      </p:cBhvr>
                                    </p:animEffect>
                                    <p:anim calcmode="lin" valueType="num">
                                      <p:cBhvr>
                                        <p:cTn id="25" dur="500" fill="hold"/>
                                        <p:tgtEl>
                                          <p:spTgt spid="15"/>
                                        </p:tgtEl>
                                        <p:attrNameLst>
                                          <p:attrName>ppt_x</p:attrName>
                                        </p:attrNameLst>
                                      </p:cBhvr>
                                      <p:tavLst>
                                        <p:tav tm="0">
                                          <p:val>
                                            <p:strVal val="#ppt_x"/>
                                          </p:val>
                                        </p:tav>
                                        <p:tav tm="100000">
                                          <p:val>
                                            <p:strVal val="#ppt_x"/>
                                          </p:val>
                                        </p:tav>
                                      </p:tavLst>
                                    </p:anim>
                                    <p:anim calcmode="lin" valueType="num">
                                      <p:cBhvr>
                                        <p:cTn id="26" dur="500" fill="hold"/>
                                        <p:tgtEl>
                                          <p:spTgt spid="15"/>
                                        </p:tgtEl>
                                        <p:attrNameLst>
                                          <p:attrName>ppt_y</p:attrName>
                                        </p:attrNameLst>
                                      </p:cBhvr>
                                      <p:tavLst>
                                        <p:tav tm="0">
                                          <p:val>
                                            <p:strVal val="#ppt_y-.1"/>
                                          </p:val>
                                        </p:tav>
                                        <p:tav tm="100000">
                                          <p:val>
                                            <p:strVal val="#ppt_y"/>
                                          </p:val>
                                        </p:tav>
                                      </p:tavLst>
                                    </p:anim>
                                  </p:childTnLst>
                                </p:cTn>
                              </p:par>
                            </p:childTnLst>
                          </p:cTn>
                        </p:par>
                        <p:par>
                          <p:cTn id="27" fill="hold">
                            <p:stCondLst>
                              <p:cond delay="1500"/>
                            </p:stCondLst>
                            <p:childTnLst>
                              <p:par>
                                <p:cTn id="28" presetID="42" presetClass="entr" presetSubtype="0" fill="hold" nodeType="after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fade">
                                      <p:cBhvr>
                                        <p:cTn id="30" dur="500"/>
                                        <p:tgtEl>
                                          <p:spTgt spid="3"/>
                                        </p:tgtEl>
                                      </p:cBhvr>
                                    </p:animEffect>
                                    <p:anim calcmode="lin" valueType="num">
                                      <p:cBhvr>
                                        <p:cTn id="31" dur="500" fill="hold"/>
                                        <p:tgtEl>
                                          <p:spTgt spid="3"/>
                                        </p:tgtEl>
                                        <p:attrNameLst>
                                          <p:attrName>ppt_x</p:attrName>
                                        </p:attrNameLst>
                                      </p:cBhvr>
                                      <p:tavLst>
                                        <p:tav tm="0">
                                          <p:val>
                                            <p:strVal val="#ppt_x"/>
                                          </p:val>
                                        </p:tav>
                                        <p:tav tm="100000">
                                          <p:val>
                                            <p:strVal val="#ppt_x"/>
                                          </p:val>
                                        </p:tav>
                                      </p:tavLst>
                                    </p:anim>
                                    <p:anim calcmode="lin" valueType="num">
                                      <p:cBhvr>
                                        <p:cTn id="32"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11" grpId="0" animBg="1"/>
      <p:bldP spid="11" grpId="1" animBg="1"/>
      <p:bldP spid="12" grpId="0"/>
      <p:bldP spid="1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8"/>
          <p:cNvSpPr/>
          <p:nvPr/>
        </p:nvSpPr>
        <p:spPr bwMode="auto">
          <a:xfrm>
            <a:off x="34412" y="0"/>
            <a:ext cx="322337" cy="643548"/>
          </a:xfrm>
          <a:custGeom>
            <a:avLst/>
            <a:gdLst>
              <a:gd name="T0" fmla="*/ 0 w 286"/>
              <a:gd name="T1" fmla="*/ 0 h 571"/>
              <a:gd name="T2" fmla="*/ 286 w 286"/>
              <a:gd name="T3" fmla="*/ 287 h 571"/>
              <a:gd name="T4" fmla="*/ 0 w 286"/>
              <a:gd name="T5" fmla="*/ 571 h 571"/>
              <a:gd name="T6" fmla="*/ 0 w 286"/>
              <a:gd name="T7" fmla="*/ 0 h 571"/>
            </a:gdLst>
            <a:ahLst/>
            <a:cxnLst>
              <a:cxn ang="0">
                <a:pos x="T0" y="T1"/>
              </a:cxn>
              <a:cxn ang="0">
                <a:pos x="T2" y="T3"/>
              </a:cxn>
              <a:cxn ang="0">
                <a:pos x="T4" y="T5"/>
              </a:cxn>
              <a:cxn ang="0">
                <a:pos x="T6" y="T7"/>
              </a:cxn>
            </a:cxnLst>
            <a:rect l="0" t="0" r="r" b="b"/>
            <a:pathLst>
              <a:path w="286" h="571">
                <a:moveTo>
                  <a:pt x="0" y="0"/>
                </a:moveTo>
                <a:lnTo>
                  <a:pt x="286" y="287"/>
                </a:lnTo>
                <a:lnTo>
                  <a:pt x="0" y="571"/>
                </a:lnTo>
                <a:lnTo>
                  <a:pt x="0" y="0"/>
                </a:lnTo>
                <a:close/>
              </a:path>
            </a:pathLst>
          </a:custGeom>
          <a:solidFill>
            <a:schemeClr val="tx1">
              <a:lumMod val="75000"/>
              <a:lumOff val="25000"/>
            </a:schemeClr>
          </a:solidFill>
          <a:ln w="6350" cap="flat">
            <a:noFill/>
            <a:prstDash val="solid"/>
            <a:miter lim="800000"/>
          </a:ln>
        </p:spPr>
        <p:txBody>
          <a:bodyPr vert="horz" wrap="square" lIns="91440" tIns="45720" rIns="91440" bIns="45720" numCol="1" anchor="t" anchorCtr="0" compatLnSpc="1"/>
          <a:lstStyle/>
          <a:p>
            <a:endParaRPr lang="zh-CN" altLang="en-US"/>
          </a:p>
        </p:txBody>
      </p:sp>
      <p:sp>
        <p:nvSpPr>
          <p:cNvPr id="3" name="Freeform 9"/>
          <p:cNvSpPr/>
          <p:nvPr/>
        </p:nvSpPr>
        <p:spPr bwMode="auto">
          <a:xfrm>
            <a:off x="134296" y="225172"/>
            <a:ext cx="216113" cy="433006"/>
          </a:xfrm>
          <a:custGeom>
            <a:avLst/>
            <a:gdLst>
              <a:gd name="T0" fmla="*/ 0 w 278"/>
              <a:gd name="T1" fmla="*/ 0 h 557"/>
              <a:gd name="T2" fmla="*/ 278 w 278"/>
              <a:gd name="T3" fmla="*/ 278 h 557"/>
              <a:gd name="T4" fmla="*/ 0 w 278"/>
              <a:gd name="T5" fmla="*/ 557 h 557"/>
              <a:gd name="T6" fmla="*/ 0 w 278"/>
              <a:gd name="T7" fmla="*/ 0 h 557"/>
            </a:gdLst>
            <a:ahLst/>
            <a:cxnLst>
              <a:cxn ang="0">
                <a:pos x="T0" y="T1"/>
              </a:cxn>
              <a:cxn ang="0">
                <a:pos x="T2" y="T3"/>
              </a:cxn>
              <a:cxn ang="0">
                <a:pos x="T4" y="T5"/>
              </a:cxn>
              <a:cxn ang="0">
                <a:pos x="T6" y="T7"/>
              </a:cxn>
            </a:cxnLst>
            <a:rect l="0" t="0" r="r" b="b"/>
            <a:pathLst>
              <a:path w="278" h="557">
                <a:moveTo>
                  <a:pt x="0" y="0"/>
                </a:moveTo>
                <a:lnTo>
                  <a:pt x="278" y="278"/>
                </a:lnTo>
                <a:lnTo>
                  <a:pt x="0" y="557"/>
                </a:lnTo>
                <a:lnTo>
                  <a:pt x="0" y="0"/>
                </a:lnTo>
                <a:close/>
              </a:path>
            </a:pathLst>
          </a:custGeom>
          <a:solidFill>
            <a:schemeClr val="accent1"/>
          </a:solidFill>
          <a:ln>
            <a:noFill/>
          </a:ln>
        </p:spPr>
        <p:txBody>
          <a:bodyPr vert="horz" wrap="square" lIns="91440" tIns="45720" rIns="91440" bIns="45720" numCol="1" anchor="t" anchorCtr="0" compatLnSpc="1"/>
          <a:lstStyle/>
          <a:p>
            <a:endParaRPr lang="zh-CN" altLang="en-US"/>
          </a:p>
        </p:txBody>
      </p:sp>
      <p:sp>
        <p:nvSpPr>
          <p:cNvPr id="4" name="Rectangle 18"/>
          <p:cNvSpPr>
            <a:spLocks noChangeArrowheads="1"/>
          </p:cNvSpPr>
          <p:nvPr/>
        </p:nvSpPr>
        <p:spPr bwMode="auto">
          <a:xfrm>
            <a:off x="497961" y="194695"/>
            <a:ext cx="236443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zh-CN" altLang="en-US" sz="2000" b="1" dirty="0">
                <a:solidFill>
                  <a:schemeClr val="accent1"/>
                </a:solidFill>
                <a:latin typeface="微软雅黑" panose="020B0503020204020204" pitchFamily="34" charset="-122"/>
                <a:ea typeface="微软雅黑" panose="020B0503020204020204" pitchFamily="34" charset="-122"/>
                <a:cs typeface="宋体" pitchFamily="2" charset="-122"/>
              </a:rPr>
              <a:t>活动</a:t>
            </a:r>
            <a:r>
              <a:rPr lang="en-US" altLang="zh-CN" sz="2000" b="1" dirty="0">
                <a:solidFill>
                  <a:schemeClr val="accent1"/>
                </a:solidFill>
                <a:latin typeface="微软雅黑" panose="020B0503020204020204" pitchFamily="34" charset="-122"/>
                <a:ea typeface="微软雅黑" panose="020B0503020204020204" pitchFamily="34" charset="-122"/>
                <a:cs typeface="宋体" pitchFamily="2" charset="-122"/>
              </a:rPr>
              <a:t>1  </a:t>
            </a:r>
            <a:r>
              <a:rPr lang="zh-CN" altLang="en-US" sz="2000" b="1" dirty="0">
                <a:solidFill>
                  <a:srgbClr val="1D9A78"/>
                </a:solidFill>
                <a:latin typeface="微软雅黑" panose="020B0503020204020204" pitchFamily="34" charset="-122"/>
                <a:ea typeface="微软雅黑" panose="020B0503020204020204" pitchFamily="34" charset="-122"/>
              </a:rPr>
              <a:t>绘制</a:t>
            </a:r>
            <a:r>
              <a:rPr lang="zh-CN" altLang="en-US" sz="2000" b="1" dirty="0">
                <a:solidFill>
                  <a:schemeClr val="accent2"/>
                </a:solidFill>
                <a:latin typeface="微软雅黑" panose="020B0503020204020204" pitchFamily="34" charset="-122"/>
                <a:ea typeface="微软雅黑" panose="020B0503020204020204" pitchFamily="34" charset="-122"/>
              </a:rPr>
              <a:t>自然景物</a:t>
            </a:r>
            <a:endParaRPr lang="en-US" altLang="zh-CN" sz="2000" b="1" dirty="0">
              <a:solidFill>
                <a:schemeClr val="accent2"/>
              </a:solidFill>
              <a:latin typeface="微软雅黑" panose="020B0503020204020204" pitchFamily="34" charset="-122"/>
              <a:ea typeface="微软雅黑" panose="020B0503020204020204" pitchFamily="34" charset="-122"/>
              <a:cs typeface="宋体" pitchFamily="2" charset="-122"/>
            </a:endParaRPr>
          </a:p>
        </p:txBody>
      </p:sp>
      <p:sp>
        <p:nvSpPr>
          <p:cNvPr id="16" name="菱形 15"/>
          <p:cNvSpPr/>
          <p:nvPr/>
        </p:nvSpPr>
        <p:spPr>
          <a:xfrm>
            <a:off x="1142206" y="1318492"/>
            <a:ext cx="3224066" cy="3224066"/>
          </a:xfrm>
          <a:prstGeom prst="diamond">
            <a:avLst/>
          </a:prstGeom>
          <a:blipFill dpi="0" rotWithShape="1">
            <a:blip r:embed="rId2" cstate="print"/>
            <a:srcRect/>
            <a:stretch>
              <a:fillRect/>
            </a:stretch>
          </a:blipFill>
          <a:ln w="6350" cap="flat">
            <a:noFill/>
            <a:prstDash val="solid"/>
            <a:miter lim="800000"/>
          </a:ln>
        </p:spPr>
        <p:txBody>
          <a:bodyPr vert="horz" wrap="square" lIns="91440" tIns="45720" rIns="91440" bIns="45720" numCol="1" anchor="t" anchorCtr="0" compatLnSpc="1"/>
          <a:lstStyle/>
          <a:p>
            <a:endParaRPr lang="zh-CN" altLang="en-US"/>
          </a:p>
        </p:txBody>
      </p:sp>
      <p:sp>
        <p:nvSpPr>
          <p:cNvPr id="17" name="Freeform 9"/>
          <p:cNvSpPr/>
          <p:nvPr/>
        </p:nvSpPr>
        <p:spPr bwMode="auto">
          <a:xfrm>
            <a:off x="3978376" y="2374179"/>
            <a:ext cx="268784" cy="538537"/>
          </a:xfrm>
          <a:custGeom>
            <a:avLst/>
            <a:gdLst>
              <a:gd name="T0" fmla="*/ 0 w 278"/>
              <a:gd name="T1" fmla="*/ 0 h 557"/>
              <a:gd name="T2" fmla="*/ 278 w 278"/>
              <a:gd name="T3" fmla="*/ 278 h 557"/>
              <a:gd name="T4" fmla="*/ 0 w 278"/>
              <a:gd name="T5" fmla="*/ 557 h 557"/>
              <a:gd name="T6" fmla="*/ 0 w 278"/>
              <a:gd name="T7" fmla="*/ 0 h 557"/>
            </a:gdLst>
            <a:ahLst/>
            <a:cxnLst>
              <a:cxn ang="0">
                <a:pos x="T0" y="T1"/>
              </a:cxn>
              <a:cxn ang="0">
                <a:pos x="T2" y="T3"/>
              </a:cxn>
              <a:cxn ang="0">
                <a:pos x="T4" y="T5"/>
              </a:cxn>
              <a:cxn ang="0">
                <a:pos x="T6" y="T7"/>
              </a:cxn>
            </a:cxnLst>
            <a:rect l="0" t="0" r="r" b="b"/>
            <a:pathLst>
              <a:path w="278" h="557">
                <a:moveTo>
                  <a:pt x="0" y="0"/>
                </a:moveTo>
                <a:lnTo>
                  <a:pt x="278" y="278"/>
                </a:lnTo>
                <a:lnTo>
                  <a:pt x="0" y="557"/>
                </a:lnTo>
                <a:lnTo>
                  <a:pt x="0" y="0"/>
                </a:lnTo>
                <a:close/>
              </a:path>
            </a:pathLst>
          </a:custGeom>
          <a:solidFill>
            <a:schemeClr val="accent2"/>
          </a:solidFill>
          <a:ln>
            <a:noFill/>
          </a:ln>
        </p:spPr>
        <p:txBody>
          <a:bodyPr vert="horz" wrap="square" lIns="91440" tIns="45720" rIns="91440" bIns="45720" numCol="1" anchor="t" anchorCtr="0" compatLnSpc="1"/>
          <a:lstStyle/>
          <a:p>
            <a:endParaRPr lang="zh-CN" altLang="en-US" sz="1200"/>
          </a:p>
        </p:txBody>
      </p:sp>
      <p:sp>
        <p:nvSpPr>
          <p:cNvPr id="18" name="Freeform 9"/>
          <p:cNvSpPr/>
          <p:nvPr/>
        </p:nvSpPr>
        <p:spPr bwMode="auto">
          <a:xfrm>
            <a:off x="2295857" y="3939112"/>
            <a:ext cx="268784" cy="538537"/>
          </a:xfrm>
          <a:custGeom>
            <a:avLst/>
            <a:gdLst>
              <a:gd name="T0" fmla="*/ 0 w 278"/>
              <a:gd name="T1" fmla="*/ 0 h 557"/>
              <a:gd name="T2" fmla="*/ 278 w 278"/>
              <a:gd name="T3" fmla="*/ 278 h 557"/>
              <a:gd name="T4" fmla="*/ 0 w 278"/>
              <a:gd name="T5" fmla="*/ 557 h 557"/>
              <a:gd name="T6" fmla="*/ 0 w 278"/>
              <a:gd name="T7" fmla="*/ 0 h 557"/>
            </a:gdLst>
            <a:ahLst/>
            <a:cxnLst>
              <a:cxn ang="0">
                <a:pos x="T0" y="T1"/>
              </a:cxn>
              <a:cxn ang="0">
                <a:pos x="T2" y="T3"/>
              </a:cxn>
              <a:cxn ang="0">
                <a:pos x="T4" y="T5"/>
              </a:cxn>
              <a:cxn ang="0">
                <a:pos x="T6" y="T7"/>
              </a:cxn>
            </a:cxnLst>
            <a:rect l="0" t="0" r="r" b="b"/>
            <a:pathLst>
              <a:path w="278" h="557">
                <a:moveTo>
                  <a:pt x="0" y="0"/>
                </a:moveTo>
                <a:lnTo>
                  <a:pt x="278" y="278"/>
                </a:lnTo>
                <a:lnTo>
                  <a:pt x="0" y="557"/>
                </a:lnTo>
                <a:lnTo>
                  <a:pt x="0" y="0"/>
                </a:lnTo>
                <a:close/>
              </a:path>
            </a:pathLst>
          </a:custGeom>
          <a:noFill/>
          <a:ln w="6350" cap="flat">
            <a:solidFill>
              <a:schemeClr val="accent1"/>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cxnSp>
        <p:nvCxnSpPr>
          <p:cNvPr id="29" name="直接连接符 28"/>
          <p:cNvCxnSpPr/>
          <p:nvPr/>
        </p:nvCxnSpPr>
        <p:spPr>
          <a:xfrm>
            <a:off x="3362292" y="1162785"/>
            <a:ext cx="3979132" cy="3979132"/>
          </a:xfrm>
          <a:prstGeom prst="line">
            <a:avLst/>
          </a:prstGeom>
          <a:ln w="63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22" name="椭圆 21"/>
          <p:cNvSpPr/>
          <p:nvPr/>
        </p:nvSpPr>
        <p:spPr>
          <a:xfrm>
            <a:off x="3790036" y="1581288"/>
            <a:ext cx="72007" cy="72007"/>
          </a:xfrm>
          <a:prstGeom prst="ellipse">
            <a:avLst/>
          </a:prstGeom>
          <a:solidFill>
            <a:schemeClr val="tx1">
              <a:lumMod val="75000"/>
              <a:lumOff val="25000"/>
            </a:schemeClr>
          </a:solidFill>
          <a:ln w="12700">
            <a:solidFill>
              <a:srgbClr val="EEEF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Rectangle 20"/>
          <p:cNvSpPr>
            <a:spLocks noChangeArrowheads="1"/>
          </p:cNvSpPr>
          <p:nvPr/>
        </p:nvSpPr>
        <p:spPr bwMode="auto">
          <a:xfrm>
            <a:off x="4069831" y="1510708"/>
            <a:ext cx="756287"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fontAlgn="base">
              <a:spcBef>
                <a:spcPct val="0"/>
              </a:spcBef>
              <a:spcAft>
                <a:spcPct val="0"/>
              </a:spcAft>
              <a:buFont typeface="Arial" pitchFamily="34" charset="0"/>
              <a:buNone/>
            </a:pPr>
            <a:r>
              <a:rPr lang="zh-CN" altLang="en-US" sz="1200" dirty="0">
                <a:solidFill>
                  <a:srgbClr val="53585E"/>
                </a:solidFill>
                <a:latin typeface="微软雅黑" pitchFamily="34" charset="-122"/>
                <a:ea typeface="微软雅黑" pitchFamily="34" charset="-122"/>
                <a:cs typeface="Arial" pitchFamily="34" charset="0"/>
              </a:rPr>
              <a:t>活动描述</a:t>
            </a:r>
          </a:p>
        </p:txBody>
      </p:sp>
      <p:sp>
        <p:nvSpPr>
          <p:cNvPr id="30" name="椭圆 29"/>
          <p:cNvSpPr/>
          <p:nvPr/>
        </p:nvSpPr>
        <p:spPr>
          <a:xfrm>
            <a:off x="4642413" y="2459991"/>
            <a:ext cx="72007" cy="72007"/>
          </a:xfrm>
          <a:prstGeom prst="ellipse">
            <a:avLst/>
          </a:prstGeom>
          <a:solidFill>
            <a:schemeClr val="tx1">
              <a:lumMod val="75000"/>
              <a:lumOff val="25000"/>
            </a:schemeClr>
          </a:solidFill>
          <a:ln w="12700">
            <a:solidFill>
              <a:srgbClr val="EEEF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sp>
        <p:nvSpPr>
          <p:cNvPr id="32" name="Rectangle 20"/>
          <p:cNvSpPr>
            <a:spLocks noChangeArrowheads="1"/>
          </p:cNvSpPr>
          <p:nvPr/>
        </p:nvSpPr>
        <p:spPr bwMode="auto">
          <a:xfrm>
            <a:off x="4968159" y="2419050"/>
            <a:ext cx="1088356"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fontAlgn="base">
              <a:spcBef>
                <a:spcPct val="0"/>
              </a:spcBef>
              <a:spcAft>
                <a:spcPct val="0"/>
              </a:spcAft>
              <a:buFont typeface="Arial" pitchFamily="34" charset="0"/>
              <a:buNone/>
            </a:pPr>
            <a:r>
              <a:rPr lang="zh-CN" altLang="en-US" sz="1200" dirty="0">
                <a:solidFill>
                  <a:srgbClr val="53585E"/>
                </a:solidFill>
                <a:latin typeface="微软雅黑" pitchFamily="34" charset="-122"/>
                <a:ea typeface="微软雅黑" pitchFamily="34" charset="-122"/>
                <a:cs typeface="Arial" pitchFamily="34" charset="0"/>
              </a:rPr>
              <a:t>工作环境</a:t>
            </a:r>
          </a:p>
        </p:txBody>
      </p:sp>
      <p:sp>
        <p:nvSpPr>
          <p:cNvPr id="35" name="椭圆 34"/>
          <p:cNvSpPr/>
          <p:nvPr/>
        </p:nvSpPr>
        <p:spPr>
          <a:xfrm>
            <a:off x="5476335" y="3291207"/>
            <a:ext cx="72007" cy="72007"/>
          </a:xfrm>
          <a:prstGeom prst="ellipse">
            <a:avLst/>
          </a:prstGeom>
          <a:solidFill>
            <a:schemeClr val="tx1">
              <a:lumMod val="75000"/>
              <a:lumOff val="25000"/>
            </a:schemeClr>
          </a:solidFill>
          <a:ln w="12700">
            <a:solidFill>
              <a:srgbClr val="EEEF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sp>
        <p:nvSpPr>
          <p:cNvPr id="37" name="Rectangle 20"/>
          <p:cNvSpPr>
            <a:spLocks noChangeArrowheads="1"/>
          </p:cNvSpPr>
          <p:nvPr/>
        </p:nvSpPr>
        <p:spPr bwMode="auto">
          <a:xfrm>
            <a:off x="5718182" y="3211168"/>
            <a:ext cx="2024461"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fontAlgn="base">
              <a:spcBef>
                <a:spcPct val="0"/>
              </a:spcBef>
              <a:spcAft>
                <a:spcPct val="0"/>
              </a:spcAft>
              <a:buFont typeface="Arial" pitchFamily="34" charset="0"/>
              <a:buNone/>
            </a:pPr>
            <a:r>
              <a:rPr lang="zh-CN" altLang="en-US" sz="1200" dirty="0">
                <a:solidFill>
                  <a:srgbClr val="53585E"/>
                </a:solidFill>
                <a:latin typeface="微软雅黑" pitchFamily="34" charset="-122"/>
                <a:ea typeface="微软雅黑" pitchFamily="34" charset="-122"/>
                <a:cs typeface="Arial" pitchFamily="34" charset="0"/>
              </a:rPr>
              <a:t>相关知识</a:t>
            </a:r>
          </a:p>
        </p:txBody>
      </p:sp>
      <p:sp>
        <p:nvSpPr>
          <p:cNvPr id="39" name="椭圆 38"/>
          <p:cNvSpPr/>
          <p:nvPr/>
        </p:nvSpPr>
        <p:spPr>
          <a:xfrm>
            <a:off x="6295584" y="4093270"/>
            <a:ext cx="72007" cy="72007"/>
          </a:xfrm>
          <a:prstGeom prst="ellipse">
            <a:avLst/>
          </a:prstGeom>
          <a:solidFill>
            <a:schemeClr val="tx1">
              <a:lumMod val="75000"/>
              <a:lumOff val="25000"/>
            </a:schemeClr>
          </a:solidFill>
          <a:ln w="12700">
            <a:solidFill>
              <a:srgbClr val="EEEF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sp>
        <p:nvSpPr>
          <p:cNvPr id="41" name="Rectangle 20"/>
          <p:cNvSpPr>
            <a:spLocks noChangeArrowheads="1"/>
          </p:cNvSpPr>
          <p:nvPr/>
        </p:nvSpPr>
        <p:spPr bwMode="auto">
          <a:xfrm>
            <a:off x="6514413" y="3975384"/>
            <a:ext cx="2024461"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fontAlgn="base">
              <a:spcBef>
                <a:spcPct val="0"/>
              </a:spcBef>
              <a:spcAft>
                <a:spcPct val="0"/>
              </a:spcAft>
              <a:buFont typeface="Arial" pitchFamily="34" charset="0"/>
              <a:buNone/>
            </a:pPr>
            <a:r>
              <a:rPr lang="zh-CN" altLang="en-US" sz="1200" dirty="0">
                <a:solidFill>
                  <a:srgbClr val="53585E"/>
                </a:solidFill>
                <a:latin typeface="微软雅黑" pitchFamily="34" charset="-122"/>
                <a:ea typeface="微软雅黑" pitchFamily="34" charset="-122"/>
                <a:cs typeface="Arial" pitchFamily="34" charset="0"/>
              </a:rPr>
              <a:t>活动实施</a:t>
            </a:r>
          </a:p>
        </p:txBody>
      </p:sp>
      <p:sp>
        <p:nvSpPr>
          <p:cNvPr id="25" name="Freeform 7"/>
          <p:cNvSpPr/>
          <p:nvPr/>
        </p:nvSpPr>
        <p:spPr bwMode="auto">
          <a:xfrm>
            <a:off x="1505620" y="2572938"/>
            <a:ext cx="358230" cy="715174"/>
          </a:xfrm>
          <a:custGeom>
            <a:avLst/>
            <a:gdLst>
              <a:gd name="T0" fmla="*/ 0 w 557"/>
              <a:gd name="T1" fmla="*/ 0 h 1112"/>
              <a:gd name="T2" fmla="*/ 557 w 557"/>
              <a:gd name="T3" fmla="*/ 557 h 1112"/>
              <a:gd name="T4" fmla="*/ 0 w 557"/>
              <a:gd name="T5" fmla="*/ 1112 h 1112"/>
              <a:gd name="T6" fmla="*/ 0 w 557"/>
              <a:gd name="T7" fmla="*/ 0 h 1112"/>
            </a:gdLst>
            <a:ahLst/>
            <a:cxnLst>
              <a:cxn ang="0">
                <a:pos x="T0" y="T1"/>
              </a:cxn>
              <a:cxn ang="0">
                <a:pos x="T2" y="T3"/>
              </a:cxn>
              <a:cxn ang="0">
                <a:pos x="T4" y="T5"/>
              </a:cxn>
              <a:cxn ang="0">
                <a:pos x="T6" y="T7"/>
              </a:cxn>
            </a:cxnLst>
            <a:rect l="0" t="0" r="r" b="b"/>
            <a:pathLst>
              <a:path w="557" h="1112">
                <a:moveTo>
                  <a:pt x="0" y="0"/>
                </a:moveTo>
                <a:lnTo>
                  <a:pt x="557" y="557"/>
                </a:lnTo>
                <a:lnTo>
                  <a:pt x="0" y="1112"/>
                </a:lnTo>
                <a:lnTo>
                  <a:pt x="0" y="0"/>
                </a:lnTo>
                <a:close/>
              </a:path>
            </a:pathLst>
          </a:custGeom>
          <a:solidFill>
            <a:schemeClr val="tx1">
              <a:lumMod val="75000"/>
              <a:lumOff val="25000"/>
            </a:schemeClr>
          </a:solidFill>
          <a:ln>
            <a:noFill/>
          </a:ln>
        </p:spPr>
        <p:txBody>
          <a:bodyPr vert="horz" wrap="square" lIns="91440" tIns="45720" rIns="91440" bIns="45720" numCol="1" anchor="t" anchorCtr="0" compatLnSpc="1"/>
          <a:lstStyle/>
          <a:p>
            <a:endParaRPr lang="zh-CN" altLang="en-US"/>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par>
                                <p:cTn id="9" presetID="35" presetClass="emph" presetSubtype="0" repeatCount="3000" fill="hold" grpId="1" nodeType="withEffect">
                                  <p:stCondLst>
                                    <p:cond delay="400"/>
                                  </p:stCondLst>
                                  <p:childTnLst>
                                    <p:anim calcmode="discrete" valueType="str">
                                      <p:cBhvr>
                                        <p:cTn id="10" dur="100" fill="hold"/>
                                        <p:tgtEl>
                                          <p:spTgt spid="3"/>
                                        </p:tgtEl>
                                        <p:attrNameLst>
                                          <p:attrName>style.visibility</p:attrName>
                                        </p:attrNameLst>
                                      </p:cBhvr>
                                      <p:tavLst>
                                        <p:tav tm="0">
                                          <p:val>
                                            <p:strVal val="hidden"/>
                                          </p:val>
                                        </p:tav>
                                        <p:tav tm="50000">
                                          <p:val>
                                            <p:strVal val="visible"/>
                                          </p:val>
                                        </p:tav>
                                      </p:tavLst>
                                    </p:anim>
                                  </p:childTnLst>
                                </p:cTn>
                              </p:par>
                              <p:par>
                                <p:cTn id="11" presetID="2" presetClass="entr" presetSubtype="8" fill="hold" grpId="0" nodeType="withEffect">
                                  <p:stCondLst>
                                    <p:cond delay="20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0-#ppt_w/2"/>
                                          </p:val>
                                        </p:tav>
                                        <p:tav tm="100000">
                                          <p:val>
                                            <p:strVal val="#ppt_x"/>
                                          </p:val>
                                        </p:tav>
                                      </p:tavLst>
                                    </p:anim>
                                    <p:anim calcmode="lin" valueType="num">
                                      <p:cBhvr additive="base">
                                        <p:cTn id="14" dur="500" fill="hold"/>
                                        <p:tgtEl>
                                          <p:spTgt spid="2"/>
                                        </p:tgtEl>
                                        <p:attrNameLst>
                                          <p:attrName>ppt_y</p:attrName>
                                        </p:attrNameLst>
                                      </p:cBhvr>
                                      <p:tavLst>
                                        <p:tav tm="0">
                                          <p:val>
                                            <p:strVal val="#ppt_y"/>
                                          </p:val>
                                        </p:tav>
                                        <p:tav tm="100000">
                                          <p:val>
                                            <p:strVal val="#ppt_y"/>
                                          </p:val>
                                        </p:tav>
                                      </p:tavLst>
                                    </p:anim>
                                  </p:childTnLst>
                                </p:cTn>
                              </p:par>
                              <p:par>
                                <p:cTn id="15" presetID="35" presetClass="emph" presetSubtype="0" repeatCount="3000" fill="hold" grpId="1" nodeType="withEffect">
                                  <p:stCondLst>
                                    <p:cond delay="600"/>
                                  </p:stCondLst>
                                  <p:childTnLst>
                                    <p:anim calcmode="discrete" valueType="str">
                                      <p:cBhvr>
                                        <p:cTn id="16" dur="100" fill="hold"/>
                                        <p:tgtEl>
                                          <p:spTgt spid="2"/>
                                        </p:tgtEl>
                                        <p:attrNameLst>
                                          <p:attrName>style.visibility</p:attrName>
                                        </p:attrNameLst>
                                      </p:cBhvr>
                                      <p:tavLst>
                                        <p:tav tm="0">
                                          <p:val>
                                            <p:strVal val="hidden"/>
                                          </p:val>
                                        </p:tav>
                                        <p:tav tm="50000">
                                          <p:val>
                                            <p:strVal val="visible"/>
                                          </p:val>
                                        </p:tav>
                                      </p:tavLst>
                                    </p:anim>
                                  </p:childTnLst>
                                </p:cTn>
                              </p:par>
                              <p:par>
                                <p:cTn id="17" presetID="47" presetClass="entr" presetSubtype="0" fill="hold" grpId="0" nodeType="withEffect">
                                  <p:stCondLst>
                                    <p:cond delay="70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300"/>
                                        <p:tgtEl>
                                          <p:spTgt spid="4"/>
                                        </p:tgtEl>
                                      </p:cBhvr>
                                    </p:animEffect>
                                    <p:anim calcmode="lin" valueType="num">
                                      <p:cBhvr>
                                        <p:cTn id="20" dur="300" fill="hold"/>
                                        <p:tgtEl>
                                          <p:spTgt spid="4"/>
                                        </p:tgtEl>
                                        <p:attrNameLst>
                                          <p:attrName>ppt_x</p:attrName>
                                        </p:attrNameLst>
                                      </p:cBhvr>
                                      <p:tavLst>
                                        <p:tav tm="0">
                                          <p:val>
                                            <p:strVal val="#ppt_x"/>
                                          </p:val>
                                        </p:tav>
                                        <p:tav tm="100000">
                                          <p:val>
                                            <p:strVal val="#ppt_x"/>
                                          </p:val>
                                        </p:tav>
                                      </p:tavLst>
                                    </p:anim>
                                    <p:anim calcmode="lin" valueType="num">
                                      <p:cBhvr>
                                        <p:cTn id="21" dur="300" fill="hold"/>
                                        <p:tgtEl>
                                          <p:spTgt spid="4"/>
                                        </p:tgtEl>
                                        <p:attrNameLst>
                                          <p:attrName>ppt_y</p:attrName>
                                        </p:attrNameLst>
                                      </p:cBhvr>
                                      <p:tavLst>
                                        <p:tav tm="0">
                                          <p:val>
                                            <p:strVal val="#ppt_y-.1"/>
                                          </p:val>
                                        </p:tav>
                                        <p:tav tm="100000">
                                          <p:val>
                                            <p:strVal val="#ppt_y"/>
                                          </p:val>
                                        </p:tav>
                                      </p:tavLst>
                                    </p:anim>
                                  </p:childTnLst>
                                </p:cTn>
                              </p:par>
                              <p:par>
                                <p:cTn id="22" presetID="21" presetClass="entr" presetSubtype="1" fill="hold" grpId="0" nodeType="withEffect">
                                  <p:stCondLst>
                                    <p:cond delay="1000"/>
                                  </p:stCondLst>
                                  <p:childTnLst>
                                    <p:set>
                                      <p:cBhvr>
                                        <p:cTn id="23" dur="1" fill="hold">
                                          <p:stCondLst>
                                            <p:cond delay="0"/>
                                          </p:stCondLst>
                                        </p:cTn>
                                        <p:tgtEl>
                                          <p:spTgt spid="16"/>
                                        </p:tgtEl>
                                        <p:attrNameLst>
                                          <p:attrName>style.visibility</p:attrName>
                                        </p:attrNameLst>
                                      </p:cBhvr>
                                      <p:to>
                                        <p:strVal val="visible"/>
                                      </p:to>
                                    </p:set>
                                    <p:animEffect transition="in" filter="wheel(1)">
                                      <p:cBhvr>
                                        <p:cTn id="24" dur="500"/>
                                        <p:tgtEl>
                                          <p:spTgt spid="16"/>
                                        </p:tgtEl>
                                      </p:cBhvr>
                                    </p:animEffect>
                                  </p:childTnLst>
                                </p:cTn>
                              </p:par>
                              <p:par>
                                <p:cTn id="25" presetID="2" presetClass="entr" presetSubtype="8" fill="hold" grpId="0" nodeType="withEffect">
                                  <p:stCondLst>
                                    <p:cond delay="1100"/>
                                  </p:stCondLst>
                                  <p:childTnLst>
                                    <p:set>
                                      <p:cBhvr>
                                        <p:cTn id="26" dur="1" fill="hold">
                                          <p:stCondLst>
                                            <p:cond delay="0"/>
                                          </p:stCondLst>
                                        </p:cTn>
                                        <p:tgtEl>
                                          <p:spTgt spid="17"/>
                                        </p:tgtEl>
                                        <p:attrNameLst>
                                          <p:attrName>style.visibility</p:attrName>
                                        </p:attrNameLst>
                                      </p:cBhvr>
                                      <p:to>
                                        <p:strVal val="visible"/>
                                      </p:to>
                                    </p:set>
                                    <p:anim calcmode="lin" valueType="num">
                                      <p:cBhvr additive="base">
                                        <p:cTn id="27" dur="500" fill="hold"/>
                                        <p:tgtEl>
                                          <p:spTgt spid="17"/>
                                        </p:tgtEl>
                                        <p:attrNameLst>
                                          <p:attrName>ppt_x</p:attrName>
                                        </p:attrNameLst>
                                      </p:cBhvr>
                                      <p:tavLst>
                                        <p:tav tm="0">
                                          <p:val>
                                            <p:strVal val="0-#ppt_w/2"/>
                                          </p:val>
                                        </p:tav>
                                        <p:tav tm="100000">
                                          <p:val>
                                            <p:strVal val="#ppt_x"/>
                                          </p:val>
                                        </p:tav>
                                      </p:tavLst>
                                    </p:anim>
                                    <p:anim calcmode="lin" valueType="num">
                                      <p:cBhvr additive="base">
                                        <p:cTn id="28" dur="500" fill="hold"/>
                                        <p:tgtEl>
                                          <p:spTgt spid="17"/>
                                        </p:tgtEl>
                                        <p:attrNameLst>
                                          <p:attrName>ppt_y</p:attrName>
                                        </p:attrNameLst>
                                      </p:cBhvr>
                                      <p:tavLst>
                                        <p:tav tm="0">
                                          <p:val>
                                            <p:strVal val="#ppt_y"/>
                                          </p:val>
                                        </p:tav>
                                        <p:tav tm="100000">
                                          <p:val>
                                            <p:strVal val="#ppt_y"/>
                                          </p:val>
                                        </p:tav>
                                      </p:tavLst>
                                    </p:anim>
                                  </p:childTnLst>
                                </p:cTn>
                              </p:par>
                              <p:par>
                                <p:cTn id="29" presetID="35" presetClass="emph" presetSubtype="0" repeatCount="3000" fill="hold" grpId="1" nodeType="withEffect">
                                  <p:stCondLst>
                                    <p:cond delay="1500"/>
                                  </p:stCondLst>
                                  <p:childTnLst>
                                    <p:anim calcmode="discrete" valueType="str">
                                      <p:cBhvr>
                                        <p:cTn id="30" dur="100" fill="hold"/>
                                        <p:tgtEl>
                                          <p:spTgt spid="17"/>
                                        </p:tgtEl>
                                        <p:attrNameLst>
                                          <p:attrName>style.visibility</p:attrName>
                                        </p:attrNameLst>
                                      </p:cBhvr>
                                      <p:tavLst>
                                        <p:tav tm="0">
                                          <p:val>
                                            <p:strVal val="hidden"/>
                                          </p:val>
                                        </p:tav>
                                        <p:tav tm="50000">
                                          <p:val>
                                            <p:strVal val="visible"/>
                                          </p:val>
                                        </p:tav>
                                      </p:tavLst>
                                    </p:anim>
                                  </p:childTnLst>
                                </p:cTn>
                              </p:par>
                              <p:par>
                                <p:cTn id="31" presetID="2" presetClass="entr" presetSubtype="8" fill="hold" grpId="0" nodeType="withEffect">
                                  <p:stCondLst>
                                    <p:cond delay="1200"/>
                                  </p:stCondLst>
                                  <p:childTnLst>
                                    <p:set>
                                      <p:cBhvr>
                                        <p:cTn id="32" dur="1" fill="hold">
                                          <p:stCondLst>
                                            <p:cond delay="0"/>
                                          </p:stCondLst>
                                        </p:cTn>
                                        <p:tgtEl>
                                          <p:spTgt spid="25"/>
                                        </p:tgtEl>
                                        <p:attrNameLst>
                                          <p:attrName>style.visibility</p:attrName>
                                        </p:attrNameLst>
                                      </p:cBhvr>
                                      <p:to>
                                        <p:strVal val="visible"/>
                                      </p:to>
                                    </p:set>
                                    <p:anim calcmode="lin" valueType="num">
                                      <p:cBhvr additive="base">
                                        <p:cTn id="33" dur="500" fill="hold"/>
                                        <p:tgtEl>
                                          <p:spTgt spid="25"/>
                                        </p:tgtEl>
                                        <p:attrNameLst>
                                          <p:attrName>ppt_x</p:attrName>
                                        </p:attrNameLst>
                                      </p:cBhvr>
                                      <p:tavLst>
                                        <p:tav tm="0">
                                          <p:val>
                                            <p:strVal val="0-#ppt_w/2"/>
                                          </p:val>
                                        </p:tav>
                                        <p:tav tm="100000">
                                          <p:val>
                                            <p:strVal val="#ppt_x"/>
                                          </p:val>
                                        </p:tav>
                                      </p:tavLst>
                                    </p:anim>
                                    <p:anim calcmode="lin" valueType="num">
                                      <p:cBhvr additive="base">
                                        <p:cTn id="34" dur="500" fill="hold"/>
                                        <p:tgtEl>
                                          <p:spTgt spid="25"/>
                                        </p:tgtEl>
                                        <p:attrNameLst>
                                          <p:attrName>ppt_y</p:attrName>
                                        </p:attrNameLst>
                                      </p:cBhvr>
                                      <p:tavLst>
                                        <p:tav tm="0">
                                          <p:val>
                                            <p:strVal val="#ppt_y"/>
                                          </p:val>
                                        </p:tav>
                                        <p:tav tm="100000">
                                          <p:val>
                                            <p:strVal val="#ppt_y"/>
                                          </p:val>
                                        </p:tav>
                                      </p:tavLst>
                                    </p:anim>
                                  </p:childTnLst>
                                </p:cTn>
                              </p:par>
                              <p:par>
                                <p:cTn id="35" presetID="35" presetClass="emph" presetSubtype="0" repeatCount="3000" fill="hold" grpId="1" nodeType="withEffect">
                                  <p:stCondLst>
                                    <p:cond delay="1600"/>
                                  </p:stCondLst>
                                  <p:childTnLst>
                                    <p:anim calcmode="discrete" valueType="str">
                                      <p:cBhvr>
                                        <p:cTn id="36" dur="100" fill="hold"/>
                                        <p:tgtEl>
                                          <p:spTgt spid="25"/>
                                        </p:tgtEl>
                                        <p:attrNameLst>
                                          <p:attrName>style.visibility</p:attrName>
                                        </p:attrNameLst>
                                      </p:cBhvr>
                                      <p:tavLst>
                                        <p:tav tm="0">
                                          <p:val>
                                            <p:strVal val="hidden"/>
                                          </p:val>
                                        </p:tav>
                                        <p:tav tm="50000">
                                          <p:val>
                                            <p:strVal val="visible"/>
                                          </p:val>
                                        </p:tav>
                                      </p:tavLst>
                                    </p:anim>
                                  </p:childTnLst>
                                </p:cTn>
                              </p:par>
                              <p:par>
                                <p:cTn id="37" presetID="2" presetClass="entr" presetSubtype="8" fill="hold" grpId="0" nodeType="withEffect">
                                  <p:stCondLst>
                                    <p:cond delay="1300"/>
                                  </p:stCondLst>
                                  <p:childTnLst>
                                    <p:set>
                                      <p:cBhvr>
                                        <p:cTn id="38" dur="1" fill="hold">
                                          <p:stCondLst>
                                            <p:cond delay="0"/>
                                          </p:stCondLst>
                                        </p:cTn>
                                        <p:tgtEl>
                                          <p:spTgt spid="18"/>
                                        </p:tgtEl>
                                        <p:attrNameLst>
                                          <p:attrName>style.visibility</p:attrName>
                                        </p:attrNameLst>
                                      </p:cBhvr>
                                      <p:to>
                                        <p:strVal val="visible"/>
                                      </p:to>
                                    </p:set>
                                    <p:anim calcmode="lin" valueType="num">
                                      <p:cBhvr additive="base">
                                        <p:cTn id="39" dur="500" fill="hold"/>
                                        <p:tgtEl>
                                          <p:spTgt spid="18"/>
                                        </p:tgtEl>
                                        <p:attrNameLst>
                                          <p:attrName>ppt_x</p:attrName>
                                        </p:attrNameLst>
                                      </p:cBhvr>
                                      <p:tavLst>
                                        <p:tav tm="0">
                                          <p:val>
                                            <p:strVal val="0-#ppt_w/2"/>
                                          </p:val>
                                        </p:tav>
                                        <p:tav tm="100000">
                                          <p:val>
                                            <p:strVal val="#ppt_x"/>
                                          </p:val>
                                        </p:tav>
                                      </p:tavLst>
                                    </p:anim>
                                    <p:anim calcmode="lin" valueType="num">
                                      <p:cBhvr additive="base">
                                        <p:cTn id="40" dur="500" fill="hold"/>
                                        <p:tgtEl>
                                          <p:spTgt spid="18"/>
                                        </p:tgtEl>
                                        <p:attrNameLst>
                                          <p:attrName>ppt_y</p:attrName>
                                        </p:attrNameLst>
                                      </p:cBhvr>
                                      <p:tavLst>
                                        <p:tav tm="0">
                                          <p:val>
                                            <p:strVal val="#ppt_y"/>
                                          </p:val>
                                        </p:tav>
                                        <p:tav tm="100000">
                                          <p:val>
                                            <p:strVal val="#ppt_y"/>
                                          </p:val>
                                        </p:tav>
                                      </p:tavLst>
                                    </p:anim>
                                  </p:childTnLst>
                                </p:cTn>
                              </p:par>
                              <p:par>
                                <p:cTn id="41" presetID="35" presetClass="emph" presetSubtype="0" repeatCount="3000" fill="hold" grpId="1" nodeType="withEffect">
                                  <p:stCondLst>
                                    <p:cond delay="1700"/>
                                  </p:stCondLst>
                                  <p:childTnLst>
                                    <p:anim calcmode="discrete" valueType="str">
                                      <p:cBhvr>
                                        <p:cTn id="42" dur="100" fill="hold"/>
                                        <p:tgtEl>
                                          <p:spTgt spid="18"/>
                                        </p:tgtEl>
                                        <p:attrNameLst>
                                          <p:attrName>style.visibility</p:attrName>
                                        </p:attrNameLst>
                                      </p:cBhvr>
                                      <p:tavLst>
                                        <p:tav tm="0">
                                          <p:val>
                                            <p:strVal val="hidden"/>
                                          </p:val>
                                        </p:tav>
                                        <p:tav tm="50000">
                                          <p:val>
                                            <p:strVal val="visible"/>
                                          </p:val>
                                        </p:tav>
                                      </p:tavLst>
                                    </p:anim>
                                  </p:childTnLst>
                                </p:cTn>
                              </p:par>
                              <p:par>
                                <p:cTn id="43" presetID="22" presetClass="entr" presetSubtype="1" fill="hold" nodeType="withEffect">
                                  <p:stCondLst>
                                    <p:cond delay="2000"/>
                                  </p:stCondLst>
                                  <p:childTnLst>
                                    <p:set>
                                      <p:cBhvr>
                                        <p:cTn id="44" dur="1" fill="hold">
                                          <p:stCondLst>
                                            <p:cond delay="0"/>
                                          </p:stCondLst>
                                        </p:cTn>
                                        <p:tgtEl>
                                          <p:spTgt spid="29"/>
                                        </p:tgtEl>
                                        <p:attrNameLst>
                                          <p:attrName>style.visibility</p:attrName>
                                        </p:attrNameLst>
                                      </p:cBhvr>
                                      <p:to>
                                        <p:strVal val="visible"/>
                                      </p:to>
                                    </p:set>
                                    <p:animEffect transition="in" filter="wipe(up)">
                                      <p:cBhvr>
                                        <p:cTn id="45" dur="500"/>
                                        <p:tgtEl>
                                          <p:spTgt spid="29"/>
                                        </p:tgtEl>
                                      </p:cBhvr>
                                    </p:animEffect>
                                  </p:childTnLst>
                                </p:cTn>
                              </p:par>
                              <p:par>
                                <p:cTn id="46" presetID="53" presetClass="entr" presetSubtype="16" fill="hold" grpId="0" nodeType="withEffect">
                                  <p:stCondLst>
                                    <p:cond delay="2500"/>
                                  </p:stCondLst>
                                  <p:childTnLst>
                                    <p:set>
                                      <p:cBhvr>
                                        <p:cTn id="47" dur="1" fill="hold">
                                          <p:stCondLst>
                                            <p:cond delay="0"/>
                                          </p:stCondLst>
                                        </p:cTn>
                                        <p:tgtEl>
                                          <p:spTgt spid="22"/>
                                        </p:tgtEl>
                                        <p:attrNameLst>
                                          <p:attrName>style.visibility</p:attrName>
                                        </p:attrNameLst>
                                      </p:cBhvr>
                                      <p:to>
                                        <p:strVal val="visible"/>
                                      </p:to>
                                    </p:set>
                                    <p:anim calcmode="lin" valueType="num">
                                      <p:cBhvr>
                                        <p:cTn id="48" dur="500" fill="hold"/>
                                        <p:tgtEl>
                                          <p:spTgt spid="22"/>
                                        </p:tgtEl>
                                        <p:attrNameLst>
                                          <p:attrName>ppt_w</p:attrName>
                                        </p:attrNameLst>
                                      </p:cBhvr>
                                      <p:tavLst>
                                        <p:tav tm="0">
                                          <p:val>
                                            <p:fltVal val="0"/>
                                          </p:val>
                                        </p:tav>
                                        <p:tav tm="100000">
                                          <p:val>
                                            <p:strVal val="#ppt_w"/>
                                          </p:val>
                                        </p:tav>
                                      </p:tavLst>
                                    </p:anim>
                                    <p:anim calcmode="lin" valueType="num">
                                      <p:cBhvr>
                                        <p:cTn id="49" dur="500" fill="hold"/>
                                        <p:tgtEl>
                                          <p:spTgt spid="22"/>
                                        </p:tgtEl>
                                        <p:attrNameLst>
                                          <p:attrName>ppt_h</p:attrName>
                                        </p:attrNameLst>
                                      </p:cBhvr>
                                      <p:tavLst>
                                        <p:tav tm="0">
                                          <p:val>
                                            <p:fltVal val="0"/>
                                          </p:val>
                                        </p:tav>
                                        <p:tav tm="100000">
                                          <p:val>
                                            <p:strVal val="#ppt_h"/>
                                          </p:val>
                                        </p:tav>
                                      </p:tavLst>
                                    </p:anim>
                                    <p:animEffect transition="in" filter="fade">
                                      <p:cBhvr>
                                        <p:cTn id="50" dur="500"/>
                                        <p:tgtEl>
                                          <p:spTgt spid="22"/>
                                        </p:tgtEl>
                                      </p:cBhvr>
                                    </p:animEffect>
                                  </p:childTnLst>
                                </p:cTn>
                              </p:par>
                              <p:par>
                                <p:cTn id="51" presetID="15" presetClass="entr" presetSubtype="0" fill="hold" grpId="0" nodeType="withEffect">
                                  <p:stCondLst>
                                    <p:cond delay="2500"/>
                                  </p:stCondLst>
                                  <p:childTnLst>
                                    <p:set>
                                      <p:cBhvr>
                                        <p:cTn id="52" dur="1" fill="hold">
                                          <p:stCondLst>
                                            <p:cond delay="0"/>
                                          </p:stCondLst>
                                        </p:cTn>
                                        <p:tgtEl>
                                          <p:spTgt spid="24"/>
                                        </p:tgtEl>
                                        <p:attrNameLst>
                                          <p:attrName>style.visibility</p:attrName>
                                        </p:attrNameLst>
                                      </p:cBhvr>
                                      <p:to>
                                        <p:strVal val="visible"/>
                                      </p:to>
                                    </p:set>
                                    <p:anim calcmode="lin" valueType="num">
                                      <p:cBhvr>
                                        <p:cTn id="53" dur="1000" fill="hold"/>
                                        <p:tgtEl>
                                          <p:spTgt spid="24"/>
                                        </p:tgtEl>
                                        <p:attrNameLst>
                                          <p:attrName>ppt_w</p:attrName>
                                        </p:attrNameLst>
                                      </p:cBhvr>
                                      <p:tavLst>
                                        <p:tav tm="0">
                                          <p:val>
                                            <p:fltVal val="0"/>
                                          </p:val>
                                        </p:tav>
                                        <p:tav tm="100000">
                                          <p:val>
                                            <p:strVal val="#ppt_w"/>
                                          </p:val>
                                        </p:tav>
                                      </p:tavLst>
                                    </p:anim>
                                    <p:anim calcmode="lin" valueType="num">
                                      <p:cBhvr>
                                        <p:cTn id="54" dur="1000" fill="hold"/>
                                        <p:tgtEl>
                                          <p:spTgt spid="24"/>
                                        </p:tgtEl>
                                        <p:attrNameLst>
                                          <p:attrName>ppt_h</p:attrName>
                                        </p:attrNameLst>
                                      </p:cBhvr>
                                      <p:tavLst>
                                        <p:tav tm="0">
                                          <p:val>
                                            <p:fltVal val="0"/>
                                          </p:val>
                                        </p:tav>
                                        <p:tav tm="100000">
                                          <p:val>
                                            <p:strVal val="#ppt_h"/>
                                          </p:val>
                                        </p:tav>
                                      </p:tavLst>
                                    </p:anim>
                                    <p:anim calcmode="lin" valueType="num">
                                      <p:cBhvr>
                                        <p:cTn id="55" dur="1000" fill="hold"/>
                                        <p:tgtEl>
                                          <p:spTgt spid="24"/>
                                        </p:tgtEl>
                                        <p:attrNameLst>
                                          <p:attrName>ppt_x</p:attrName>
                                        </p:attrNameLst>
                                      </p:cBhvr>
                                      <p:tavLst>
                                        <p:tav tm="0" fmla="#ppt_x+(cos(-2*pi*(1-$))*-#ppt_x-sin(-2*pi*(1-$))*(1-#ppt_y))*(1-$)">
                                          <p:val>
                                            <p:fltVal val="0"/>
                                          </p:val>
                                        </p:tav>
                                        <p:tav tm="100000">
                                          <p:val>
                                            <p:fltVal val="1"/>
                                          </p:val>
                                        </p:tav>
                                      </p:tavLst>
                                    </p:anim>
                                    <p:anim calcmode="lin" valueType="num">
                                      <p:cBhvr>
                                        <p:cTn id="56" dur="1000" fill="hold"/>
                                        <p:tgtEl>
                                          <p:spTgt spid="24"/>
                                        </p:tgtEl>
                                        <p:attrNameLst>
                                          <p:attrName>ppt_y</p:attrName>
                                        </p:attrNameLst>
                                      </p:cBhvr>
                                      <p:tavLst>
                                        <p:tav tm="0" fmla="#ppt_y+(sin(-2*pi*(1-$))*-#ppt_x+cos(-2*pi*(1-$))*(1-#ppt_y))*(1-$)">
                                          <p:val>
                                            <p:fltVal val="0"/>
                                          </p:val>
                                        </p:tav>
                                        <p:tav tm="100000">
                                          <p:val>
                                            <p:fltVal val="1"/>
                                          </p:val>
                                        </p:tav>
                                      </p:tavLst>
                                    </p:anim>
                                  </p:childTnLst>
                                </p:cTn>
                              </p:par>
                              <p:par>
                                <p:cTn id="57" presetID="53" presetClass="entr" presetSubtype="16" fill="hold" grpId="0" nodeType="withEffect">
                                  <p:stCondLst>
                                    <p:cond delay="3500"/>
                                  </p:stCondLst>
                                  <p:childTnLst>
                                    <p:set>
                                      <p:cBhvr>
                                        <p:cTn id="58" dur="1" fill="hold">
                                          <p:stCondLst>
                                            <p:cond delay="0"/>
                                          </p:stCondLst>
                                        </p:cTn>
                                        <p:tgtEl>
                                          <p:spTgt spid="30"/>
                                        </p:tgtEl>
                                        <p:attrNameLst>
                                          <p:attrName>style.visibility</p:attrName>
                                        </p:attrNameLst>
                                      </p:cBhvr>
                                      <p:to>
                                        <p:strVal val="visible"/>
                                      </p:to>
                                    </p:set>
                                    <p:anim calcmode="lin" valueType="num">
                                      <p:cBhvr>
                                        <p:cTn id="59" dur="500" fill="hold"/>
                                        <p:tgtEl>
                                          <p:spTgt spid="30"/>
                                        </p:tgtEl>
                                        <p:attrNameLst>
                                          <p:attrName>ppt_w</p:attrName>
                                        </p:attrNameLst>
                                      </p:cBhvr>
                                      <p:tavLst>
                                        <p:tav tm="0">
                                          <p:val>
                                            <p:fltVal val="0"/>
                                          </p:val>
                                        </p:tav>
                                        <p:tav tm="100000">
                                          <p:val>
                                            <p:strVal val="#ppt_w"/>
                                          </p:val>
                                        </p:tav>
                                      </p:tavLst>
                                    </p:anim>
                                    <p:anim calcmode="lin" valueType="num">
                                      <p:cBhvr>
                                        <p:cTn id="60" dur="500" fill="hold"/>
                                        <p:tgtEl>
                                          <p:spTgt spid="30"/>
                                        </p:tgtEl>
                                        <p:attrNameLst>
                                          <p:attrName>ppt_h</p:attrName>
                                        </p:attrNameLst>
                                      </p:cBhvr>
                                      <p:tavLst>
                                        <p:tav tm="0">
                                          <p:val>
                                            <p:fltVal val="0"/>
                                          </p:val>
                                        </p:tav>
                                        <p:tav tm="100000">
                                          <p:val>
                                            <p:strVal val="#ppt_h"/>
                                          </p:val>
                                        </p:tav>
                                      </p:tavLst>
                                    </p:anim>
                                    <p:animEffect transition="in" filter="fade">
                                      <p:cBhvr>
                                        <p:cTn id="61" dur="500"/>
                                        <p:tgtEl>
                                          <p:spTgt spid="30"/>
                                        </p:tgtEl>
                                      </p:cBhvr>
                                    </p:animEffect>
                                  </p:childTnLst>
                                </p:cTn>
                              </p:par>
                              <p:par>
                                <p:cTn id="62" presetID="15" presetClass="entr" presetSubtype="0" fill="hold" grpId="0" nodeType="withEffect">
                                  <p:stCondLst>
                                    <p:cond delay="3500"/>
                                  </p:stCondLst>
                                  <p:childTnLst>
                                    <p:set>
                                      <p:cBhvr>
                                        <p:cTn id="63" dur="1" fill="hold">
                                          <p:stCondLst>
                                            <p:cond delay="0"/>
                                          </p:stCondLst>
                                        </p:cTn>
                                        <p:tgtEl>
                                          <p:spTgt spid="32"/>
                                        </p:tgtEl>
                                        <p:attrNameLst>
                                          <p:attrName>style.visibility</p:attrName>
                                        </p:attrNameLst>
                                      </p:cBhvr>
                                      <p:to>
                                        <p:strVal val="visible"/>
                                      </p:to>
                                    </p:set>
                                    <p:anim calcmode="lin" valueType="num">
                                      <p:cBhvr>
                                        <p:cTn id="64" dur="1000" fill="hold"/>
                                        <p:tgtEl>
                                          <p:spTgt spid="32"/>
                                        </p:tgtEl>
                                        <p:attrNameLst>
                                          <p:attrName>ppt_w</p:attrName>
                                        </p:attrNameLst>
                                      </p:cBhvr>
                                      <p:tavLst>
                                        <p:tav tm="0">
                                          <p:val>
                                            <p:fltVal val="0"/>
                                          </p:val>
                                        </p:tav>
                                        <p:tav tm="100000">
                                          <p:val>
                                            <p:strVal val="#ppt_w"/>
                                          </p:val>
                                        </p:tav>
                                      </p:tavLst>
                                    </p:anim>
                                    <p:anim calcmode="lin" valueType="num">
                                      <p:cBhvr>
                                        <p:cTn id="65" dur="1000" fill="hold"/>
                                        <p:tgtEl>
                                          <p:spTgt spid="32"/>
                                        </p:tgtEl>
                                        <p:attrNameLst>
                                          <p:attrName>ppt_h</p:attrName>
                                        </p:attrNameLst>
                                      </p:cBhvr>
                                      <p:tavLst>
                                        <p:tav tm="0">
                                          <p:val>
                                            <p:fltVal val="0"/>
                                          </p:val>
                                        </p:tav>
                                        <p:tav tm="100000">
                                          <p:val>
                                            <p:strVal val="#ppt_h"/>
                                          </p:val>
                                        </p:tav>
                                      </p:tavLst>
                                    </p:anim>
                                    <p:anim calcmode="lin" valueType="num">
                                      <p:cBhvr>
                                        <p:cTn id="66" dur="1000" fill="hold"/>
                                        <p:tgtEl>
                                          <p:spTgt spid="32"/>
                                        </p:tgtEl>
                                        <p:attrNameLst>
                                          <p:attrName>ppt_x</p:attrName>
                                        </p:attrNameLst>
                                      </p:cBhvr>
                                      <p:tavLst>
                                        <p:tav tm="0" fmla="#ppt_x+(cos(-2*pi*(1-$))*-#ppt_x-sin(-2*pi*(1-$))*(1-#ppt_y))*(1-$)">
                                          <p:val>
                                            <p:fltVal val="0"/>
                                          </p:val>
                                        </p:tav>
                                        <p:tav tm="100000">
                                          <p:val>
                                            <p:fltVal val="1"/>
                                          </p:val>
                                        </p:tav>
                                      </p:tavLst>
                                    </p:anim>
                                    <p:anim calcmode="lin" valueType="num">
                                      <p:cBhvr>
                                        <p:cTn id="67" dur="1000" fill="hold"/>
                                        <p:tgtEl>
                                          <p:spTgt spid="32"/>
                                        </p:tgtEl>
                                        <p:attrNameLst>
                                          <p:attrName>ppt_y</p:attrName>
                                        </p:attrNameLst>
                                      </p:cBhvr>
                                      <p:tavLst>
                                        <p:tav tm="0" fmla="#ppt_y+(sin(-2*pi*(1-$))*-#ppt_x+cos(-2*pi*(1-$))*(1-#ppt_y))*(1-$)">
                                          <p:val>
                                            <p:fltVal val="0"/>
                                          </p:val>
                                        </p:tav>
                                        <p:tav tm="100000">
                                          <p:val>
                                            <p:fltVal val="1"/>
                                          </p:val>
                                        </p:tav>
                                      </p:tavLst>
                                    </p:anim>
                                  </p:childTnLst>
                                </p:cTn>
                              </p:par>
                              <p:par>
                                <p:cTn id="68" presetID="53" presetClass="entr" presetSubtype="16" fill="hold" grpId="0" nodeType="withEffect">
                                  <p:stCondLst>
                                    <p:cond delay="4500"/>
                                  </p:stCondLst>
                                  <p:childTnLst>
                                    <p:set>
                                      <p:cBhvr>
                                        <p:cTn id="69" dur="1" fill="hold">
                                          <p:stCondLst>
                                            <p:cond delay="0"/>
                                          </p:stCondLst>
                                        </p:cTn>
                                        <p:tgtEl>
                                          <p:spTgt spid="35"/>
                                        </p:tgtEl>
                                        <p:attrNameLst>
                                          <p:attrName>style.visibility</p:attrName>
                                        </p:attrNameLst>
                                      </p:cBhvr>
                                      <p:to>
                                        <p:strVal val="visible"/>
                                      </p:to>
                                    </p:set>
                                    <p:anim calcmode="lin" valueType="num">
                                      <p:cBhvr>
                                        <p:cTn id="70" dur="500" fill="hold"/>
                                        <p:tgtEl>
                                          <p:spTgt spid="35"/>
                                        </p:tgtEl>
                                        <p:attrNameLst>
                                          <p:attrName>ppt_w</p:attrName>
                                        </p:attrNameLst>
                                      </p:cBhvr>
                                      <p:tavLst>
                                        <p:tav tm="0">
                                          <p:val>
                                            <p:fltVal val="0"/>
                                          </p:val>
                                        </p:tav>
                                        <p:tav tm="100000">
                                          <p:val>
                                            <p:strVal val="#ppt_w"/>
                                          </p:val>
                                        </p:tav>
                                      </p:tavLst>
                                    </p:anim>
                                    <p:anim calcmode="lin" valueType="num">
                                      <p:cBhvr>
                                        <p:cTn id="71" dur="500" fill="hold"/>
                                        <p:tgtEl>
                                          <p:spTgt spid="35"/>
                                        </p:tgtEl>
                                        <p:attrNameLst>
                                          <p:attrName>ppt_h</p:attrName>
                                        </p:attrNameLst>
                                      </p:cBhvr>
                                      <p:tavLst>
                                        <p:tav tm="0">
                                          <p:val>
                                            <p:fltVal val="0"/>
                                          </p:val>
                                        </p:tav>
                                        <p:tav tm="100000">
                                          <p:val>
                                            <p:strVal val="#ppt_h"/>
                                          </p:val>
                                        </p:tav>
                                      </p:tavLst>
                                    </p:anim>
                                    <p:animEffect transition="in" filter="fade">
                                      <p:cBhvr>
                                        <p:cTn id="72" dur="500"/>
                                        <p:tgtEl>
                                          <p:spTgt spid="35"/>
                                        </p:tgtEl>
                                      </p:cBhvr>
                                    </p:animEffect>
                                  </p:childTnLst>
                                </p:cTn>
                              </p:par>
                              <p:par>
                                <p:cTn id="73" presetID="15" presetClass="entr" presetSubtype="0" fill="hold" grpId="0" nodeType="withEffect">
                                  <p:stCondLst>
                                    <p:cond delay="4500"/>
                                  </p:stCondLst>
                                  <p:childTnLst>
                                    <p:set>
                                      <p:cBhvr>
                                        <p:cTn id="74" dur="1" fill="hold">
                                          <p:stCondLst>
                                            <p:cond delay="0"/>
                                          </p:stCondLst>
                                        </p:cTn>
                                        <p:tgtEl>
                                          <p:spTgt spid="37"/>
                                        </p:tgtEl>
                                        <p:attrNameLst>
                                          <p:attrName>style.visibility</p:attrName>
                                        </p:attrNameLst>
                                      </p:cBhvr>
                                      <p:to>
                                        <p:strVal val="visible"/>
                                      </p:to>
                                    </p:set>
                                    <p:anim calcmode="lin" valueType="num">
                                      <p:cBhvr>
                                        <p:cTn id="75" dur="1000" fill="hold"/>
                                        <p:tgtEl>
                                          <p:spTgt spid="37"/>
                                        </p:tgtEl>
                                        <p:attrNameLst>
                                          <p:attrName>ppt_w</p:attrName>
                                        </p:attrNameLst>
                                      </p:cBhvr>
                                      <p:tavLst>
                                        <p:tav tm="0">
                                          <p:val>
                                            <p:fltVal val="0"/>
                                          </p:val>
                                        </p:tav>
                                        <p:tav tm="100000">
                                          <p:val>
                                            <p:strVal val="#ppt_w"/>
                                          </p:val>
                                        </p:tav>
                                      </p:tavLst>
                                    </p:anim>
                                    <p:anim calcmode="lin" valueType="num">
                                      <p:cBhvr>
                                        <p:cTn id="76" dur="1000" fill="hold"/>
                                        <p:tgtEl>
                                          <p:spTgt spid="37"/>
                                        </p:tgtEl>
                                        <p:attrNameLst>
                                          <p:attrName>ppt_h</p:attrName>
                                        </p:attrNameLst>
                                      </p:cBhvr>
                                      <p:tavLst>
                                        <p:tav tm="0">
                                          <p:val>
                                            <p:fltVal val="0"/>
                                          </p:val>
                                        </p:tav>
                                        <p:tav tm="100000">
                                          <p:val>
                                            <p:strVal val="#ppt_h"/>
                                          </p:val>
                                        </p:tav>
                                      </p:tavLst>
                                    </p:anim>
                                    <p:anim calcmode="lin" valueType="num">
                                      <p:cBhvr>
                                        <p:cTn id="77" dur="1000" fill="hold"/>
                                        <p:tgtEl>
                                          <p:spTgt spid="37"/>
                                        </p:tgtEl>
                                        <p:attrNameLst>
                                          <p:attrName>ppt_x</p:attrName>
                                        </p:attrNameLst>
                                      </p:cBhvr>
                                      <p:tavLst>
                                        <p:tav tm="0" fmla="#ppt_x+(cos(-2*pi*(1-$))*-#ppt_x-sin(-2*pi*(1-$))*(1-#ppt_y))*(1-$)">
                                          <p:val>
                                            <p:fltVal val="0"/>
                                          </p:val>
                                        </p:tav>
                                        <p:tav tm="100000">
                                          <p:val>
                                            <p:fltVal val="1"/>
                                          </p:val>
                                        </p:tav>
                                      </p:tavLst>
                                    </p:anim>
                                    <p:anim calcmode="lin" valueType="num">
                                      <p:cBhvr>
                                        <p:cTn id="78" dur="1000" fill="hold"/>
                                        <p:tgtEl>
                                          <p:spTgt spid="37"/>
                                        </p:tgtEl>
                                        <p:attrNameLst>
                                          <p:attrName>ppt_y</p:attrName>
                                        </p:attrNameLst>
                                      </p:cBhvr>
                                      <p:tavLst>
                                        <p:tav tm="0" fmla="#ppt_y+(sin(-2*pi*(1-$))*-#ppt_x+cos(-2*pi*(1-$))*(1-#ppt_y))*(1-$)">
                                          <p:val>
                                            <p:fltVal val="0"/>
                                          </p:val>
                                        </p:tav>
                                        <p:tav tm="100000">
                                          <p:val>
                                            <p:fltVal val="1"/>
                                          </p:val>
                                        </p:tav>
                                      </p:tavLst>
                                    </p:anim>
                                  </p:childTnLst>
                                </p:cTn>
                              </p:par>
                              <p:par>
                                <p:cTn id="79" presetID="53" presetClass="entr" presetSubtype="16" fill="hold" grpId="0" nodeType="withEffect">
                                  <p:stCondLst>
                                    <p:cond delay="5500"/>
                                  </p:stCondLst>
                                  <p:childTnLst>
                                    <p:set>
                                      <p:cBhvr>
                                        <p:cTn id="80" dur="1" fill="hold">
                                          <p:stCondLst>
                                            <p:cond delay="0"/>
                                          </p:stCondLst>
                                        </p:cTn>
                                        <p:tgtEl>
                                          <p:spTgt spid="39"/>
                                        </p:tgtEl>
                                        <p:attrNameLst>
                                          <p:attrName>style.visibility</p:attrName>
                                        </p:attrNameLst>
                                      </p:cBhvr>
                                      <p:to>
                                        <p:strVal val="visible"/>
                                      </p:to>
                                    </p:set>
                                    <p:anim calcmode="lin" valueType="num">
                                      <p:cBhvr>
                                        <p:cTn id="81" dur="500" fill="hold"/>
                                        <p:tgtEl>
                                          <p:spTgt spid="39"/>
                                        </p:tgtEl>
                                        <p:attrNameLst>
                                          <p:attrName>ppt_w</p:attrName>
                                        </p:attrNameLst>
                                      </p:cBhvr>
                                      <p:tavLst>
                                        <p:tav tm="0">
                                          <p:val>
                                            <p:fltVal val="0"/>
                                          </p:val>
                                        </p:tav>
                                        <p:tav tm="100000">
                                          <p:val>
                                            <p:strVal val="#ppt_w"/>
                                          </p:val>
                                        </p:tav>
                                      </p:tavLst>
                                    </p:anim>
                                    <p:anim calcmode="lin" valueType="num">
                                      <p:cBhvr>
                                        <p:cTn id="82" dur="500" fill="hold"/>
                                        <p:tgtEl>
                                          <p:spTgt spid="39"/>
                                        </p:tgtEl>
                                        <p:attrNameLst>
                                          <p:attrName>ppt_h</p:attrName>
                                        </p:attrNameLst>
                                      </p:cBhvr>
                                      <p:tavLst>
                                        <p:tav tm="0">
                                          <p:val>
                                            <p:fltVal val="0"/>
                                          </p:val>
                                        </p:tav>
                                        <p:tav tm="100000">
                                          <p:val>
                                            <p:strVal val="#ppt_h"/>
                                          </p:val>
                                        </p:tav>
                                      </p:tavLst>
                                    </p:anim>
                                    <p:animEffect transition="in" filter="fade">
                                      <p:cBhvr>
                                        <p:cTn id="83" dur="500"/>
                                        <p:tgtEl>
                                          <p:spTgt spid="39"/>
                                        </p:tgtEl>
                                      </p:cBhvr>
                                    </p:animEffect>
                                  </p:childTnLst>
                                </p:cTn>
                              </p:par>
                              <p:par>
                                <p:cTn id="84" presetID="15" presetClass="entr" presetSubtype="0" fill="hold" grpId="0" nodeType="withEffect">
                                  <p:stCondLst>
                                    <p:cond delay="5500"/>
                                  </p:stCondLst>
                                  <p:childTnLst>
                                    <p:set>
                                      <p:cBhvr>
                                        <p:cTn id="85" dur="1" fill="hold">
                                          <p:stCondLst>
                                            <p:cond delay="0"/>
                                          </p:stCondLst>
                                        </p:cTn>
                                        <p:tgtEl>
                                          <p:spTgt spid="41"/>
                                        </p:tgtEl>
                                        <p:attrNameLst>
                                          <p:attrName>style.visibility</p:attrName>
                                        </p:attrNameLst>
                                      </p:cBhvr>
                                      <p:to>
                                        <p:strVal val="visible"/>
                                      </p:to>
                                    </p:set>
                                    <p:anim calcmode="lin" valueType="num">
                                      <p:cBhvr>
                                        <p:cTn id="86" dur="1000" fill="hold"/>
                                        <p:tgtEl>
                                          <p:spTgt spid="41"/>
                                        </p:tgtEl>
                                        <p:attrNameLst>
                                          <p:attrName>ppt_w</p:attrName>
                                        </p:attrNameLst>
                                      </p:cBhvr>
                                      <p:tavLst>
                                        <p:tav tm="0">
                                          <p:val>
                                            <p:fltVal val="0"/>
                                          </p:val>
                                        </p:tav>
                                        <p:tav tm="100000">
                                          <p:val>
                                            <p:strVal val="#ppt_w"/>
                                          </p:val>
                                        </p:tav>
                                      </p:tavLst>
                                    </p:anim>
                                    <p:anim calcmode="lin" valueType="num">
                                      <p:cBhvr>
                                        <p:cTn id="87" dur="1000" fill="hold"/>
                                        <p:tgtEl>
                                          <p:spTgt spid="41"/>
                                        </p:tgtEl>
                                        <p:attrNameLst>
                                          <p:attrName>ppt_h</p:attrName>
                                        </p:attrNameLst>
                                      </p:cBhvr>
                                      <p:tavLst>
                                        <p:tav tm="0">
                                          <p:val>
                                            <p:fltVal val="0"/>
                                          </p:val>
                                        </p:tav>
                                        <p:tav tm="100000">
                                          <p:val>
                                            <p:strVal val="#ppt_h"/>
                                          </p:val>
                                        </p:tav>
                                      </p:tavLst>
                                    </p:anim>
                                    <p:anim calcmode="lin" valueType="num">
                                      <p:cBhvr>
                                        <p:cTn id="88" dur="1000" fill="hold"/>
                                        <p:tgtEl>
                                          <p:spTgt spid="41"/>
                                        </p:tgtEl>
                                        <p:attrNameLst>
                                          <p:attrName>ppt_x</p:attrName>
                                        </p:attrNameLst>
                                      </p:cBhvr>
                                      <p:tavLst>
                                        <p:tav tm="0" fmla="#ppt_x+(cos(-2*pi*(1-$))*-#ppt_x-sin(-2*pi*(1-$))*(1-#ppt_y))*(1-$)">
                                          <p:val>
                                            <p:fltVal val="0"/>
                                          </p:val>
                                        </p:tav>
                                        <p:tav tm="100000">
                                          <p:val>
                                            <p:fltVal val="1"/>
                                          </p:val>
                                        </p:tav>
                                      </p:tavLst>
                                    </p:anim>
                                    <p:anim calcmode="lin" valueType="num">
                                      <p:cBhvr>
                                        <p:cTn id="89" dur="1000" fill="hold"/>
                                        <p:tgtEl>
                                          <p:spTgt spid="41"/>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3" grpId="0" animBg="1"/>
      <p:bldP spid="3" grpId="1" animBg="1"/>
      <p:bldP spid="4" grpId="0"/>
      <p:bldP spid="16" grpId="0" animBg="1"/>
      <p:bldP spid="17" grpId="0" animBg="1"/>
      <p:bldP spid="17" grpId="1" animBg="1"/>
      <p:bldP spid="18" grpId="0" animBg="1"/>
      <p:bldP spid="18" grpId="1" animBg="1"/>
      <p:bldP spid="22" grpId="0" animBg="1"/>
      <p:bldP spid="24" grpId="0"/>
      <p:bldP spid="30" grpId="0" animBg="1"/>
      <p:bldP spid="32" grpId="0"/>
      <p:bldP spid="35" grpId="0" animBg="1"/>
      <p:bldP spid="37" grpId="0"/>
      <p:bldP spid="39" grpId="0" animBg="1"/>
      <p:bldP spid="41" grpId="0"/>
      <p:bldP spid="25" grpId="0" animBg="1"/>
      <p:bldP spid="25"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矩形 1"/>
          <p:cNvSpPr/>
          <p:nvPr/>
        </p:nvSpPr>
        <p:spPr>
          <a:xfrm>
            <a:off x="4426412" y="332213"/>
            <a:ext cx="4738668" cy="4809705"/>
          </a:xfrm>
          <a:custGeom>
            <a:avLst/>
            <a:gdLst/>
            <a:ahLst/>
            <a:cxnLst/>
            <a:rect l="l" t="t" r="r" b="b"/>
            <a:pathLst>
              <a:path w="4738667" h="4809705">
                <a:moveTo>
                  <a:pt x="4738667" y="0"/>
                </a:moveTo>
                <a:lnTo>
                  <a:pt x="4738667" y="1029020"/>
                </a:lnTo>
                <a:lnTo>
                  <a:pt x="1013823" y="4809705"/>
                </a:lnTo>
                <a:lnTo>
                  <a:pt x="0" y="4809705"/>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033" name="组合 1032"/>
          <p:cNvGrpSpPr/>
          <p:nvPr/>
        </p:nvGrpSpPr>
        <p:grpSpPr>
          <a:xfrm>
            <a:off x="6495903" y="1567782"/>
            <a:ext cx="2151378" cy="1825267"/>
            <a:chOff x="917575" y="1467648"/>
            <a:chExt cx="2859088" cy="2425700"/>
          </a:xfrm>
        </p:grpSpPr>
        <p:grpSp>
          <p:nvGrpSpPr>
            <p:cNvPr id="1028" name="组合 1027"/>
            <p:cNvGrpSpPr/>
            <p:nvPr/>
          </p:nvGrpSpPr>
          <p:grpSpPr>
            <a:xfrm>
              <a:off x="1563688" y="1586710"/>
              <a:ext cx="1566863" cy="2306638"/>
              <a:chOff x="1563688" y="1971675"/>
              <a:chExt cx="1566863" cy="2306638"/>
            </a:xfrm>
            <a:solidFill>
              <a:schemeClr val="tx2">
                <a:lumMod val="60000"/>
                <a:lumOff val="40000"/>
              </a:schemeClr>
            </a:solidFill>
          </p:grpSpPr>
          <p:sp>
            <p:nvSpPr>
              <p:cNvPr id="24" name="Oval 23"/>
              <p:cNvSpPr>
                <a:spLocks noChangeArrowheads="1"/>
              </p:cNvSpPr>
              <p:nvPr/>
            </p:nvSpPr>
            <p:spPr bwMode="auto">
              <a:xfrm>
                <a:off x="2198688" y="1971675"/>
                <a:ext cx="296863" cy="296863"/>
              </a:xfrm>
              <a:prstGeom prst="ellipse">
                <a:avLst/>
              </a:prstGeom>
              <a:solidFill>
                <a:schemeClr val="accent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 name="Freeform 24"/>
              <p:cNvSpPr>
                <a:spLocks noEditPoints="1"/>
              </p:cNvSpPr>
              <p:nvPr/>
            </p:nvSpPr>
            <p:spPr bwMode="auto">
              <a:xfrm>
                <a:off x="1563688" y="2301875"/>
                <a:ext cx="1566863" cy="1976438"/>
              </a:xfrm>
              <a:custGeom>
                <a:avLst/>
                <a:gdLst>
                  <a:gd name="T0" fmla="*/ 896 w 930"/>
                  <a:gd name="T1" fmla="*/ 538 h 1173"/>
                  <a:gd name="T2" fmla="*/ 674 w 930"/>
                  <a:gd name="T3" fmla="*/ 538 h 1173"/>
                  <a:gd name="T4" fmla="*/ 581 w 930"/>
                  <a:gd name="T5" fmla="*/ 538 h 1173"/>
                  <a:gd name="T6" fmla="*/ 581 w 930"/>
                  <a:gd name="T7" fmla="*/ 147 h 1173"/>
                  <a:gd name="T8" fmla="*/ 622 w 930"/>
                  <a:gd name="T9" fmla="*/ 147 h 1173"/>
                  <a:gd name="T10" fmla="*/ 622 w 930"/>
                  <a:gd name="T11" fmla="*/ 408 h 1173"/>
                  <a:gd name="T12" fmla="*/ 622 w 930"/>
                  <a:gd name="T13" fmla="*/ 408 h 1173"/>
                  <a:gd name="T14" fmla="*/ 657 w 930"/>
                  <a:gd name="T15" fmla="*/ 444 h 1173"/>
                  <a:gd name="T16" fmla="*/ 692 w 930"/>
                  <a:gd name="T17" fmla="*/ 408 h 1173"/>
                  <a:gd name="T18" fmla="*/ 692 w 930"/>
                  <a:gd name="T19" fmla="*/ 408 h 1173"/>
                  <a:gd name="T20" fmla="*/ 692 w 930"/>
                  <a:gd name="T21" fmla="*/ 61 h 1173"/>
                  <a:gd name="T22" fmla="*/ 631 w 930"/>
                  <a:gd name="T23" fmla="*/ 0 h 1173"/>
                  <a:gd name="T24" fmla="*/ 528 w 930"/>
                  <a:gd name="T25" fmla="*/ 0 h 1173"/>
                  <a:gd name="T26" fmla="*/ 499 w 930"/>
                  <a:gd name="T27" fmla="*/ 138 h 1173"/>
                  <a:gd name="T28" fmla="*/ 495 w 930"/>
                  <a:gd name="T29" fmla="*/ 138 h 1173"/>
                  <a:gd name="T30" fmla="*/ 467 w 930"/>
                  <a:gd name="T31" fmla="*/ 60 h 1173"/>
                  <a:gd name="T32" fmla="*/ 484 w 930"/>
                  <a:gd name="T33" fmla="*/ 43 h 1173"/>
                  <a:gd name="T34" fmla="*/ 462 w 930"/>
                  <a:gd name="T35" fmla="*/ 21 h 1173"/>
                  <a:gd name="T36" fmla="*/ 439 w 930"/>
                  <a:gd name="T37" fmla="*/ 43 h 1173"/>
                  <a:gd name="T38" fmla="*/ 457 w 930"/>
                  <a:gd name="T39" fmla="*/ 60 h 1173"/>
                  <a:gd name="T40" fmla="*/ 433 w 930"/>
                  <a:gd name="T41" fmla="*/ 138 h 1173"/>
                  <a:gd name="T42" fmla="*/ 428 w 930"/>
                  <a:gd name="T43" fmla="*/ 138 h 1173"/>
                  <a:gd name="T44" fmla="*/ 392 w 930"/>
                  <a:gd name="T45" fmla="*/ 0 h 1173"/>
                  <a:gd name="T46" fmla="*/ 298 w 930"/>
                  <a:gd name="T47" fmla="*/ 0 h 1173"/>
                  <a:gd name="T48" fmla="*/ 237 w 930"/>
                  <a:gd name="T49" fmla="*/ 61 h 1173"/>
                  <a:gd name="T50" fmla="*/ 237 w 930"/>
                  <a:gd name="T51" fmla="*/ 408 h 1173"/>
                  <a:gd name="T52" fmla="*/ 237 w 930"/>
                  <a:gd name="T53" fmla="*/ 408 h 1173"/>
                  <a:gd name="T54" fmla="*/ 272 w 930"/>
                  <a:gd name="T55" fmla="*/ 444 h 1173"/>
                  <a:gd name="T56" fmla="*/ 308 w 930"/>
                  <a:gd name="T57" fmla="*/ 408 h 1173"/>
                  <a:gd name="T58" fmla="*/ 308 w 930"/>
                  <a:gd name="T59" fmla="*/ 408 h 1173"/>
                  <a:gd name="T60" fmla="*/ 308 w 930"/>
                  <a:gd name="T61" fmla="*/ 147 h 1173"/>
                  <a:gd name="T62" fmla="*/ 348 w 930"/>
                  <a:gd name="T63" fmla="*/ 147 h 1173"/>
                  <a:gd name="T64" fmla="*/ 348 w 930"/>
                  <a:gd name="T65" fmla="*/ 538 h 1173"/>
                  <a:gd name="T66" fmla="*/ 255 w 930"/>
                  <a:gd name="T67" fmla="*/ 538 h 1173"/>
                  <a:gd name="T68" fmla="*/ 34 w 930"/>
                  <a:gd name="T69" fmla="*/ 538 h 1173"/>
                  <a:gd name="T70" fmla="*/ 0 w 930"/>
                  <a:gd name="T71" fmla="*/ 572 h 1173"/>
                  <a:gd name="T72" fmla="*/ 34 w 930"/>
                  <a:gd name="T73" fmla="*/ 606 h 1173"/>
                  <a:gd name="T74" fmla="*/ 255 w 930"/>
                  <a:gd name="T75" fmla="*/ 606 h 1173"/>
                  <a:gd name="T76" fmla="*/ 255 w 930"/>
                  <a:gd name="T77" fmla="*/ 1121 h 1173"/>
                  <a:gd name="T78" fmla="*/ 207 w 930"/>
                  <a:gd name="T79" fmla="*/ 1121 h 1173"/>
                  <a:gd name="T80" fmla="*/ 181 w 930"/>
                  <a:gd name="T81" fmla="*/ 1147 h 1173"/>
                  <a:gd name="T82" fmla="*/ 207 w 930"/>
                  <a:gd name="T83" fmla="*/ 1173 h 1173"/>
                  <a:gd name="T84" fmla="*/ 255 w 930"/>
                  <a:gd name="T85" fmla="*/ 1173 h 1173"/>
                  <a:gd name="T86" fmla="*/ 666 w 930"/>
                  <a:gd name="T87" fmla="*/ 1173 h 1173"/>
                  <a:gd name="T88" fmla="*/ 674 w 930"/>
                  <a:gd name="T89" fmla="*/ 1173 h 1173"/>
                  <a:gd name="T90" fmla="*/ 722 w 930"/>
                  <a:gd name="T91" fmla="*/ 1173 h 1173"/>
                  <a:gd name="T92" fmla="*/ 748 w 930"/>
                  <a:gd name="T93" fmla="*/ 1147 h 1173"/>
                  <a:gd name="T94" fmla="*/ 722 w 930"/>
                  <a:gd name="T95" fmla="*/ 1121 h 1173"/>
                  <a:gd name="T96" fmla="*/ 674 w 930"/>
                  <a:gd name="T97" fmla="*/ 1121 h 1173"/>
                  <a:gd name="T98" fmla="*/ 674 w 930"/>
                  <a:gd name="T99" fmla="*/ 606 h 1173"/>
                  <a:gd name="T100" fmla="*/ 896 w 930"/>
                  <a:gd name="T101" fmla="*/ 606 h 1173"/>
                  <a:gd name="T102" fmla="*/ 930 w 930"/>
                  <a:gd name="T103" fmla="*/ 572 h 1173"/>
                  <a:gd name="T104" fmla="*/ 896 w 930"/>
                  <a:gd name="T105" fmla="*/ 538 h 1173"/>
                  <a:gd name="T106" fmla="*/ 484 w 930"/>
                  <a:gd name="T107" fmla="*/ 538 h 1173"/>
                  <a:gd name="T108" fmla="*/ 445 w 930"/>
                  <a:gd name="T109" fmla="*/ 538 h 1173"/>
                  <a:gd name="T110" fmla="*/ 445 w 930"/>
                  <a:gd name="T111" fmla="*/ 456 h 1173"/>
                  <a:gd name="T112" fmla="*/ 484 w 930"/>
                  <a:gd name="T113" fmla="*/ 456 h 1173"/>
                  <a:gd name="T114" fmla="*/ 484 w 930"/>
                  <a:gd name="T115" fmla="*/ 538 h 1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930" h="1173">
                    <a:moveTo>
                      <a:pt x="896" y="538"/>
                    </a:moveTo>
                    <a:cubicBezTo>
                      <a:pt x="674" y="538"/>
                      <a:pt x="674" y="538"/>
                      <a:pt x="674" y="538"/>
                    </a:cubicBezTo>
                    <a:cubicBezTo>
                      <a:pt x="581" y="538"/>
                      <a:pt x="581" y="538"/>
                      <a:pt x="581" y="538"/>
                    </a:cubicBezTo>
                    <a:cubicBezTo>
                      <a:pt x="581" y="147"/>
                      <a:pt x="581" y="147"/>
                      <a:pt x="581" y="147"/>
                    </a:cubicBezTo>
                    <a:cubicBezTo>
                      <a:pt x="622" y="147"/>
                      <a:pt x="622" y="147"/>
                      <a:pt x="622" y="147"/>
                    </a:cubicBezTo>
                    <a:cubicBezTo>
                      <a:pt x="622" y="408"/>
                      <a:pt x="622" y="408"/>
                      <a:pt x="622" y="408"/>
                    </a:cubicBezTo>
                    <a:cubicBezTo>
                      <a:pt x="622" y="408"/>
                      <a:pt x="622" y="408"/>
                      <a:pt x="622" y="408"/>
                    </a:cubicBezTo>
                    <a:cubicBezTo>
                      <a:pt x="622" y="428"/>
                      <a:pt x="638" y="444"/>
                      <a:pt x="657" y="444"/>
                    </a:cubicBezTo>
                    <a:cubicBezTo>
                      <a:pt x="677" y="444"/>
                      <a:pt x="692" y="428"/>
                      <a:pt x="692" y="408"/>
                    </a:cubicBezTo>
                    <a:cubicBezTo>
                      <a:pt x="692" y="408"/>
                      <a:pt x="692" y="408"/>
                      <a:pt x="692" y="408"/>
                    </a:cubicBezTo>
                    <a:cubicBezTo>
                      <a:pt x="692" y="61"/>
                      <a:pt x="692" y="61"/>
                      <a:pt x="692" y="61"/>
                    </a:cubicBezTo>
                    <a:cubicBezTo>
                      <a:pt x="692" y="27"/>
                      <a:pt x="665" y="0"/>
                      <a:pt x="631" y="0"/>
                    </a:cubicBezTo>
                    <a:cubicBezTo>
                      <a:pt x="528" y="0"/>
                      <a:pt x="528" y="0"/>
                      <a:pt x="528" y="0"/>
                    </a:cubicBezTo>
                    <a:cubicBezTo>
                      <a:pt x="499" y="138"/>
                      <a:pt x="499" y="138"/>
                      <a:pt x="499" y="138"/>
                    </a:cubicBezTo>
                    <a:cubicBezTo>
                      <a:pt x="495" y="138"/>
                      <a:pt x="495" y="138"/>
                      <a:pt x="495" y="138"/>
                    </a:cubicBezTo>
                    <a:cubicBezTo>
                      <a:pt x="467" y="60"/>
                      <a:pt x="467" y="60"/>
                      <a:pt x="467" y="60"/>
                    </a:cubicBezTo>
                    <a:cubicBezTo>
                      <a:pt x="484" y="43"/>
                      <a:pt x="484" y="43"/>
                      <a:pt x="484" y="43"/>
                    </a:cubicBezTo>
                    <a:cubicBezTo>
                      <a:pt x="462" y="21"/>
                      <a:pt x="462" y="21"/>
                      <a:pt x="462" y="21"/>
                    </a:cubicBezTo>
                    <a:cubicBezTo>
                      <a:pt x="439" y="43"/>
                      <a:pt x="439" y="43"/>
                      <a:pt x="439" y="43"/>
                    </a:cubicBezTo>
                    <a:cubicBezTo>
                      <a:pt x="457" y="60"/>
                      <a:pt x="457" y="60"/>
                      <a:pt x="457" y="60"/>
                    </a:cubicBezTo>
                    <a:cubicBezTo>
                      <a:pt x="433" y="138"/>
                      <a:pt x="433" y="138"/>
                      <a:pt x="433" y="138"/>
                    </a:cubicBezTo>
                    <a:cubicBezTo>
                      <a:pt x="428" y="138"/>
                      <a:pt x="428" y="138"/>
                      <a:pt x="428" y="138"/>
                    </a:cubicBezTo>
                    <a:cubicBezTo>
                      <a:pt x="392" y="0"/>
                      <a:pt x="392" y="0"/>
                      <a:pt x="392" y="0"/>
                    </a:cubicBezTo>
                    <a:cubicBezTo>
                      <a:pt x="298" y="0"/>
                      <a:pt x="298" y="0"/>
                      <a:pt x="298" y="0"/>
                    </a:cubicBezTo>
                    <a:cubicBezTo>
                      <a:pt x="264" y="0"/>
                      <a:pt x="237" y="27"/>
                      <a:pt x="237" y="61"/>
                    </a:cubicBezTo>
                    <a:cubicBezTo>
                      <a:pt x="237" y="408"/>
                      <a:pt x="237" y="408"/>
                      <a:pt x="237" y="408"/>
                    </a:cubicBezTo>
                    <a:cubicBezTo>
                      <a:pt x="237" y="408"/>
                      <a:pt x="237" y="408"/>
                      <a:pt x="237" y="408"/>
                    </a:cubicBezTo>
                    <a:cubicBezTo>
                      <a:pt x="237" y="428"/>
                      <a:pt x="253" y="444"/>
                      <a:pt x="272" y="444"/>
                    </a:cubicBezTo>
                    <a:cubicBezTo>
                      <a:pt x="292" y="444"/>
                      <a:pt x="308" y="428"/>
                      <a:pt x="308" y="408"/>
                    </a:cubicBezTo>
                    <a:cubicBezTo>
                      <a:pt x="308" y="408"/>
                      <a:pt x="308" y="408"/>
                      <a:pt x="308" y="408"/>
                    </a:cubicBezTo>
                    <a:cubicBezTo>
                      <a:pt x="308" y="147"/>
                      <a:pt x="308" y="147"/>
                      <a:pt x="308" y="147"/>
                    </a:cubicBezTo>
                    <a:cubicBezTo>
                      <a:pt x="348" y="147"/>
                      <a:pt x="348" y="147"/>
                      <a:pt x="348" y="147"/>
                    </a:cubicBezTo>
                    <a:cubicBezTo>
                      <a:pt x="348" y="538"/>
                      <a:pt x="348" y="538"/>
                      <a:pt x="348" y="538"/>
                    </a:cubicBezTo>
                    <a:cubicBezTo>
                      <a:pt x="255" y="538"/>
                      <a:pt x="255" y="538"/>
                      <a:pt x="255" y="538"/>
                    </a:cubicBezTo>
                    <a:cubicBezTo>
                      <a:pt x="34" y="538"/>
                      <a:pt x="34" y="538"/>
                      <a:pt x="34" y="538"/>
                    </a:cubicBezTo>
                    <a:cubicBezTo>
                      <a:pt x="15" y="538"/>
                      <a:pt x="0" y="553"/>
                      <a:pt x="0" y="572"/>
                    </a:cubicBezTo>
                    <a:cubicBezTo>
                      <a:pt x="0" y="591"/>
                      <a:pt x="15" y="606"/>
                      <a:pt x="34" y="606"/>
                    </a:cubicBezTo>
                    <a:cubicBezTo>
                      <a:pt x="255" y="606"/>
                      <a:pt x="255" y="606"/>
                      <a:pt x="255" y="606"/>
                    </a:cubicBezTo>
                    <a:cubicBezTo>
                      <a:pt x="255" y="1121"/>
                      <a:pt x="255" y="1121"/>
                      <a:pt x="255" y="1121"/>
                    </a:cubicBezTo>
                    <a:cubicBezTo>
                      <a:pt x="207" y="1121"/>
                      <a:pt x="207" y="1121"/>
                      <a:pt x="207" y="1121"/>
                    </a:cubicBezTo>
                    <a:cubicBezTo>
                      <a:pt x="193" y="1121"/>
                      <a:pt x="181" y="1133"/>
                      <a:pt x="181" y="1147"/>
                    </a:cubicBezTo>
                    <a:cubicBezTo>
                      <a:pt x="181" y="1161"/>
                      <a:pt x="193" y="1173"/>
                      <a:pt x="207" y="1173"/>
                    </a:cubicBezTo>
                    <a:cubicBezTo>
                      <a:pt x="255" y="1173"/>
                      <a:pt x="255" y="1173"/>
                      <a:pt x="255" y="1173"/>
                    </a:cubicBezTo>
                    <a:cubicBezTo>
                      <a:pt x="666" y="1173"/>
                      <a:pt x="666" y="1173"/>
                      <a:pt x="666" y="1173"/>
                    </a:cubicBezTo>
                    <a:cubicBezTo>
                      <a:pt x="674" y="1173"/>
                      <a:pt x="674" y="1173"/>
                      <a:pt x="674" y="1173"/>
                    </a:cubicBezTo>
                    <a:cubicBezTo>
                      <a:pt x="722" y="1173"/>
                      <a:pt x="722" y="1173"/>
                      <a:pt x="722" y="1173"/>
                    </a:cubicBezTo>
                    <a:cubicBezTo>
                      <a:pt x="737" y="1173"/>
                      <a:pt x="748" y="1161"/>
                      <a:pt x="748" y="1147"/>
                    </a:cubicBezTo>
                    <a:cubicBezTo>
                      <a:pt x="748" y="1133"/>
                      <a:pt x="737" y="1121"/>
                      <a:pt x="722" y="1121"/>
                    </a:cubicBezTo>
                    <a:cubicBezTo>
                      <a:pt x="674" y="1121"/>
                      <a:pt x="674" y="1121"/>
                      <a:pt x="674" y="1121"/>
                    </a:cubicBezTo>
                    <a:cubicBezTo>
                      <a:pt x="674" y="606"/>
                      <a:pt x="674" y="606"/>
                      <a:pt x="674" y="606"/>
                    </a:cubicBezTo>
                    <a:cubicBezTo>
                      <a:pt x="896" y="606"/>
                      <a:pt x="896" y="606"/>
                      <a:pt x="896" y="606"/>
                    </a:cubicBezTo>
                    <a:cubicBezTo>
                      <a:pt x="915" y="606"/>
                      <a:pt x="930" y="591"/>
                      <a:pt x="930" y="572"/>
                    </a:cubicBezTo>
                    <a:cubicBezTo>
                      <a:pt x="930" y="553"/>
                      <a:pt x="915" y="538"/>
                      <a:pt x="896" y="538"/>
                    </a:cubicBezTo>
                    <a:close/>
                    <a:moveTo>
                      <a:pt x="484" y="538"/>
                    </a:moveTo>
                    <a:cubicBezTo>
                      <a:pt x="445" y="538"/>
                      <a:pt x="445" y="538"/>
                      <a:pt x="445" y="538"/>
                    </a:cubicBezTo>
                    <a:cubicBezTo>
                      <a:pt x="445" y="456"/>
                      <a:pt x="445" y="456"/>
                      <a:pt x="445" y="456"/>
                    </a:cubicBezTo>
                    <a:cubicBezTo>
                      <a:pt x="484" y="456"/>
                      <a:pt x="484" y="456"/>
                      <a:pt x="484" y="456"/>
                    </a:cubicBezTo>
                    <a:lnTo>
                      <a:pt x="484" y="538"/>
                    </a:lnTo>
                    <a:close/>
                  </a:path>
                </a:pathLst>
              </a:custGeom>
              <a:solidFill>
                <a:schemeClr val="accent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1030" name="组合 1029"/>
            <p:cNvGrpSpPr/>
            <p:nvPr/>
          </p:nvGrpSpPr>
          <p:grpSpPr>
            <a:xfrm>
              <a:off x="2817813" y="2078835"/>
              <a:ext cx="958850" cy="1814513"/>
              <a:chOff x="2817813" y="2463800"/>
              <a:chExt cx="958850" cy="1814513"/>
            </a:xfrm>
            <a:solidFill>
              <a:schemeClr val="tx1">
                <a:lumMod val="75000"/>
                <a:lumOff val="25000"/>
              </a:schemeClr>
            </a:solidFill>
          </p:grpSpPr>
          <p:sp>
            <p:nvSpPr>
              <p:cNvPr id="26" name="Freeform 25"/>
              <p:cNvSpPr/>
              <p:nvPr/>
            </p:nvSpPr>
            <p:spPr bwMode="auto">
              <a:xfrm>
                <a:off x="3005138" y="2941638"/>
                <a:ext cx="771525" cy="1336675"/>
              </a:xfrm>
              <a:custGeom>
                <a:avLst/>
                <a:gdLst>
                  <a:gd name="T0" fmla="*/ 408 w 458"/>
                  <a:gd name="T1" fmla="*/ 0 h 794"/>
                  <a:gd name="T2" fmla="*/ 358 w 458"/>
                  <a:gd name="T3" fmla="*/ 50 h 794"/>
                  <a:gd name="T4" fmla="*/ 358 w 458"/>
                  <a:gd name="T5" fmla="*/ 387 h 794"/>
                  <a:gd name="T6" fmla="*/ 50 w 458"/>
                  <a:gd name="T7" fmla="*/ 387 h 794"/>
                  <a:gd name="T8" fmla="*/ 0 w 458"/>
                  <a:gd name="T9" fmla="*/ 437 h 794"/>
                  <a:gd name="T10" fmla="*/ 50 w 458"/>
                  <a:gd name="T11" fmla="*/ 487 h 794"/>
                  <a:gd name="T12" fmla="*/ 216 w 458"/>
                  <a:gd name="T13" fmla="*/ 487 h 794"/>
                  <a:gd name="T14" fmla="*/ 216 w 458"/>
                  <a:gd name="T15" fmla="*/ 749 h 794"/>
                  <a:gd name="T16" fmla="*/ 99 w 458"/>
                  <a:gd name="T17" fmla="*/ 749 h 794"/>
                  <a:gd name="T18" fmla="*/ 99 w 458"/>
                  <a:gd name="T19" fmla="*/ 749 h 794"/>
                  <a:gd name="T20" fmla="*/ 99 w 458"/>
                  <a:gd name="T21" fmla="*/ 749 h 794"/>
                  <a:gd name="T22" fmla="*/ 77 w 458"/>
                  <a:gd name="T23" fmla="*/ 771 h 794"/>
                  <a:gd name="T24" fmla="*/ 99 w 458"/>
                  <a:gd name="T25" fmla="*/ 794 h 794"/>
                  <a:gd name="T26" fmla="*/ 99 w 458"/>
                  <a:gd name="T27" fmla="*/ 794 h 794"/>
                  <a:gd name="T28" fmla="*/ 99 w 458"/>
                  <a:gd name="T29" fmla="*/ 794 h 794"/>
                  <a:gd name="T30" fmla="*/ 343 w 458"/>
                  <a:gd name="T31" fmla="*/ 794 h 794"/>
                  <a:gd name="T32" fmla="*/ 343 w 458"/>
                  <a:gd name="T33" fmla="*/ 794 h 794"/>
                  <a:gd name="T34" fmla="*/ 366 w 458"/>
                  <a:gd name="T35" fmla="*/ 771 h 794"/>
                  <a:gd name="T36" fmla="*/ 343 w 458"/>
                  <a:gd name="T37" fmla="*/ 749 h 794"/>
                  <a:gd name="T38" fmla="*/ 343 w 458"/>
                  <a:gd name="T39" fmla="*/ 749 h 794"/>
                  <a:gd name="T40" fmla="*/ 244 w 458"/>
                  <a:gd name="T41" fmla="*/ 749 h 794"/>
                  <a:gd name="T42" fmla="*/ 244 w 458"/>
                  <a:gd name="T43" fmla="*/ 487 h 794"/>
                  <a:gd name="T44" fmla="*/ 410 w 458"/>
                  <a:gd name="T45" fmla="*/ 487 h 794"/>
                  <a:gd name="T46" fmla="*/ 410 w 458"/>
                  <a:gd name="T47" fmla="*/ 487 h 794"/>
                  <a:gd name="T48" fmla="*/ 458 w 458"/>
                  <a:gd name="T49" fmla="*/ 437 h 794"/>
                  <a:gd name="T50" fmla="*/ 458 w 458"/>
                  <a:gd name="T51" fmla="*/ 50 h 794"/>
                  <a:gd name="T52" fmla="*/ 408 w 458"/>
                  <a:gd name="T53" fmla="*/ 0 h 7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58" h="794">
                    <a:moveTo>
                      <a:pt x="408" y="0"/>
                    </a:moveTo>
                    <a:cubicBezTo>
                      <a:pt x="380" y="0"/>
                      <a:pt x="358" y="22"/>
                      <a:pt x="358" y="50"/>
                    </a:cubicBezTo>
                    <a:cubicBezTo>
                      <a:pt x="358" y="387"/>
                      <a:pt x="358" y="387"/>
                      <a:pt x="358" y="387"/>
                    </a:cubicBezTo>
                    <a:cubicBezTo>
                      <a:pt x="50" y="387"/>
                      <a:pt x="50" y="387"/>
                      <a:pt x="50" y="387"/>
                    </a:cubicBezTo>
                    <a:cubicBezTo>
                      <a:pt x="22" y="387"/>
                      <a:pt x="0" y="409"/>
                      <a:pt x="0" y="437"/>
                    </a:cubicBezTo>
                    <a:cubicBezTo>
                      <a:pt x="0" y="464"/>
                      <a:pt x="22" y="487"/>
                      <a:pt x="50" y="487"/>
                    </a:cubicBezTo>
                    <a:cubicBezTo>
                      <a:pt x="216" y="487"/>
                      <a:pt x="216" y="487"/>
                      <a:pt x="216" y="487"/>
                    </a:cubicBezTo>
                    <a:cubicBezTo>
                      <a:pt x="216" y="749"/>
                      <a:pt x="216" y="749"/>
                      <a:pt x="216" y="749"/>
                    </a:cubicBezTo>
                    <a:cubicBezTo>
                      <a:pt x="99" y="749"/>
                      <a:pt x="99" y="749"/>
                      <a:pt x="99" y="749"/>
                    </a:cubicBezTo>
                    <a:cubicBezTo>
                      <a:pt x="99" y="749"/>
                      <a:pt x="99" y="749"/>
                      <a:pt x="99" y="749"/>
                    </a:cubicBezTo>
                    <a:cubicBezTo>
                      <a:pt x="99" y="749"/>
                      <a:pt x="99" y="749"/>
                      <a:pt x="99" y="749"/>
                    </a:cubicBezTo>
                    <a:cubicBezTo>
                      <a:pt x="87" y="749"/>
                      <a:pt x="77" y="759"/>
                      <a:pt x="77" y="771"/>
                    </a:cubicBezTo>
                    <a:cubicBezTo>
                      <a:pt x="77" y="784"/>
                      <a:pt x="87" y="794"/>
                      <a:pt x="99" y="794"/>
                    </a:cubicBezTo>
                    <a:cubicBezTo>
                      <a:pt x="99" y="794"/>
                      <a:pt x="99" y="794"/>
                      <a:pt x="99" y="794"/>
                    </a:cubicBezTo>
                    <a:cubicBezTo>
                      <a:pt x="99" y="794"/>
                      <a:pt x="99" y="794"/>
                      <a:pt x="99" y="794"/>
                    </a:cubicBezTo>
                    <a:cubicBezTo>
                      <a:pt x="343" y="794"/>
                      <a:pt x="343" y="794"/>
                      <a:pt x="343" y="794"/>
                    </a:cubicBezTo>
                    <a:cubicBezTo>
                      <a:pt x="343" y="794"/>
                      <a:pt x="343" y="794"/>
                      <a:pt x="343" y="794"/>
                    </a:cubicBezTo>
                    <a:cubicBezTo>
                      <a:pt x="356" y="794"/>
                      <a:pt x="366" y="784"/>
                      <a:pt x="366" y="771"/>
                    </a:cubicBezTo>
                    <a:cubicBezTo>
                      <a:pt x="366" y="759"/>
                      <a:pt x="356" y="749"/>
                      <a:pt x="343" y="749"/>
                    </a:cubicBezTo>
                    <a:cubicBezTo>
                      <a:pt x="343" y="749"/>
                      <a:pt x="343" y="749"/>
                      <a:pt x="343" y="749"/>
                    </a:cubicBezTo>
                    <a:cubicBezTo>
                      <a:pt x="244" y="749"/>
                      <a:pt x="244" y="749"/>
                      <a:pt x="244" y="749"/>
                    </a:cubicBezTo>
                    <a:cubicBezTo>
                      <a:pt x="244" y="487"/>
                      <a:pt x="244" y="487"/>
                      <a:pt x="244" y="487"/>
                    </a:cubicBezTo>
                    <a:cubicBezTo>
                      <a:pt x="410" y="487"/>
                      <a:pt x="410" y="487"/>
                      <a:pt x="410" y="487"/>
                    </a:cubicBezTo>
                    <a:cubicBezTo>
                      <a:pt x="410" y="487"/>
                      <a:pt x="410" y="487"/>
                      <a:pt x="410" y="487"/>
                    </a:cubicBezTo>
                    <a:cubicBezTo>
                      <a:pt x="437" y="485"/>
                      <a:pt x="458" y="464"/>
                      <a:pt x="458" y="437"/>
                    </a:cubicBezTo>
                    <a:cubicBezTo>
                      <a:pt x="458" y="50"/>
                      <a:pt x="458" y="50"/>
                      <a:pt x="458" y="50"/>
                    </a:cubicBezTo>
                    <a:cubicBezTo>
                      <a:pt x="458" y="22"/>
                      <a:pt x="435" y="0"/>
                      <a:pt x="408" y="0"/>
                    </a:cubicBezTo>
                    <a:close/>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 name="Oval 26"/>
              <p:cNvSpPr>
                <a:spLocks noChangeArrowheads="1"/>
              </p:cNvSpPr>
              <p:nvPr/>
            </p:nvSpPr>
            <p:spPr bwMode="auto">
              <a:xfrm>
                <a:off x="3259138" y="2463800"/>
                <a:ext cx="300038" cy="300038"/>
              </a:xfrm>
              <a:prstGeom prst="ellipse">
                <a:avLst/>
              </a:pr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 name="Freeform 27"/>
              <p:cNvSpPr/>
              <p:nvPr/>
            </p:nvSpPr>
            <p:spPr bwMode="auto">
              <a:xfrm>
                <a:off x="2817813" y="2817813"/>
                <a:ext cx="749300" cy="1341438"/>
              </a:xfrm>
              <a:custGeom>
                <a:avLst/>
                <a:gdLst>
                  <a:gd name="T0" fmla="*/ 354 w 445"/>
                  <a:gd name="T1" fmla="*/ 0 h 796"/>
                  <a:gd name="T2" fmla="*/ 292 w 445"/>
                  <a:gd name="T3" fmla="*/ 24 h 796"/>
                  <a:gd name="T4" fmla="*/ 292 w 445"/>
                  <a:gd name="T5" fmla="*/ 24 h 796"/>
                  <a:gd name="T6" fmla="*/ 292 w 445"/>
                  <a:gd name="T7" fmla="*/ 24 h 796"/>
                  <a:gd name="T8" fmla="*/ 284 w 445"/>
                  <a:gd name="T9" fmla="*/ 32 h 796"/>
                  <a:gd name="T10" fmla="*/ 171 w 445"/>
                  <a:gd name="T11" fmla="*/ 148 h 796"/>
                  <a:gd name="T12" fmla="*/ 30 w 445"/>
                  <a:gd name="T13" fmla="*/ 148 h 796"/>
                  <a:gd name="T14" fmla="*/ 0 w 445"/>
                  <a:gd name="T15" fmla="*/ 178 h 796"/>
                  <a:gd name="T16" fmla="*/ 30 w 445"/>
                  <a:gd name="T17" fmla="*/ 208 h 796"/>
                  <a:gd name="T18" fmla="*/ 190 w 445"/>
                  <a:gd name="T19" fmla="*/ 208 h 796"/>
                  <a:gd name="T20" fmla="*/ 262 w 445"/>
                  <a:gd name="T21" fmla="*/ 135 h 796"/>
                  <a:gd name="T22" fmla="*/ 262 w 445"/>
                  <a:gd name="T23" fmla="*/ 348 h 796"/>
                  <a:gd name="T24" fmla="*/ 30 w 445"/>
                  <a:gd name="T25" fmla="*/ 348 h 796"/>
                  <a:gd name="T26" fmla="*/ 30 w 445"/>
                  <a:gd name="T27" fmla="*/ 348 h 796"/>
                  <a:gd name="T28" fmla="*/ 1 w 445"/>
                  <a:gd name="T29" fmla="*/ 377 h 796"/>
                  <a:gd name="T30" fmla="*/ 1 w 445"/>
                  <a:gd name="T31" fmla="*/ 378 h 796"/>
                  <a:gd name="T32" fmla="*/ 1 w 445"/>
                  <a:gd name="T33" fmla="*/ 378 h 796"/>
                  <a:gd name="T34" fmla="*/ 1 w 445"/>
                  <a:gd name="T35" fmla="*/ 747 h 796"/>
                  <a:gd name="T36" fmla="*/ 50 w 445"/>
                  <a:gd name="T37" fmla="*/ 796 h 796"/>
                  <a:gd name="T38" fmla="*/ 99 w 445"/>
                  <a:gd name="T39" fmla="*/ 747 h 796"/>
                  <a:gd name="T40" fmla="*/ 99 w 445"/>
                  <a:gd name="T41" fmla="*/ 456 h 796"/>
                  <a:gd name="T42" fmla="*/ 354 w 445"/>
                  <a:gd name="T43" fmla="*/ 456 h 796"/>
                  <a:gd name="T44" fmla="*/ 445 w 445"/>
                  <a:gd name="T45" fmla="*/ 364 h 796"/>
                  <a:gd name="T46" fmla="*/ 445 w 445"/>
                  <a:gd name="T47" fmla="*/ 92 h 796"/>
                  <a:gd name="T48" fmla="*/ 354 w 445"/>
                  <a:gd name="T49" fmla="*/ 0 h 7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45" h="796">
                    <a:moveTo>
                      <a:pt x="354" y="0"/>
                    </a:moveTo>
                    <a:cubicBezTo>
                      <a:pt x="330" y="0"/>
                      <a:pt x="309" y="9"/>
                      <a:pt x="292" y="24"/>
                    </a:cubicBezTo>
                    <a:cubicBezTo>
                      <a:pt x="292" y="24"/>
                      <a:pt x="292" y="24"/>
                      <a:pt x="292" y="24"/>
                    </a:cubicBezTo>
                    <a:cubicBezTo>
                      <a:pt x="292" y="24"/>
                      <a:pt x="292" y="24"/>
                      <a:pt x="292" y="24"/>
                    </a:cubicBezTo>
                    <a:cubicBezTo>
                      <a:pt x="289" y="26"/>
                      <a:pt x="287" y="29"/>
                      <a:pt x="284" y="32"/>
                    </a:cubicBezTo>
                    <a:cubicBezTo>
                      <a:pt x="171" y="148"/>
                      <a:pt x="171" y="148"/>
                      <a:pt x="171" y="148"/>
                    </a:cubicBezTo>
                    <a:cubicBezTo>
                      <a:pt x="30" y="148"/>
                      <a:pt x="30" y="148"/>
                      <a:pt x="30" y="148"/>
                    </a:cubicBezTo>
                    <a:cubicBezTo>
                      <a:pt x="13" y="148"/>
                      <a:pt x="0" y="161"/>
                      <a:pt x="0" y="178"/>
                    </a:cubicBezTo>
                    <a:cubicBezTo>
                      <a:pt x="0" y="195"/>
                      <a:pt x="13" y="208"/>
                      <a:pt x="30" y="208"/>
                    </a:cubicBezTo>
                    <a:cubicBezTo>
                      <a:pt x="190" y="208"/>
                      <a:pt x="190" y="208"/>
                      <a:pt x="190" y="208"/>
                    </a:cubicBezTo>
                    <a:cubicBezTo>
                      <a:pt x="262" y="135"/>
                      <a:pt x="262" y="135"/>
                      <a:pt x="262" y="135"/>
                    </a:cubicBezTo>
                    <a:cubicBezTo>
                      <a:pt x="262" y="348"/>
                      <a:pt x="262" y="348"/>
                      <a:pt x="262" y="348"/>
                    </a:cubicBezTo>
                    <a:cubicBezTo>
                      <a:pt x="30" y="348"/>
                      <a:pt x="30" y="348"/>
                      <a:pt x="30" y="348"/>
                    </a:cubicBezTo>
                    <a:cubicBezTo>
                      <a:pt x="30" y="348"/>
                      <a:pt x="30" y="348"/>
                      <a:pt x="30" y="348"/>
                    </a:cubicBezTo>
                    <a:cubicBezTo>
                      <a:pt x="14" y="348"/>
                      <a:pt x="1" y="361"/>
                      <a:pt x="1" y="377"/>
                    </a:cubicBezTo>
                    <a:cubicBezTo>
                      <a:pt x="1" y="378"/>
                      <a:pt x="1" y="378"/>
                      <a:pt x="1" y="378"/>
                    </a:cubicBezTo>
                    <a:cubicBezTo>
                      <a:pt x="1" y="378"/>
                      <a:pt x="1" y="378"/>
                      <a:pt x="1" y="378"/>
                    </a:cubicBezTo>
                    <a:cubicBezTo>
                      <a:pt x="1" y="747"/>
                      <a:pt x="1" y="747"/>
                      <a:pt x="1" y="747"/>
                    </a:cubicBezTo>
                    <a:cubicBezTo>
                      <a:pt x="1" y="774"/>
                      <a:pt x="23" y="796"/>
                      <a:pt x="50" y="796"/>
                    </a:cubicBezTo>
                    <a:cubicBezTo>
                      <a:pt x="77" y="796"/>
                      <a:pt x="99" y="774"/>
                      <a:pt x="99" y="747"/>
                    </a:cubicBezTo>
                    <a:cubicBezTo>
                      <a:pt x="99" y="456"/>
                      <a:pt x="99" y="456"/>
                      <a:pt x="99" y="456"/>
                    </a:cubicBezTo>
                    <a:cubicBezTo>
                      <a:pt x="354" y="456"/>
                      <a:pt x="354" y="456"/>
                      <a:pt x="354" y="456"/>
                    </a:cubicBezTo>
                    <a:cubicBezTo>
                      <a:pt x="404" y="456"/>
                      <a:pt x="445" y="415"/>
                      <a:pt x="445" y="364"/>
                    </a:cubicBezTo>
                    <a:cubicBezTo>
                      <a:pt x="445" y="92"/>
                      <a:pt x="445" y="92"/>
                      <a:pt x="445" y="92"/>
                    </a:cubicBezTo>
                    <a:cubicBezTo>
                      <a:pt x="445" y="41"/>
                      <a:pt x="404" y="0"/>
                      <a:pt x="354" y="0"/>
                    </a:cubicBezTo>
                    <a:close/>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1029" name="组合 1028"/>
            <p:cNvGrpSpPr/>
            <p:nvPr/>
          </p:nvGrpSpPr>
          <p:grpSpPr>
            <a:xfrm>
              <a:off x="917575" y="2078835"/>
              <a:ext cx="958850" cy="1814513"/>
              <a:chOff x="917575" y="2463800"/>
              <a:chExt cx="958850" cy="1814513"/>
            </a:xfrm>
            <a:solidFill>
              <a:schemeClr val="tx1">
                <a:lumMod val="75000"/>
                <a:lumOff val="25000"/>
              </a:schemeClr>
            </a:solidFill>
          </p:grpSpPr>
          <p:sp>
            <p:nvSpPr>
              <p:cNvPr id="29" name="Freeform 28"/>
              <p:cNvSpPr/>
              <p:nvPr/>
            </p:nvSpPr>
            <p:spPr bwMode="auto">
              <a:xfrm>
                <a:off x="917575" y="2941638"/>
                <a:ext cx="771525" cy="1336675"/>
              </a:xfrm>
              <a:custGeom>
                <a:avLst/>
                <a:gdLst>
                  <a:gd name="T0" fmla="*/ 50 w 458"/>
                  <a:gd name="T1" fmla="*/ 0 h 794"/>
                  <a:gd name="T2" fmla="*/ 100 w 458"/>
                  <a:gd name="T3" fmla="*/ 50 h 794"/>
                  <a:gd name="T4" fmla="*/ 100 w 458"/>
                  <a:gd name="T5" fmla="*/ 387 h 794"/>
                  <a:gd name="T6" fmla="*/ 408 w 458"/>
                  <a:gd name="T7" fmla="*/ 387 h 794"/>
                  <a:gd name="T8" fmla="*/ 458 w 458"/>
                  <a:gd name="T9" fmla="*/ 437 h 794"/>
                  <a:gd name="T10" fmla="*/ 408 w 458"/>
                  <a:gd name="T11" fmla="*/ 487 h 794"/>
                  <a:gd name="T12" fmla="*/ 241 w 458"/>
                  <a:gd name="T13" fmla="*/ 487 h 794"/>
                  <a:gd name="T14" fmla="*/ 241 w 458"/>
                  <a:gd name="T15" fmla="*/ 749 h 794"/>
                  <a:gd name="T16" fmla="*/ 358 w 458"/>
                  <a:gd name="T17" fmla="*/ 749 h 794"/>
                  <a:gd name="T18" fmla="*/ 358 w 458"/>
                  <a:gd name="T19" fmla="*/ 749 h 794"/>
                  <a:gd name="T20" fmla="*/ 358 w 458"/>
                  <a:gd name="T21" fmla="*/ 749 h 794"/>
                  <a:gd name="T22" fmla="*/ 381 w 458"/>
                  <a:gd name="T23" fmla="*/ 771 h 794"/>
                  <a:gd name="T24" fmla="*/ 358 w 458"/>
                  <a:gd name="T25" fmla="*/ 794 h 794"/>
                  <a:gd name="T26" fmla="*/ 358 w 458"/>
                  <a:gd name="T27" fmla="*/ 794 h 794"/>
                  <a:gd name="T28" fmla="*/ 358 w 458"/>
                  <a:gd name="T29" fmla="*/ 794 h 794"/>
                  <a:gd name="T30" fmla="*/ 114 w 458"/>
                  <a:gd name="T31" fmla="*/ 794 h 794"/>
                  <a:gd name="T32" fmla="*/ 114 w 458"/>
                  <a:gd name="T33" fmla="*/ 794 h 794"/>
                  <a:gd name="T34" fmla="*/ 92 w 458"/>
                  <a:gd name="T35" fmla="*/ 771 h 794"/>
                  <a:gd name="T36" fmla="*/ 114 w 458"/>
                  <a:gd name="T37" fmla="*/ 749 h 794"/>
                  <a:gd name="T38" fmla="*/ 114 w 458"/>
                  <a:gd name="T39" fmla="*/ 749 h 794"/>
                  <a:gd name="T40" fmla="*/ 214 w 458"/>
                  <a:gd name="T41" fmla="*/ 749 h 794"/>
                  <a:gd name="T42" fmla="*/ 214 w 458"/>
                  <a:gd name="T43" fmla="*/ 487 h 794"/>
                  <a:gd name="T44" fmla="*/ 47 w 458"/>
                  <a:gd name="T45" fmla="*/ 487 h 794"/>
                  <a:gd name="T46" fmla="*/ 47 w 458"/>
                  <a:gd name="T47" fmla="*/ 487 h 794"/>
                  <a:gd name="T48" fmla="*/ 0 w 458"/>
                  <a:gd name="T49" fmla="*/ 437 h 794"/>
                  <a:gd name="T50" fmla="*/ 0 w 458"/>
                  <a:gd name="T51" fmla="*/ 50 h 794"/>
                  <a:gd name="T52" fmla="*/ 50 w 458"/>
                  <a:gd name="T53" fmla="*/ 0 h 7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58" h="794">
                    <a:moveTo>
                      <a:pt x="50" y="0"/>
                    </a:moveTo>
                    <a:cubicBezTo>
                      <a:pt x="77" y="0"/>
                      <a:pt x="100" y="22"/>
                      <a:pt x="100" y="50"/>
                    </a:cubicBezTo>
                    <a:cubicBezTo>
                      <a:pt x="100" y="387"/>
                      <a:pt x="100" y="387"/>
                      <a:pt x="100" y="387"/>
                    </a:cubicBezTo>
                    <a:cubicBezTo>
                      <a:pt x="408" y="387"/>
                      <a:pt x="408" y="387"/>
                      <a:pt x="408" y="387"/>
                    </a:cubicBezTo>
                    <a:cubicBezTo>
                      <a:pt x="435" y="387"/>
                      <a:pt x="458" y="409"/>
                      <a:pt x="458" y="437"/>
                    </a:cubicBezTo>
                    <a:cubicBezTo>
                      <a:pt x="458" y="464"/>
                      <a:pt x="435" y="487"/>
                      <a:pt x="408" y="487"/>
                    </a:cubicBezTo>
                    <a:cubicBezTo>
                      <a:pt x="241" y="487"/>
                      <a:pt x="241" y="487"/>
                      <a:pt x="241" y="487"/>
                    </a:cubicBezTo>
                    <a:cubicBezTo>
                      <a:pt x="241" y="749"/>
                      <a:pt x="241" y="749"/>
                      <a:pt x="241" y="749"/>
                    </a:cubicBezTo>
                    <a:cubicBezTo>
                      <a:pt x="358" y="749"/>
                      <a:pt x="358" y="749"/>
                      <a:pt x="358" y="749"/>
                    </a:cubicBezTo>
                    <a:cubicBezTo>
                      <a:pt x="358" y="749"/>
                      <a:pt x="358" y="749"/>
                      <a:pt x="358" y="749"/>
                    </a:cubicBezTo>
                    <a:cubicBezTo>
                      <a:pt x="358" y="749"/>
                      <a:pt x="358" y="749"/>
                      <a:pt x="358" y="749"/>
                    </a:cubicBezTo>
                    <a:cubicBezTo>
                      <a:pt x="371" y="749"/>
                      <a:pt x="381" y="759"/>
                      <a:pt x="381" y="771"/>
                    </a:cubicBezTo>
                    <a:cubicBezTo>
                      <a:pt x="381" y="784"/>
                      <a:pt x="371" y="794"/>
                      <a:pt x="358" y="794"/>
                    </a:cubicBezTo>
                    <a:cubicBezTo>
                      <a:pt x="358" y="794"/>
                      <a:pt x="358" y="794"/>
                      <a:pt x="358" y="794"/>
                    </a:cubicBezTo>
                    <a:cubicBezTo>
                      <a:pt x="358" y="794"/>
                      <a:pt x="358" y="794"/>
                      <a:pt x="358" y="794"/>
                    </a:cubicBezTo>
                    <a:cubicBezTo>
                      <a:pt x="114" y="794"/>
                      <a:pt x="114" y="794"/>
                      <a:pt x="114" y="794"/>
                    </a:cubicBezTo>
                    <a:cubicBezTo>
                      <a:pt x="114" y="794"/>
                      <a:pt x="114" y="794"/>
                      <a:pt x="114" y="794"/>
                    </a:cubicBezTo>
                    <a:cubicBezTo>
                      <a:pt x="102" y="794"/>
                      <a:pt x="92" y="784"/>
                      <a:pt x="92" y="771"/>
                    </a:cubicBezTo>
                    <a:cubicBezTo>
                      <a:pt x="92" y="759"/>
                      <a:pt x="102" y="749"/>
                      <a:pt x="114" y="749"/>
                    </a:cubicBezTo>
                    <a:cubicBezTo>
                      <a:pt x="114" y="749"/>
                      <a:pt x="114" y="749"/>
                      <a:pt x="114" y="749"/>
                    </a:cubicBezTo>
                    <a:cubicBezTo>
                      <a:pt x="214" y="749"/>
                      <a:pt x="214" y="749"/>
                      <a:pt x="214" y="749"/>
                    </a:cubicBezTo>
                    <a:cubicBezTo>
                      <a:pt x="214" y="487"/>
                      <a:pt x="214" y="487"/>
                      <a:pt x="214" y="487"/>
                    </a:cubicBezTo>
                    <a:cubicBezTo>
                      <a:pt x="47" y="487"/>
                      <a:pt x="47" y="487"/>
                      <a:pt x="47" y="487"/>
                    </a:cubicBezTo>
                    <a:cubicBezTo>
                      <a:pt x="47" y="487"/>
                      <a:pt x="47" y="487"/>
                      <a:pt x="47" y="487"/>
                    </a:cubicBezTo>
                    <a:cubicBezTo>
                      <a:pt x="21" y="485"/>
                      <a:pt x="0" y="464"/>
                      <a:pt x="0" y="437"/>
                    </a:cubicBezTo>
                    <a:cubicBezTo>
                      <a:pt x="0" y="50"/>
                      <a:pt x="0" y="50"/>
                      <a:pt x="0" y="50"/>
                    </a:cubicBezTo>
                    <a:cubicBezTo>
                      <a:pt x="0" y="22"/>
                      <a:pt x="22" y="0"/>
                      <a:pt x="50" y="0"/>
                    </a:cubicBezTo>
                    <a:close/>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 name="Oval 29"/>
              <p:cNvSpPr>
                <a:spLocks noChangeArrowheads="1"/>
              </p:cNvSpPr>
              <p:nvPr/>
            </p:nvSpPr>
            <p:spPr bwMode="auto">
              <a:xfrm>
                <a:off x="1133475" y="2463800"/>
                <a:ext cx="300038" cy="300038"/>
              </a:xfrm>
              <a:prstGeom prst="ellipse">
                <a:avLst/>
              </a:pr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 name="Freeform 30"/>
              <p:cNvSpPr/>
              <p:nvPr/>
            </p:nvSpPr>
            <p:spPr bwMode="auto">
              <a:xfrm>
                <a:off x="1123950" y="2817813"/>
                <a:ext cx="752475" cy="1341438"/>
              </a:xfrm>
              <a:custGeom>
                <a:avLst/>
                <a:gdLst>
                  <a:gd name="T0" fmla="*/ 92 w 446"/>
                  <a:gd name="T1" fmla="*/ 0 h 796"/>
                  <a:gd name="T2" fmla="*/ 153 w 446"/>
                  <a:gd name="T3" fmla="*/ 24 h 796"/>
                  <a:gd name="T4" fmla="*/ 153 w 446"/>
                  <a:gd name="T5" fmla="*/ 24 h 796"/>
                  <a:gd name="T6" fmla="*/ 153 w 446"/>
                  <a:gd name="T7" fmla="*/ 24 h 796"/>
                  <a:gd name="T8" fmla="*/ 161 w 446"/>
                  <a:gd name="T9" fmla="*/ 32 h 796"/>
                  <a:gd name="T10" fmla="*/ 274 w 446"/>
                  <a:gd name="T11" fmla="*/ 148 h 796"/>
                  <a:gd name="T12" fmla="*/ 416 w 446"/>
                  <a:gd name="T13" fmla="*/ 148 h 796"/>
                  <a:gd name="T14" fmla="*/ 446 w 446"/>
                  <a:gd name="T15" fmla="*/ 178 h 796"/>
                  <a:gd name="T16" fmla="*/ 416 w 446"/>
                  <a:gd name="T17" fmla="*/ 208 h 796"/>
                  <a:gd name="T18" fmla="*/ 256 w 446"/>
                  <a:gd name="T19" fmla="*/ 208 h 796"/>
                  <a:gd name="T20" fmla="*/ 183 w 446"/>
                  <a:gd name="T21" fmla="*/ 135 h 796"/>
                  <a:gd name="T22" fmla="*/ 183 w 446"/>
                  <a:gd name="T23" fmla="*/ 348 h 796"/>
                  <a:gd name="T24" fmla="*/ 416 w 446"/>
                  <a:gd name="T25" fmla="*/ 348 h 796"/>
                  <a:gd name="T26" fmla="*/ 416 w 446"/>
                  <a:gd name="T27" fmla="*/ 348 h 796"/>
                  <a:gd name="T28" fmla="*/ 445 w 446"/>
                  <a:gd name="T29" fmla="*/ 377 h 796"/>
                  <a:gd name="T30" fmla="*/ 445 w 446"/>
                  <a:gd name="T31" fmla="*/ 378 h 796"/>
                  <a:gd name="T32" fmla="*/ 445 w 446"/>
                  <a:gd name="T33" fmla="*/ 378 h 796"/>
                  <a:gd name="T34" fmla="*/ 445 w 446"/>
                  <a:gd name="T35" fmla="*/ 747 h 796"/>
                  <a:gd name="T36" fmla="*/ 395 w 446"/>
                  <a:gd name="T37" fmla="*/ 796 h 796"/>
                  <a:gd name="T38" fmla="*/ 346 w 446"/>
                  <a:gd name="T39" fmla="*/ 747 h 796"/>
                  <a:gd name="T40" fmla="*/ 346 w 446"/>
                  <a:gd name="T41" fmla="*/ 456 h 796"/>
                  <a:gd name="T42" fmla="*/ 92 w 446"/>
                  <a:gd name="T43" fmla="*/ 456 h 796"/>
                  <a:gd name="T44" fmla="*/ 0 w 446"/>
                  <a:gd name="T45" fmla="*/ 364 h 796"/>
                  <a:gd name="T46" fmla="*/ 0 w 446"/>
                  <a:gd name="T47" fmla="*/ 92 h 796"/>
                  <a:gd name="T48" fmla="*/ 92 w 446"/>
                  <a:gd name="T49" fmla="*/ 0 h 7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46" h="796">
                    <a:moveTo>
                      <a:pt x="92" y="0"/>
                    </a:moveTo>
                    <a:cubicBezTo>
                      <a:pt x="115" y="0"/>
                      <a:pt x="137" y="9"/>
                      <a:pt x="153" y="24"/>
                    </a:cubicBezTo>
                    <a:cubicBezTo>
                      <a:pt x="153" y="24"/>
                      <a:pt x="153" y="24"/>
                      <a:pt x="153" y="24"/>
                    </a:cubicBezTo>
                    <a:cubicBezTo>
                      <a:pt x="153" y="24"/>
                      <a:pt x="153" y="24"/>
                      <a:pt x="153" y="24"/>
                    </a:cubicBezTo>
                    <a:cubicBezTo>
                      <a:pt x="156" y="26"/>
                      <a:pt x="159" y="29"/>
                      <a:pt x="161" y="32"/>
                    </a:cubicBezTo>
                    <a:cubicBezTo>
                      <a:pt x="274" y="148"/>
                      <a:pt x="274" y="148"/>
                      <a:pt x="274" y="148"/>
                    </a:cubicBezTo>
                    <a:cubicBezTo>
                      <a:pt x="416" y="148"/>
                      <a:pt x="416" y="148"/>
                      <a:pt x="416" y="148"/>
                    </a:cubicBezTo>
                    <a:cubicBezTo>
                      <a:pt x="432" y="148"/>
                      <a:pt x="446" y="161"/>
                      <a:pt x="446" y="178"/>
                    </a:cubicBezTo>
                    <a:cubicBezTo>
                      <a:pt x="446" y="195"/>
                      <a:pt x="432" y="208"/>
                      <a:pt x="416" y="208"/>
                    </a:cubicBezTo>
                    <a:cubicBezTo>
                      <a:pt x="256" y="208"/>
                      <a:pt x="256" y="208"/>
                      <a:pt x="256" y="208"/>
                    </a:cubicBezTo>
                    <a:cubicBezTo>
                      <a:pt x="183" y="135"/>
                      <a:pt x="183" y="135"/>
                      <a:pt x="183" y="135"/>
                    </a:cubicBezTo>
                    <a:cubicBezTo>
                      <a:pt x="183" y="348"/>
                      <a:pt x="183" y="348"/>
                      <a:pt x="183" y="348"/>
                    </a:cubicBezTo>
                    <a:cubicBezTo>
                      <a:pt x="416" y="348"/>
                      <a:pt x="416" y="348"/>
                      <a:pt x="416" y="348"/>
                    </a:cubicBezTo>
                    <a:cubicBezTo>
                      <a:pt x="416" y="348"/>
                      <a:pt x="416" y="348"/>
                      <a:pt x="416" y="348"/>
                    </a:cubicBezTo>
                    <a:cubicBezTo>
                      <a:pt x="432" y="348"/>
                      <a:pt x="445" y="361"/>
                      <a:pt x="445" y="377"/>
                    </a:cubicBezTo>
                    <a:cubicBezTo>
                      <a:pt x="445" y="378"/>
                      <a:pt x="445" y="378"/>
                      <a:pt x="445" y="378"/>
                    </a:cubicBezTo>
                    <a:cubicBezTo>
                      <a:pt x="445" y="378"/>
                      <a:pt x="445" y="378"/>
                      <a:pt x="445" y="378"/>
                    </a:cubicBezTo>
                    <a:cubicBezTo>
                      <a:pt x="445" y="747"/>
                      <a:pt x="445" y="747"/>
                      <a:pt x="445" y="747"/>
                    </a:cubicBezTo>
                    <a:cubicBezTo>
                      <a:pt x="445" y="774"/>
                      <a:pt x="423" y="796"/>
                      <a:pt x="395" y="796"/>
                    </a:cubicBezTo>
                    <a:cubicBezTo>
                      <a:pt x="368" y="796"/>
                      <a:pt x="346" y="774"/>
                      <a:pt x="346" y="747"/>
                    </a:cubicBezTo>
                    <a:cubicBezTo>
                      <a:pt x="346" y="456"/>
                      <a:pt x="346" y="456"/>
                      <a:pt x="346" y="456"/>
                    </a:cubicBezTo>
                    <a:cubicBezTo>
                      <a:pt x="92" y="456"/>
                      <a:pt x="92" y="456"/>
                      <a:pt x="92" y="456"/>
                    </a:cubicBezTo>
                    <a:cubicBezTo>
                      <a:pt x="41" y="456"/>
                      <a:pt x="0" y="415"/>
                      <a:pt x="0" y="364"/>
                    </a:cubicBezTo>
                    <a:cubicBezTo>
                      <a:pt x="0" y="92"/>
                      <a:pt x="0" y="92"/>
                      <a:pt x="0" y="92"/>
                    </a:cubicBezTo>
                    <a:cubicBezTo>
                      <a:pt x="0" y="41"/>
                      <a:pt x="41" y="0"/>
                      <a:pt x="92" y="0"/>
                    </a:cubicBezTo>
                    <a:close/>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
          <p:nvSpPr>
            <p:cNvPr id="1024" name="Freeform 31"/>
            <p:cNvSpPr/>
            <p:nvPr/>
          </p:nvSpPr>
          <p:spPr bwMode="auto">
            <a:xfrm>
              <a:off x="952500" y="1467648"/>
              <a:ext cx="544513" cy="536575"/>
            </a:xfrm>
            <a:custGeom>
              <a:avLst/>
              <a:gdLst>
                <a:gd name="T0" fmla="*/ 323 w 323"/>
                <a:gd name="T1" fmla="*/ 130 h 318"/>
                <a:gd name="T2" fmla="*/ 161 w 323"/>
                <a:gd name="T3" fmla="*/ 0 h 318"/>
                <a:gd name="T4" fmla="*/ 0 w 323"/>
                <a:gd name="T5" fmla="*/ 130 h 318"/>
                <a:gd name="T6" fmla="*/ 161 w 323"/>
                <a:gd name="T7" fmla="*/ 261 h 318"/>
                <a:gd name="T8" fmla="*/ 179 w 323"/>
                <a:gd name="T9" fmla="*/ 260 h 318"/>
                <a:gd name="T10" fmla="*/ 244 w 323"/>
                <a:gd name="T11" fmla="*/ 318 h 318"/>
                <a:gd name="T12" fmla="*/ 244 w 323"/>
                <a:gd name="T13" fmla="*/ 242 h 318"/>
                <a:gd name="T14" fmla="*/ 323 w 323"/>
                <a:gd name="T15" fmla="*/ 130 h 31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3" h="318">
                  <a:moveTo>
                    <a:pt x="323" y="130"/>
                  </a:moveTo>
                  <a:cubicBezTo>
                    <a:pt x="323" y="58"/>
                    <a:pt x="250" y="0"/>
                    <a:pt x="161" y="0"/>
                  </a:cubicBezTo>
                  <a:cubicBezTo>
                    <a:pt x="72" y="0"/>
                    <a:pt x="0" y="58"/>
                    <a:pt x="0" y="130"/>
                  </a:cubicBezTo>
                  <a:cubicBezTo>
                    <a:pt x="0" y="203"/>
                    <a:pt x="72" y="261"/>
                    <a:pt x="161" y="261"/>
                  </a:cubicBezTo>
                  <a:cubicBezTo>
                    <a:pt x="167" y="261"/>
                    <a:pt x="173" y="261"/>
                    <a:pt x="179" y="260"/>
                  </a:cubicBezTo>
                  <a:cubicBezTo>
                    <a:pt x="244" y="318"/>
                    <a:pt x="244" y="318"/>
                    <a:pt x="244" y="318"/>
                  </a:cubicBezTo>
                  <a:cubicBezTo>
                    <a:pt x="244" y="242"/>
                    <a:pt x="244" y="242"/>
                    <a:pt x="244" y="242"/>
                  </a:cubicBezTo>
                  <a:cubicBezTo>
                    <a:pt x="291" y="220"/>
                    <a:pt x="323" y="178"/>
                    <a:pt x="323" y="130"/>
                  </a:cubicBezTo>
                  <a:close/>
                </a:path>
              </a:pathLst>
            </a:custGeom>
            <a:solidFill>
              <a:schemeClr val="accent1"/>
            </a:solidFill>
            <a:ln>
              <a:noFill/>
            </a:ln>
          </p:spPr>
          <p:txBody>
            <a:bodyPr vert="horz" wrap="square" lIns="91440" tIns="45720" rIns="91440" bIns="45720" numCol="1" anchor="t" anchorCtr="0" compatLnSpc="1"/>
            <a:lstStyle/>
            <a:p>
              <a:endParaRPr lang="zh-CN" altLang="en-US"/>
            </a:p>
          </p:txBody>
        </p:sp>
        <p:sp>
          <p:nvSpPr>
            <p:cNvPr id="1025" name="Freeform 32"/>
            <p:cNvSpPr/>
            <p:nvPr/>
          </p:nvSpPr>
          <p:spPr bwMode="auto">
            <a:xfrm>
              <a:off x="3197225" y="1467648"/>
              <a:ext cx="544513" cy="536575"/>
            </a:xfrm>
            <a:custGeom>
              <a:avLst/>
              <a:gdLst>
                <a:gd name="T0" fmla="*/ 0 w 323"/>
                <a:gd name="T1" fmla="*/ 130 h 318"/>
                <a:gd name="T2" fmla="*/ 161 w 323"/>
                <a:gd name="T3" fmla="*/ 0 h 318"/>
                <a:gd name="T4" fmla="*/ 323 w 323"/>
                <a:gd name="T5" fmla="*/ 130 h 318"/>
                <a:gd name="T6" fmla="*/ 161 w 323"/>
                <a:gd name="T7" fmla="*/ 261 h 318"/>
                <a:gd name="T8" fmla="*/ 143 w 323"/>
                <a:gd name="T9" fmla="*/ 260 h 318"/>
                <a:gd name="T10" fmla="*/ 78 w 323"/>
                <a:gd name="T11" fmla="*/ 318 h 318"/>
                <a:gd name="T12" fmla="*/ 78 w 323"/>
                <a:gd name="T13" fmla="*/ 242 h 318"/>
                <a:gd name="T14" fmla="*/ 0 w 323"/>
                <a:gd name="T15" fmla="*/ 130 h 31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3" h="318">
                  <a:moveTo>
                    <a:pt x="0" y="130"/>
                  </a:moveTo>
                  <a:cubicBezTo>
                    <a:pt x="0" y="58"/>
                    <a:pt x="72" y="0"/>
                    <a:pt x="161" y="0"/>
                  </a:cubicBezTo>
                  <a:cubicBezTo>
                    <a:pt x="250" y="0"/>
                    <a:pt x="323" y="58"/>
                    <a:pt x="323" y="130"/>
                  </a:cubicBezTo>
                  <a:cubicBezTo>
                    <a:pt x="323" y="203"/>
                    <a:pt x="250" y="261"/>
                    <a:pt x="161" y="261"/>
                  </a:cubicBezTo>
                  <a:cubicBezTo>
                    <a:pt x="155" y="261"/>
                    <a:pt x="149" y="261"/>
                    <a:pt x="143" y="260"/>
                  </a:cubicBezTo>
                  <a:cubicBezTo>
                    <a:pt x="78" y="318"/>
                    <a:pt x="78" y="318"/>
                    <a:pt x="78" y="318"/>
                  </a:cubicBezTo>
                  <a:cubicBezTo>
                    <a:pt x="78" y="242"/>
                    <a:pt x="78" y="242"/>
                    <a:pt x="78" y="242"/>
                  </a:cubicBezTo>
                  <a:cubicBezTo>
                    <a:pt x="31" y="220"/>
                    <a:pt x="0" y="178"/>
                    <a:pt x="0" y="130"/>
                  </a:cubicBezTo>
                  <a:close/>
                </a:path>
              </a:pathLst>
            </a:custGeom>
            <a:solidFill>
              <a:schemeClr val="accent1"/>
            </a:solidFill>
            <a:ln>
              <a:noFill/>
            </a:ln>
          </p:spPr>
          <p:txBody>
            <a:bodyPr vert="horz" wrap="square" lIns="91440" tIns="45720" rIns="91440" bIns="45720" numCol="1" anchor="t" anchorCtr="0" compatLnSpc="1"/>
            <a:lstStyle/>
            <a:p>
              <a:endParaRPr lang="zh-CN" altLang="en-US"/>
            </a:p>
          </p:txBody>
        </p:sp>
        <p:sp>
          <p:nvSpPr>
            <p:cNvPr id="1026" name="Freeform 33"/>
            <p:cNvSpPr>
              <a:spLocks noEditPoints="1"/>
            </p:cNvSpPr>
            <p:nvPr/>
          </p:nvSpPr>
          <p:spPr bwMode="auto">
            <a:xfrm>
              <a:off x="3394075" y="1597823"/>
              <a:ext cx="149225" cy="188913"/>
            </a:xfrm>
            <a:custGeom>
              <a:avLst/>
              <a:gdLst>
                <a:gd name="T0" fmla="*/ 5 w 88"/>
                <a:gd name="T1" fmla="*/ 0 h 112"/>
                <a:gd name="T2" fmla="*/ 84 w 88"/>
                <a:gd name="T3" fmla="*/ 9 h 112"/>
                <a:gd name="T4" fmla="*/ 72 w 88"/>
                <a:gd name="T5" fmla="*/ 41 h 112"/>
                <a:gd name="T6" fmla="*/ 72 w 88"/>
                <a:gd name="T7" fmla="*/ 73 h 112"/>
                <a:gd name="T8" fmla="*/ 88 w 88"/>
                <a:gd name="T9" fmla="*/ 108 h 112"/>
                <a:gd name="T10" fmla="*/ 0 w 88"/>
                <a:gd name="T11" fmla="*/ 108 h 112"/>
                <a:gd name="T12" fmla="*/ 16 w 88"/>
                <a:gd name="T13" fmla="*/ 73 h 112"/>
                <a:gd name="T14" fmla="*/ 16 w 88"/>
                <a:gd name="T15" fmla="*/ 41 h 112"/>
                <a:gd name="T16" fmla="*/ 5 w 88"/>
                <a:gd name="T17" fmla="*/ 9 h 112"/>
                <a:gd name="T18" fmla="*/ 60 w 88"/>
                <a:gd name="T19" fmla="*/ 84 h 112"/>
                <a:gd name="T20" fmla="*/ 14 w 88"/>
                <a:gd name="T21" fmla="*/ 103 h 112"/>
                <a:gd name="T22" fmla="*/ 16 w 88"/>
                <a:gd name="T23" fmla="*/ 89 h 112"/>
                <a:gd name="T24" fmla="*/ 62 w 88"/>
                <a:gd name="T25" fmla="*/ 80 h 112"/>
                <a:gd name="T26" fmla="*/ 68 w 88"/>
                <a:gd name="T27" fmla="*/ 75 h 112"/>
                <a:gd name="T28" fmla="*/ 47 w 88"/>
                <a:gd name="T29" fmla="*/ 59 h 112"/>
                <a:gd name="T30" fmla="*/ 47 w 88"/>
                <a:gd name="T31" fmla="*/ 59 h 112"/>
                <a:gd name="T32" fmla="*/ 46 w 88"/>
                <a:gd name="T33" fmla="*/ 59 h 112"/>
                <a:gd name="T34" fmla="*/ 46 w 88"/>
                <a:gd name="T35" fmla="*/ 57 h 112"/>
                <a:gd name="T36" fmla="*/ 46 w 88"/>
                <a:gd name="T37" fmla="*/ 57 h 112"/>
                <a:gd name="T38" fmla="*/ 46 w 88"/>
                <a:gd name="T39" fmla="*/ 57 h 112"/>
                <a:gd name="T40" fmla="*/ 46 w 88"/>
                <a:gd name="T41" fmla="*/ 56 h 112"/>
                <a:gd name="T42" fmla="*/ 46 w 88"/>
                <a:gd name="T43" fmla="*/ 55 h 112"/>
                <a:gd name="T44" fmla="*/ 47 w 88"/>
                <a:gd name="T45" fmla="*/ 55 h 112"/>
                <a:gd name="T46" fmla="*/ 48 w 88"/>
                <a:gd name="T47" fmla="*/ 55 h 112"/>
                <a:gd name="T48" fmla="*/ 75 w 88"/>
                <a:gd name="T49" fmla="*/ 9 h 112"/>
                <a:gd name="T50" fmla="*/ 21 w 88"/>
                <a:gd name="T51" fmla="*/ 39 h 112"/>
                <a:gd name="T52" fmla="*/ 41 w 88"/>
                <a:gd name="T53" fmla="*/ 55 h 112"/>
                <a:gd name="T54" fmla="*/ 42 w 88"/>
                <a:gd name="T55" fmla="*/ 55 h 112"/>
                <a:gd name="T56" fmla="*/ 42 w 88"/>
                <a:gd name="T57" fmla="*/ 55 h 112"/>
                <a:gd name="T58" fmla="*/ 43 w 88"/>
                <a:gd name="T59" fmla="*/ 57 h 112"/>
                <a:gd name="T60" fmla="*/ 43 w 88"/>
                <a:gd name="T61" fmla="*/ 57 h 112"/>
                <a:gd name="T62" fmla="*/ 43 w 88"/>
                <a:gd name="T63" fmla="*/ 57 h 112"/>
                <a:gd name="T64" fmla="*/ 42 w 88"/>
                <a:gd name="T65" fmla="*/ 58 h 112"/>
                <a:gd name="T66" fmla="*/ 42 w 88"/>
                <a:gd name="T67" fmla="*/ 59 h 112"/>
                <a:gd name="T68" fmla="*/ 42 w 88"/>
                <a:gd name="T69" fmla="*/ 59 h 112"/>
                <a:gd name="T70" fmla="*/ 41 w 88"/>
                <a:gd name="T71" fmla="*/ 59 h 112"/>
                <a:gd name="T72" fmla="*/ 16 w 88"/>
                <a:gd name="T73" fmla="*/ 89 h 112"/>
                <a:gd name="T74" fmla="*/ 30 w 88"/>
                <a:gd name="T75" fmla="*/ 43 h 112"/>
                <a:gd name="T76" fmla="*/ 42 w 88"/>
                <a:gd name="T77" fmla="*/ 50 h 112"/>
                <a:gd name="T78" fmla="*/ 43 w 88"/>
                <a:gd name="T79" fmla="*/ 51 h 112"/>
                <a:gd name="T80" fmla="*/ 45 w 88"/>
                <a:gd name="T81" fmla="*/ 51 h 112"/>
                <a:gd name="T82" fmla="*/ 46 w 88"/>
                <a:gd name="T83" fmla="*/ 50 h 112"/>
                <a:gd name="T84" fmla="*/ 67 w 88"/>
                <a:gd name="T85" fmla="*/ 31 h 112"/>
                <a:gd name="T86" fmla="*/ 55 w 88"/>
                <a:gd name="T87" fmla="*/ 40 h 112"/>
                <a:gd name="T88" fmla="*/ 45 w 88"/>
                <a:gd name="T89" fmla="*/ 46 h 112"/>
                <a:gd name="T90" fmla="*/ 44 w 88"/>
                <a:gd name="T91" fmla="*/ 46 h 112"/>
                <a:gd name="T92" fmla="*/ 33 w 88"/>
                <a:gd name="T93" fmla="*/ 40 h 112"/>
                <a:gd name="T94" fmla="*/ 22 w 88"/>
                <a:gd name="T95" fmla="*/ 31 h 112"/>
                <a:gd name="T96" fmla="*/ 45 w 88"/>
                <a:gd name="T97" fmla="*/ 46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8" h="112">
                  <a:moveTo>
                    <a:pt x="5" y="9"/>
                  </a:moveTo>
                  <a:cubicBezTo>
                    <a:pt x="2" y="9"/>
                    <a:pt x="0" y="7"/>
                    <a:pt x="0" y="5"/>
                  </a:cubicBezTo>
                  <a:cubicBezTo>
                    <a:pt x="0" y="2"/>
                    <a:pt x="2" y="0"/>
                    <a:pt x="5" y="0"/>
                  </a:cubicBezTo>
                  <a:cubicBezTo>
                    <a:pt x="84" y="0"/>
                    <a:pt x="84" y="0"/>
                    <a:pt x="84" y="0"/>
                  </a:cubicBezTo>
                  <a:cubicBezTo>
                    <a:pt x="86" y="0"/>
                    <a:pt x="88" y="2"/>
                    <a:pt x="88" y="5"/>
                  </a:cubicBezTo>
                  <a:cubicBezTo>
                    <a:pt x="88" y="7"/>
                    <a:pt x="86" y="9"/>
                    <a:pt x="84" y="9"/>
                  </a:cubicBezTo>
                  <a:cubicBezTo>
                    <a:pt x="80" y="9"/>
                    <a:pt x="80" y="9"/>
                    <a:pt x="80" y="9"/>
                  </a:cubicBezTo>
                  <a:cubicBezTo>
                    <a:pt x="79" y="23"/>
                    <a:pt x="77" y="33"/>
                    <a:pt x="72" y="41"/>
                  </a:cubicBezTo>
                  <a:cubicBezTo>
                    <a:pt x="72" y="41"/>
                    <a:pt x="72" y="41"/>
                    <a:pt x="72" y="41"/>
                  </a:cubicBezTo>
                  <a:cubicBezTo>
                    <a:pt x="67" y="49"/>
                    <a:pt x="62" y="54"/>
                    <a:pt x="55" y="57"/>
                  </a:cubicBezTo>
                  <a:cubicBezTo>
                    <a:pt x="62" y="60"/>
                    <a:pt x="67" y="65"/>
                    <a:pt x="72" y="73"/>
                  </a:cubicBezTo>
                  <a:cubicBezTo>
                    <a:pt x="72" y="73"/>
                    <a:pt x="72" y="73"/>
                    <a:pt x="72" y="73"/>
                  </a:cubicBezTo>
                  <a:cubicBezTo>
                    <a:pt x="76" y="80"/>
                    <a:pt x="79" y="90"/>
                    <a:pt x="80" y="103"/>
                  </a:cubicBezTo>
                  <a:cubicBezTo>
                    <a:pt x="84" y="103"/>
                    <a:pt x="84" y="103"/>
                    <a:pt x="84" y="103"/>
                  </a:cubicBezTo>
                  <a:cubicBezTo>
                    <a:pt x="86" y="103"/>
                    <a:pt x="88" y="105"/>
                    <a:pt x="88" y="108"/>
                  </a:cubicBezTo>
                  <a:cubicBezTo>
                    <a:pt x="88" y="110"/>
                    <a:pt x="86" y="112"/>
                    <a:pt x="84" y="112"/>
                  </a:cubicBezTo>
                  <a:cubicBezTo>
                    <a:pt x="5" y="112"/>
                    <a:pt x="5" y="112"/>
                    <a:pt x="5" y="112"/>
                  </a:cubicBezTo>
                  <a:cubicBezTo>
                    <a:pt x="2" y="112"/>
                    <a:pt x="0" y="110"/>
                    <a:pt x="0" y="108"/>
                  </a:cubicBezTo>
                  <a:cubicBezTo>
                    <a:pt x="0" y="105"/>
                    <a:pt x="2" y="103"/>
                    <a:pt x="5" y="103"/>
                  </a:cubicBezTo>
                  <a:cubicBezTo>
                    <a:pt x="8" y="103"/>
                    <a:pt x="8" y="103"/>
                    <a:pt x="8" y="103"/>
                  </a:cubicBezTo>
                  <a:cubicBezTo>
                    <a:pt x="9" y="90"/>
                    <a:pt x="12" y="80"/>
                    <a:pt x="16" y="73"/>
                  </a:cubicBezTo>
                  <a:cubicBezTo>
                    <a:pt x="16" y="73"/>
                    <a:pt x="16" y="73"/>
                    <a:pt x="16" y="73"/>
                  </a:cubicBezTo>
                  <a:cubicBezTo>
                    <a:pt x="21" y="65"/>
                    <a:pt x="27" y="60"/>
                    <a:pt x="33" y="57"/>
                  </a:cubicBezTo>
                  <a:cubicBezTo>
                    <a:pt x="27" y="54"/>
                    <a:pt x="21" y="49"/>
                    <a:pt x="16" y="41"/>
                  </a:cubicBezTo>
                  <a:cubicBezTo>
                    <a:pt x="16" y="41"/>
                    <a:pt x="16" y="41"/>
                    <a:pt x="16" y="41"/>
                  </a:cubicBezTo>
                  <a:cubicBezTo>
                    <a:pt x="12" y="33"/>
                    <a:pt x="9" y="23"/>
                    <a:pt x="8" y="9"/>
                  </a:cubicBezTo>
                  <a:cubicBezTo>
                    <a:pt x="5" y="9"/>
                    <a:pt x="5" y="9"/>
                    <a:pt x="5" y="9"/>
                  </a:cubicBezTo>
                  <a:close/>
                  <a:moveTo>
                    <a:pt x="74" y="103"/>
                  </a:moveTo>
                  <a:cubicBezTo>
                    <a:pt x="74" y="103"/>
                    <a:pt x="74" y="103"/>
                    <a:pt x="74" y="103"/>
                  </a:cubicBezTo>
                  <a:cubicBezTo>
                    <a:pt x="72" y="94"/>
                    <a:pt x="66" y="88"/>
                    <a:pt x="60" y="84"/>
                  </a:cubicBezTo>
                  <a:cubicBezTo>
                    <a:pt x="55" y="81"/>
                    <a:pt x="50" y="80"/>
                    <a:pt x="44" y="80"/>
                  </a:cubicBezTo>
                  <a:cubicBezTo>
                    <a:pt x="39" y="80"/>
                    <a:pt x="33" y="81"/>
                    <a:pt x="28" y="84"/>
                  </a:cubicBezTo>
                  <a:cubicBezTo>
                    <a:pt x="22" y="88"/>
                    <a:pt x="17" y="94"/>
                    <a:pt x="14" y="103"/>
                  </a:cubicBezTo>
                  <a:cubicBezTo>
                    <a:pt x="74" y="103"/>
                    <a:pt x="74" y="103"/>
                    <a:pt x="74" y="103"/>
                  </a:cubicBezTo>
                  <a:close/>
                  <a:moveTo>
                    <a:pt x="16" y="89"/>
                  </a:moveTo>
                  <a:cubicBezTo>
                    <a:pt x="16" y="89"/>
                    <a:pt x="16" y="89"/>
                    <a:pt x="16" y="89"/>
                  </a:cubicBezTo>
                  <a:cubicBezTo>
                    <a:pt x="18" y="85"/>
                    <a:pt x="22" y="82"/>
                    <a:pt x="26" y="80"/>
                  </a:cubicBezTo>
                  <a:cubicBezTo>
                    <a:pt x="31" y="76"/>
                    <a:pt x="38" y="75"/>
                    <a:pt x="44" y="75"/>
                  </a:cubicBezTo>
                  <a:cubicBezTo>
                    <a:pt x="50" y="75"/>
                    <a:pt x="57" y="76"/>
                    <a:pt x="62" y="80"/>
                  </a:cubicBezTo>
                  <a:cubicBezTo>
                    <a:pt x="66" y="82"/>
                    <a:pt x="70" y="85"/>
                    <a:pt x="73" y="89"/>
                  </a:cubicBezTo>
                  <a:cubicBezTo>
                    <a:pt x="72" y="84"/>
                    <a:pt x="70" y="79"/>
                    <a:pt x="68" y="76"/>
                  </a:cubicBezTo>
                  <a:cubicBezTo>
                    <a:pt x="68" y="75"/>
                    <a:pt x="68" y="75"/>
                    <a:pt x="68" y="75"/>
                  </a:cubicBezTo>
                  <a:cubicBezTo>
                    <a:pt x="62" y="67"/>
                    <a:pt x="55" y="62"/>
                    <a:pt x="48" y="59"/>
                  </a:cubicBezTo>
                  <a:cubicBezTo>
                    <a:pt x="47" y="59"/>
                    <a:pt x="47" y="59"/>
                    <a:pt x="47" y="59"/>
                  </a:cubicBezTo>
                  <a:cubicBezTo>
                    <a:pt x="47" y="59"/>
                    <a:pt x="47" y="59"/>
                    <a:pt x="47" y="59"/>
                  </a:cubicBezTo>
                  <a:cubicBezTo>
                    <a:pt x="47" y="59"/>
                    <a:pt x="47" y="59"/>
                    <a:pt x="47" y="59"/>
                  </a:cubicBezTo>
                  <a:cubicBezTo>
                    <a:pt x="47" y="59"/>
                    <a:pt x="47" y="59"/>
                    <a:pt x="47" y="59"/>
                  </a:cubicBezTo>
                  <a:cubicBezTo>
                    <a:pt x="47" y="59"/>
                    <a:pt x="47" y="59"/>
                    <a:pt x="47" y="59"/>
                  </a:cubicBezTo>
                  <a:cubicBezTo>
                    <a:pt x="46" y="59"/>
                    <a:pt x="46" y="59"/>
                    <a:pt x="46" y="59"/>
                  </a:cubicBezTo>
                  <a:cubicBezTo>
                    <a:pt x="46" y="59"/>
                    <a:pt x="46" y="59"/>
                    <a:pt x="46" y="59"/>
                  </a:cubicBezTo>
                  <a:cubicBezTo>
                    <a:pt x="46" y="59"/>
                    <a:pt x="46" y="59"/>
                    <a:pt x="46" y="59"/>
                  </a:cubicBezTo>
                  <a:cubicBezTo>
                    <a:pt x="46" y="58"/>
                    <a:pt x="46" y="58"/>
                    <a:pt x="46" y="58"/>
                  </a:cubicBezTo>
                  <a:cubicBezTo>
                    <a:pt x="46" y="58"/>
                    <a:pt x="46" y="58"/>
                    <a:pt x="46" y="58"/>
                  </a:cubicBezTo>
                  <a:cubicBezTo>
                    <a:pt x="46" y="58"/>
                    <a:pt x="46" y="58"/>
                    <a:pt x="46" y="57"/>
                  </a:cubicBezTo>
                  <a:cubicBezTo>
                    <a:pt x="46" y="57"/>
                    <a:pt x="46" y="57"/>
                    <a:pt x="46" y="57"/>
                  </a:cubicBezTo>
                  <a:cubicBezTo>
                    <a:pt x="46" y="57"/>
                    <a:pt x="46" y="57"/>
                    <a:pt x="46" y="57"/>
                  </a:cubicBezTo>
                  <a:cubicBezTo>
                    <a:pt x="46" y="57"/>
                    <a:pt x="46" y="57"/>
                    <a:pt x="46" y="57"/>
                  </a:cubicBezTo>
                  <a:cubicBezTo>
                    <a:pt x="46" y="57"/>
                    <a:pt x="46" y="57"/>
                    <a:pt x="46" y="57"/>
                  </a:cubicBezTo>
                  <a:cubicBezTo>
                    <a:pt x="46" y="57"/>
                    <a:pt x="46" y="57"/>
                    <a:pt x="46" y="57"/>
                  </a:cubicBezTo>
                  <a:cubicBezTo>
                    <a:pt x="46" y="57"/>
                    <a:pt x="46" y="57"/>
                    <a:pt x="46" y="57"/>
                  </a:cubicBezTo>
                  <a:cubicBezTo>
                    <a:pt x="46" y="57"/>
                    <a:pt x="46" y="57"/>
                    <a:pt x="46" y="57"/>
                  </a:cubicBezTo>
                  <a:cubicBezTo>
                    <a:pt x="46" y="56"/>
                    <a:pt x="46" y="56"/>
                    <a:pt x="46" y="56"/>
                  </a:cubicBezTo>
                  <a:cubicBezTo>
                    <a:pt x="46" y="56"/>
                    <a:pt x="46" y="56"/>
                    <a:pt x="46" y="56"/>
                  </a:cubicBezTo>
                  <a:cubicBezTo>
                    <a:pt x="46" y="56"/>
                    <a:pt x="46" y="56"/>
                    <a:pt x="46" y="55"/>
                  </a:cubicBezTo>
                  <a:cubicBezTo>
                    <a:pt x="46" y="55"/>
                    <a:pt x="46" y="55"/>
                    <a:pt x="46" y="55"/>
                  </a:cubicBezTo>
                  <a:cubicBezTo>
                    <a:pt x="46" y="55"/>
                    <a:pt x="46" y="55"/>
                    <a:pt x="46" y="55"/>
                  </a:cubicBezTo>
                  <a:cubicBezTo>
                    <a:pt x="47" y="55"/>
                    <a:pt x="47" y="55"/>
                    <a:pt x="47" y="55"/>
                  </a:cubicBezTo>
                  <a:cubicBezTo>
                    <a:pt x="47" y="55"/>
                    <a:pt x="47" y="55"/>
                    <a:pt x="47" y="55"/>
                  </a:cubicBezTo>
                  <a:cubicBezTo>
                    <a:pt x="47" y="55"/>
                    <a:pt x="47" y="55"/>
                    <a:pt x="47" y="55"/>
                  </a:cubicBezTo>
                  <a:cubicBezTo>
                    <a:pt x="47" y="55"/>
                    <a:pt x="47" y="55"/>
                    <a:pt x="47" y="55"/>
                  </a:cubicBezTo>
                  <a:cubicBezTo>
                    <a:pt x="47" y="55"/>
                    <a:pt x="47" y="55"/>
                    <a:pt x="47" y="55"/>
                  </a:cubicBezTo>
                  <a:cubicBezTo>
                    <a:pt x="48" y="55"/>
                    <a:pt x="48" y="55"/>
                    <a:pt x="48" y="55"/>
                  </a:cubicBezTo>
                  <a:cubicBezTo>
                    <a:pt x="55" y="52"/>
                    <a:pt x="62" y="47"/>
                    <a:pt x="68" y="39"/>
                  </a:cubicBezTo>
                  <a:cubicBezTo>
                    <a:pt x="68" y="38"/>
                    <a:pt x="68" y="38"/>
                    <a:pt x="68" y="38"/>
                  </a:cubicBezTo>
                  <a:cubicBezTo>
                    <a:pt x="72" y="31"/>
                    <a:pt x="74" y="22"/>
                    <a:pt x="75" y="9"/>
                  </a:cubicBezTo>
                  <a:cubicBezTo>
                    <a:pt x="13" y="9"/>
                    <a:pt x="13" y="9"/>
                    <a:pt x="13" y="9"/>
                  </a:cubicBezTo>
                  <a:cubicBezTo>
                    <a:pt x="14" y="22"/>
                    <a:pt x="17" y="31"/>
                    <a:pt x="21" y="38"/>
                  </a:cubicBezTo>
                  <a:cubicBezTo>
                    <a:pt x="21" y="39"/>
                    <a:pt x="21" y="39"/>
                    <a:pt x="21" y="39"/>
                  </a:cubicBezTo>
                  <a:cubicBezTo>
                    <a:pt x="26" y="47"/>
                    <a:pt x="33" y="52"/>
                    <a:pt x="41" y="55"/>
                  </a:cubicBezTo>
                  <a:cubicBezTo>
                    <a:pt x="41" y="55"/>
                    <a:pt x="41" y="55"/>
                    <a:pt x="41" y="55"/>
                  </a:cubicBezTo>
                  <a:cubicBezTo>
                    <a:pt x="41" y="55"/>
                    <a:pt x="41" y="55"/>
                    <a:pt x="41" y="55"/>
                  </a:cubicBezTo>
                  <a:cubicBezTo>
                    <a:pt x="41" y="55"/>
                    <a:pt x="41" y="55"/>
                    <a:pt x="42" y="55"/>
                  </a:cubicBezTo>
                  <a:cubicBezTo>
                    <a:pt x="42" y="55"/>
                    <a:pt x="42" y="55"/>
                    <a:pt x="42" y="55"/>
                  </a:cubicBezTo>
                  <a:cubicBezTo>
                    <a:pt x="42" y="55"/>
                    <a:pt x="42" y="55"/>
                    <a:pt x="42" y="55"/>
                  </a:cubicBezTo>
                  <a:cubicBezTo>
                    <a:pt x="42" y="55"/>
                    <a:pt x="42" y="55"/>
                    <a:pt x="42" y="55"/>
                  </a:cubicBezTo>
                  <a:cubicBezTo>
                    <a:pt x="42" y="55"/>
                    <a:pt x="42" y="55"/>
                    <a:pt x="42" y="55"/>
                  </a:cubicBezTo>
                  <a:cubicBezTo>
                    <a:pt x="42" y="55"/>
                    <a:pt x="42" y="55"/>
                    <a:pt x="42" y="55"/>
                  </a:cubicBezTo>
                  <a:cubicBezTo>
                    <a:pt x="42" y="56"/>
                    <a:pt x="42" y="56"/>
                    <a:pt x="42" y="56"/>
                  </a:cubicBezTo>
                  <a:cubicBezTo>
                    <a:pt x="42" y="56"/>
                    <a:pt x="42" y="56"/>
                    <a:pt x="42" y="56"/>
                  </a:cubicBezTo>
                  <a:cubicBezTo>
                    <a:pt x="42" y="56"/>
                    <a:pt x="42" y="56"/>
                    <a:pt x="43" y="57"/>
                  </a:cubicBezTo>
                  <a:cubicBezTo>
                    <a:pt x="43" y="57"/>
                    <a:pt x="43" y="57"/>
                    <a:pt x="43" y="57"/>
                  </a:cubicBezTo>
                  <a:cubicBezTo>
                    <a:pt x="43" y="57"/>
                    <a:pt x="43" y="57"/>
                    <a:pt x="43" y="57"/>
                  </a:cubicBezTo>
                  <a:cubicBezTo>
                    <a:pt x="43" y="57"/>
                    <a:pt x="43" y="57"/>
                    <a:pt x="43" y="57"/>
                  </a:cubicBezTo>
                  <a:cubicBezTo>
                    <a:pt x="43" y="57"/>
                    <a:pt x="43" y="57"/>
                    <a:pt x="43" y="57"/>
                  </a:cubicBezTo>
                  <a:cubicBezTo>
                    <a:pt x="43" y="57"/>
                    <a:pt x="43" y="57"/>
                    <a:pt x="43" y="57"/>
                  </a:cubicBezTo>
                  <a:cubicBezTo>
                    <a:pt x="43" y="57"/>
                    <a:pt x="43" y="57"/>
                    <a:pt x="43" y="57"/>
                  </a:cubicBezTo>
                  <a:cubicBezTo>
                    <a:pt x="43" y="57"/>
                    <a:pt x="43" y="57"/>
                    <a:pt x="43" y="57"/>
                  </a:cubicBezTo>
                  <a:cubicBezTo>
                    <a:pt x="42" y="58"/>
                    <a:pt x="42" y="58"/>
                    <a:pt x="42" y="58"/>
                  </a:cubicBezTo>
                  <a:cubicBezTo>
                    <a:pt x="42" y="58"/>
                    <a:pt x="42" y="58"/>
                    <a:pt x="42" y="58"/>
                  </a:cubicBezTo>
                  <a:cubicBezTo>
                    <a:pt x="42" y="58"/>
                    <a:pt x="42" y="58"/>
                    <a:pt x="42" y="59"/>
                  </a:cubicBezTo>
                  <a:cubicBezTo>
                    <a:pt x="42" y="59"/>
                    <a:pt x="42" y="59"/>
                    <a:pt x="42" y="59"/>
                  </a:cubicBezTo>
                  <a:cubicBezTo>
                    <a:pt x="42" y="59"/>
                    <a:pt x="42" y="59"/>
                    <a:pt x="42" y="59"/>
                  </a:cubicBezTo>
                  <a:cubicBezTo>
                    <a:pt x="42" y="59"/>
                    <a:pt x="42" y="59"/>
                    <a:pt x="42" y="59"/>
                  </a:cubicBezTo>
                  <a:cubicBezTo>
                    <a:pt x="42" y="59"/>
                    <a:pt x="42" y="59"/>
                    <a:pt x="42" y="59"/>
                  </a:cubicBezTo>
                  <a:cubicBezTo>
                    <a:pt x="42" y="59"/>
                    <a:pt x="42" y="59"/>
                    <a:pt x="42" y="59"/>
                  </a:cubicBezTo>
                  <a:cubicBezTo>
                    <a:pt x="41" y="59"/>
                    <a:pt x="41" y="59"/>
                    <a:pt x="41" y="59"/>
                  </a:cubicBezTo>
                  <a:cubicBezTo>
                    <a:pt x="41" y="59"/>
                    <a:pt x="41" y="59"/>
                    <a:pt x="41" y="59"/>
                  </a:cubicBezTo>
                  <a:cubicBezTo>
                    <a:pt x="41" y="59"/>
                    <a:pt x="41" y="59"/>
                    <a:pt x="41" y="59"/>
                  </a:cubicBezTo>
                  <a:cubicBezTo>
                    <a:pt x="33" y="62"/>
                    <a:pt x="26" y="67"/>
                    <a:pt x="21" y="75"/>
                  </a:cubicBezTo>
                  <a:cubicBezTo>
                    <a:pt x="21" y="76"/>
                    <a:pt x="21" y="76"/>
                    <a:pt x="21" y="76"/>
                  </a:cubicBezTo>
                  <a:cubicBezTo>
                    <a:pt x="19" y="79"/>
                    <a:pt x="17" y="84"/>
                    <a:pt x="16" y="89"/>
                  </a:cubicBezTo>
                  <a:close/>
                  <a:moveTo>
                    <a:pt x="22" y="31"/>
                  </a:moveTo>
                  <a:cubicBezTo>
                    <a:pt x="22" y="31"/>
                    <a:pt x="22" y="31"/>
                    <a:pt x="22" y="31"/>
                  </a:cubicBezTo>
                  <a:cubicBezTo>
                    <a:pt x="24" y="35"/>
                    <a:pt x="26" y="40"/>
                    <a:pt x="30" y="43"/>
                  </a:cubicBezTo>
                  <a:cubicBezTo>
                    <a:pt x="33" y="46"/>
                    <a:pt x="37" y="49"/>
                    <a:pt x="42" y="50"/>
                  </a:cubicBezTo>
                  <a:cubicBezTo>
                    <a:pt x="42" y="50"/>
                    <a:pt x="42" y="50"/>
                    <a:pt x="42" y="50"/>
                  </a:cubicBezTo>
                  <a:cubicBezTo>
                    <a:pt x="42" y="50"/>
                    <a:pt x="42" y="50"/>
                    <a:pt x="42" y="50"/>
                  </a:cubicBezTo>
                  <a:cubicBezTo>
                    <a:pt x="43" y="51"/>
                    <a:pt x="43" y="51"/>
                    <a:pt x="43" y="51"/>
                  </a:cubicBezTo>
                  <a:cubicBezTo>
                    <a:pt x="43" y="51"/>
                    <a:pt x="43" y="51"/>
                    <a:pt x="43" y="51"/>
                  </a:cubicBezTo>
                  <a:cubicBezTo>
                    <a:pt x="43" y="51"/>
                    <a:pt x="43" y="51"/>
                    <a:pt x="43" y="51"/>
                  </a:cubicBezTo>
                  <a:cubicBezTo>
                    <a:pt x="44" y="51"/>
                    <a:pt x="44" y="51"/>
                    <a:pt x="44" y="51"/>
                  </a:cubicBezTo>
                  <a:cubicBezTo>
                    <a:pt x="44" y="51"/>
                    <a:pt x="45" y="51"/>
                    <a:pt x="45" y="51"/>
                  </a:cubicBezTo>
                  <a:cubicBezTo>
                    <a:pt x="45" y="51"/>
                    <a:pt x="45" y="51"/>
                    <a:pt x="45" y="51"/>
                  </a:cubicBezTo>
                  <a:cubicBezTo>
                    <a:pt x="46" y="50"/>
                    <a:pt x="46" y="50"/>
                    <a:pt x="46" y="50"/>
                  </a:cubicBezTo>
                  <a:cubicBezTo>
                    <a:pt x="46" y="50"/>
                    <a:pt x="46" y="50"/>
                    <a:pt x="46" y="50"/>
                  </a:cubicBezTo>
                  <a:cubicBezTo>
                    <a:pt x="46" y="50"/>
                    <a:pt x="46" y="50"/>
                    <a:pt x="46" y="50"/>
                  </a:cubicBezTo>
                  <a:cubicBezTo>
                    <a:pt x="51" y="49"/>
                    <a:pt x="55" y="46"/>
                    <a:pt x="59" y="43"/>
                  </a:cubicBezTo>
                  <a:cubicBezTo>
                    <a:pt x="59" y="43"/>
                    <a:pt x="59" y="43"/>
                    <a:pt x="59" y="43"/>
                  </a:cubicBezTo>
                  <a:cubicBezTo>
                    <a:pt x="62" y="40"/>
                    <a:pt x="65" y="35"/>
                    <a:pt x="67" y="31"/>
                  </a:cubicBezTo>
                  <a:cubicBezTo>
                    <a:pt x="67" y="29"/>
                    <a:pt x="66" y="28"/>
                    <a:pt x="65" y="27"/>
                  </a:cubicBezTo>
                  <a:cubicBezTo>
                    <a:pt x="64" y="27"/>
                    <a:pt x="62" y="27"/>
                    <a:pt x="62" y="29"/>
                  </a:cubicBezTo>
                  <a:cubicBezTo>
                    <a:pt x="60" y="33"/>
                    <a:pt x="58" y="37"/>
                    <a:pt x="55" y="40"/>
                  </a:cubicBezTo>
                  <a:cubicBezTo>
                    <a:pt x="52" y="42"/>
                    <a:pt x="49" y="44"/>
                    <a:pt x="45" y="46"/>
                  </a:cubicBezTo>
                  <a:cubicBezTo>
                    <a:pt x="45" y="46"/>
                    <a:pt x="45" y="46"/>
                    <a:pt x="45" y="46"/>
                  </a:cubicBezTo>
                  <a:cubicBezTo>
                    <a:pt x="45" y="46"/>
                    <a:pt x="45" y="46"/>
                    <a:pt x="45" y="46"/>
                  </a:cubicBezTo>
                  <a:cubicBezTo>
                    <a:pt x="44" y="46"/>
                    <a:pt x="44" y="46"/>
                    <a:pt x="44" y="46"/>
                  </a:cubicBezTo>
                  <a:cubicBezTo>
                    <a:pt x="44" y="46"/>
                    <a:pt x="44" y="46"/>
                    <a:pt x="44" y="46"/>
                  </a:cubicBezTo>
                  <a:cubicBezTo>
                    <a:pt x="44" y="46"/>
                    <a:pt x="44" y="46"/>
                    <a:pt x="44" y="46"/>
                  </a:cubicBezTo>
                  <a:cubicBezTo>
                    <a:pt x="44" y="46"/>
                    <a:pt x="44" y="46"/>
                    <a:pt x="44" y="46"/>
                  </a:cubicBezTo>
                  <a:cubicBezTo>
                    <a:pt x="44" y="46"/>
                    <a:pt x="44" y="46"/>
                    <a:pt x="44" y="46"/>
                  </a:cubicBezTo>
                  <a:cubicBezTo>
                    <a:pt x="39" y="44"/>
                    <a:pt x="36" y="42"/>
                    <a:pt x="33" y="40"/>
                  </a:cubicBezTo>
                  <a:cubicBezTo>
                    <a:pt x="30" y="37"/>
                    <a:pt x="28" y="33"/>
                    <a:pt x="27" y="29"/>
                  </a:cubicBezTo>
                  <a:cubicBezTo>
                    <a:pt x="26" y="27"/>
                    <a:pt x="25" y="27"/>
                    <a:pt x="23" y="27"/>
                  </a:cubicBezTo>
                  <a:cubicBezTo>
                    <a:pt x="22" y="28"/>
                    <a:pt x="21" y="29"/>
                    <a:pt x="22" y="31"/>
                  </a:cubicBezTo>
                  <a:close/>
                  <a:moveTo>
                    <a:pt x="45" y="46"/>
                  </a:moveTo>
                  <a:cubicBezTo>
                    <a:pt x="45" y="46"/>
                    <a:pt x="45" y="46"/>
                    <a:pt x="45" y="46"/>
                  </a:cubicBezTo>
                  <a:cubicBezTo>
                    <a:pt x="45" y="46"/>
                    <a:pt x="45" y="46"/>
                    <a:pt x="45" y="46"/>
                  </a:cubicBezTo>
                  <a:cubicBezTo>
                    <a:pt x="45" y="46"/>
                    <a:pt x="45" y="46"/>
                    <a:pt x="45" y="46"/>
                  </a:cubicBezTo>
                  <a:close/>
                </a:path>
              </a:pathLst>
            </a:custGeom>
            <a:solidFill>
              <a:srgbClr val="F8FAF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27" name="Freeform 34"/>
            <p:cNvSpPr>
              <a:spLocks noEditPoints="1"/>
            </p:cNvSpPr>
            <p:nvPr/>
          </p:nvSpPr>
          <p:spPr bwMode="auto">
            <a:xfrm>
              <a:off x="1130300" y="1604173"/>
              <a:ext cx="187325" cy="176213"/>
            </a:xfrm>
            <a:custGeom>
              <a:avLst/>
              <a:gdLst>
                <a:gd name="T0" fmla="*/ 5 w 112"/>
                <a:gd name="T1" fmla="*/ 57 h 105"/>
                <a:gd name="T2" fmla="*/ 13 w 112"/>
                <a:gd name="T3" fmla="*/ 9 h 105"/>
                <a:gd name="T4" fmla="*/ 22 w 112"/>
                <a:gd name="T5" fmla="*/ 0 h 105"/>
                <a:gd name="T6" fmla="*/ 97 w 112"/>
                <a:gd name="T7" fmla="*/ 3 h 105"/>
                <a:gd name="T8" fmla="*/ 100 w 112"/>
                <a:gd name="T9" fmla="*/ 9 h 105"/>
                <a:gd name="T10" fmla="*/ 108 w 112"/>
                <a:gd name="T11" fmla="*/ 57 h 105"/>
                <a:gd name="T12" fmla="*/ 112 w 112"/>
                <a:gd name="T13" fmla="*/ 61 h 105"/>
                <a:gd name="T14" fmla="*/ 108 w 112"/>
                <a:gd name="T15" fmla="*/ 105 h 105"/>
                <a:gd name="T16" fmla="*/ 5 w 112"/>
                <a:gd name="T17" fmla="*/ 105 h 105"/>
                <a:gd name="T18" fmla="*/ 0 w 112"/>
                <a:gd name="T19" fmla="*/ 100 h 105"/>
                <a:gd name="T20" fmla="*/ 5 w 112"/>
                <a:gd name="T21" fmla="*/ 57 h 105"/>
                <a:gd name="T22" fmla="*/ 18 w 112"/>
                <a:gd name="T23" fmla="*/ 57 h 105"/>
                <a:gd name="T24" fmla="*/ 34 w 112"/>
                <a:gd name="T25" fmla="*/ 61 h 105"/>
                <a:gd name="T26" fmla="*/ 56 w 112"/>
                <a:gd name="T27" fmla="*/ 79 h 105"/>
                <a:gd name="T28" fmla="*/ 78 w 112"/>
                <a:gd name="T29" fmla="*/ 61 h 105"/>
                <a:gd name="T30" fmla="*/ 83 w 112"/>
                <a:gd name="T31" fmla="*/ 57 h 105"/>
                <a:gd name="T32" fmla="*/ 95 w 112"/>
                <a:gd name="T33" fmla="*/ 9 h 105"/>
                <a:gd name="T34" fmla="*/ 93 w 112"/>
                <a:gd name="T35" fmla="*/ 6 h 105"/>
                <a:gd name="T36" fmla="*/ 22 w 112"/>
                <a:gd name="T37" fmla="*/ 5 h 105"/>
                <a:gd name="T38" fmla="*/ 18 w 112"/>
                <a:gd name="T39" fmla="*/ 9 h 105"/>
                <a:gd name="T40" fmla="*/ 32 w 112"/>
                <a:gd name="T41" fmla="*/ 35 h 105"/>
                <a:gd name="T42" fmla="*/ 49 w 112"/>
                <a:gd name="T43" fmla="*/ 52 h 105"/>
                <a:gd name="T44" fmla="*/ 55 w 112"/>
                <a:gd name="T45" fmla="*/ 52 h 105"/>
                <a:gd name="T46" fmla="*/ 86 w 112"/>
                <a:gd name="T47" fmla="*/ 21 h 105"/>
                <a:gd name="T48" fmla="*/ 80 w 112"/>
                <a:gd name="T49" fmla="*/ 15 h 105"/>
                <a:gd name="T50" fmla="*/ 38 w 112"/>
                <a:gd name="T51" fmla="*/ 29 h 105"/>
                <a:gd name="T52" fmla="*/ 32 w 112"/>
                <a:gd name="T53" fmla="*/ 35 h 105"/>
                <a:gd name="T54" fmla="*/ 27 w 112"/>
                <a:gd name="T55" fmla="*/ 66 h 105"/>
                <a:gd name="T56" fmla="*/ 9 w 112"/>
                <a:gd name="T57" fmla="*/ 96 h 105"/>
                <a:gd name="T58" fmla="*/ 103 w 112"/>
                <a:gd name="T59" fmla="*/ 66 h 105"/>
                <a:gd name="T60" fmla="*/ 76 w 112"/>
                <a:gd name="T61" fmla="*/ 81 h 105"/>
                <a:gd name="T62" fmla="*/ 36 w 112"/>
                <a:gd name="T63" fmla="*/ 81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12" h="105">
                  <a:moveTo>
                    <a:pt x="5" y="57"/>
                  </a:moveTo>
                  <a:cubicBezTo>
                    <a:pt x="5" y="57"/>
                    <a:pt x="5" y="57"/>
                    <a:pt x="5" y="57"/>
                  </a:cubicBezTo>
                  <a:cubicBezTo>
                    <a:pt x="13" y="57"/>
                    <a:pt x="13" y="57"/>
                    <a:pt x="13" y="57"/>
                  </a:cubicBezTo>
                  <a:cubicBezTo>
                    <a:pt x="13" y="9"/>
                    <a:pt x="13" y="9"/>
                    <a:pt x="13" y="9"/>
                  </a:cubicBezTo>
                  <a:cubicBezTo>
                    <a:pt x="13" y="7"/>
                    <a:pt x="14" y="4"/>
                    <a:pt x="15" y="3"/>
                  </a:cubicBezTo>
                  <a:cubicBezTo>
                    <a:pt x="17" y="1"/>
                    <a:pt x="20" y="0"/>
                    <a:pt x="22" y="0"/>
                  </a:cubicBezTo>
                  <a:cubicBezTo>
                    <a:pt x="90" y="0"/>
                    <a:pt x="90" y="0"/>
                    <a:pt x="90" y="0"/>
                  </a:cubicBezTo>
                  <a:cubicBezTo>
                    <a:pt x="93" y="0"/>
                    <a:pt x="95" y="1"/>
                    <a:pt x="97" y="3"/>
                  </a:cubicBezTo>
                  <a:cubicBezTo>
                    <a:pt x="97" y="3"/>
                    <a:pt x="97" y="3"/>
                    <a:pt x="97" y="3"/>
                  </a:cubicBezTo>
                  <a:cubicBezTo>
                    <a:pt x="99" y="4"/>
                    <a:pt x="100" y="7"/>
                    <a:pt x="100" y="9"/>
                  </a:cubicBezTo>
                  <a:cubicBezTo>
                    <a:pt x="100" y="57"/>
                    <a:pt x="100" y="57"/>
                    <a:pt x="100" y="57"/>
                  </a:cubicBezTo>
                  <a:cubicBezTo>
                    <a:pt x="108" y="57"/>
                    <a:pt x="108" y="57"/>
                    <a:pt x="108" y="57"/>
                  </a:cubicBezTo>
                  <a:cubicBezTo>
                    <a:pt x="110" y="57"/>
                    <a:pt x="112" y="59"/>
                    <a:pt x="112" y="61"/>
                  </a:cubicBezTo>
                  <a:cubicBezTo>
                    <a:pt x="112" y="61"/>
                    <a:pt x="112" y="61"/>
                    <a:pt x="112" y="61"/>
                  </a:cubicBezTo>
                  <a:cubicBezTo>
                    <a:pt x="112" y="100"/>
                    <a:pt x="112" y="100"/>
                    <a:pt x="112" y="100"/>
                  </a:cubicBezTo>
                  <a:cubicBezTo>
                    <a:pt x="112" y="103"/>
                    <a:pt x="110" y="105"/>
                    <a:pt x="108" y="105"/>
                  </a:cubicBezTo>
                  <a:cubicBezTo>
                    <a:pt x="108" y="105"/>
                    <a:pt x="108" y="105"/>
                    <a:pt x="108" y="105"/>
                  </a:cubicBezTo>
                  <a:cubicBezTo>
                    <a:pt x="5" y="105"/>
                    <a:pt x="5" y="105"/>
                    <a:pt x="5" y="105"/>
                  </a:cubicBezTo>
                  <a:cubicBezTo>
                    <a:pt x="2" y="105"/>
                    <a:pt x="0" y="103"/>
                    <a:pt x="0" y="100"/>
                  </a:cubicBezTo>
                  <a:cubicBezTo>
                    <a:pt x="0" y="100"/>
                    <a:pt x="0" y="100"/>
                    <a:pt x="0" y="100"/>
                  </a:cubicBezTo>
                  <a:cubicBezTo>
                    <a:pt x="0" y="61"/>
                    <a:pt x="0" y="61"/>
                    <a:pt x="0" y="61"/>
                  </a:cubicBezTo>
                  <a:cubicBezTo>
                    <a:pt x="0" y="59"/>
                    <a:pt x="2" y="57"/>
                    <a:pt x="5" y="57"/>
                  </a:cubicBezTo>
                  <a:close/>
                  <a:moveTo>
                    <a:pt x="18" y="57"/>
                  </a:moveTo>
                  <a:cubicBezTo>
                    <a:pt x="18" y="57"/>
                    <a:pt x="18" y="57"/>
                    <a:pt x="18" y="57"/>
                  </a:cubicBezTo>
                  <a:cubicBezTo>
                    <a:pt x="30" y="57"/>
                    <a:pt x="30" y="57"/>
                    <a:pt x="30" y="57"/>
                  </a:cubicBezTo>
                  <a:cubicBezTo>
                    <a:pt x="32" y="57"/>
                    <a:pt x="34" y="59"/>
                    <a:pt x="34" y="61"/>
                  </a:cubicBezTo>
                  <a:cubicBezTo>
                    <a:pt x="35" y="66"/>
                    <a:pt x="38" y="71"/>
                    <a:pt x="42" y="74"/>
                  </a:cubicBezTo>
                  <a:cubicBezTo>
                    <a:pt x="46" y="77"/>
                    <a:pt x="51" y="79"/>
                    <a:pt x="56" y="79"/>
                  </a:cubicBezTo>
                  <a:cubicBezTo>
                    <a:pt x="62" y="79"/>
                    <a:pt x="67" y="77"/>
                    <a:pt x="71" y="74"/>
                  </a:cubicBezTo>
                  <a:cubicBezTo>
                    <a:pt x="75" y="71"/>
                    <a:pt x="77" y="66"/>
                    <a:pt x="78" y="61"/>
                  </a:cubicBezTo>
                  <a:cubicBezTo>
                    <a:pt x="79" y="59"/>
                    <a:pt x="81" y="57"/>
                    <a:pt x="83" y="57"/>
                  </a:cubicBezTo>
                  <a:cubicBezTo>
                    <a:pt x="83" y="57"/>
                    <a:pt x="83" y="57"/>
                    <a:pt x="83" y="57"/>
                  </a:cubicBezTo>
                  <a:cubicBezTo>
                    <a:pt x="95" y="57"/>
                    <a:pt x="95" y="57"/>
                    <a:pt x="95" y="57"/>
                  </a:cubicBezTo>
                  <a:cubicBezTo>
                    <a:pt x="95" y="9"/>
                    <a:pt x="95" y="9"/>
                    <a:pt x="95" y="9"/>
                  </a:cubicBezTo>
                  <a:cubicBezTo>
                    <a:pt x="95" y="8"/>
                    <a:pt x="94" y="7"/>
                    <a:pt x="93" y="6"/>
                  </a:cubicBezTo>
                  <a:cubicBezTo>
                    <a:pt x="93" y="6"/>
                    <a:pt x="93" y="6"/>
                    <a:pt x="93" y="6"/>
                  </a:cubicBezTo>
                  <a:cubicBezTo>
                    <a:pt x="92" y="5"/>
                    <a:pt x="91" y="5"/>
                    <a:pt x="90" y="5"/>
                  </a:cubicBezTo>
                  <a:cubicBezTo>
                    <a:pt x="22" y="5"/>
                    <a:pt x="22" y="5"/>
                    <a:pt x="22" y="5"/>
                  </a:cubicBezTo>
                  <a:cubicBezTo>
                    <a:pt x="21" y="5"/>
                    <a:pt x="20" y="5"/>
                    <a:pt x="19" y="6"/>
                  </a:cubicBezTo>
                  <a:cubicBezTo>
                    <a:pt x="18" y="7"/>
                    <a:pt x="18" y="8"/>
                    <a:pt x="18" y="9"/>
                  </a:cubicBezTo>
                  <a:cubicBezTo>
                    <a:pt x="18" y="57"/>
                    <a:pt x="18" y="57"/>
                    <a:pt x="18" y="57"/>
                  </a:cubicBezTo>
                  <a:close/>
                  <a:moveTo>
                    <a:pt x="32" y="35"/>
                  </a:moveTo>
                  <a:cubicBezTo>
                    <a:pt x="32" y="35"/>
                    <a:pt x="32" y="35"/>
                    <a:pt x="32" y="35"/>
                  </a:cubicBezTo>
                  <a:cubicBezTo>
                    <a:pt x="49" y="52"/>
                    <a:pt x="49" y="52"/>
                    <a:pt x="49" y="52"/>
                  </a:cubicBezTo>
                  <a:cubicBezTo>
                    <a:pt x="51" y="53"/>
                    <a:pt x="53" y="53"/>
                    <a:pt x="55" y="52"/>
                  </a:cubicBezTo>
                  <a:cubicBezTo>
                    <a:pt x="55" y="52"/>
                    <a:pt x="55" y="52"/>
                    <a:pt x="55" y="52"/>
                  </a:cubicBezTo>
                  <a:cubicBezTo>
                    <a:pt x="55" y="52"/>
                    <a:pt x="55" y="52"/>
                    <a:pt x="55" y="52"/>
                  </a:cubicBezTo>
                  <a:cubicBezTo>
                    <a:pt x="86" y="21"/>
                    <a:pt x="86" y="21"/>
                    <a:pt x="86" y="21"/>
                  </a:cubicBezTo>
                  <a:cubicBezTo>
                    <a:pt x="87" y="19"/>
                    <a:pt x="87" y="17"/>
                    <a:pt x="86" y="15"/>
                  </a:cubicBezTo>
                  <a:cubicBezTo>
                    <a:pt x="84" y="13"/>
                    <a:pt x="81" y="13"/>
                    <a:pt x="80" y="15"/>
                  </a:cubicBezTo>
                  <a:cubicBezTo>
                    <a:pt x="52" y="43"/>
                    <a:pt x="52" y="43"/>
                    <a:pt x="52" y="43"/>
                  </a:cubicBezTo>
                  <a:cubicBezTo>
                    <a:pt x="38" y="29"/>
                    <a:pt x="38" y="29"/>
                    <a:pt x="38" y="29"/>
                  </a:cubicBezTo>
                  <a:cubicBezTo>
                    <a:pt x="36" y="27"/>
                    <a:pt x="34" y="27"/>
                    <a:pt x="32" y="29"/>
                  </a:cubicBezTo>
                  <a:cubicBezTo>
                    <a:pt x="30" y="30"/>
                    <a:pt x="30" y="33"/>
                    <a:pt x="32" y="35"/>
                  </a:cubicBezTo>
                  <a:close/>
                  <a:moveTo>
                    <a:pt x="27" y="66"/>
                  </a:moveTo>
                  <a:cubicBezTo>
                    <a:pt x="27" y="66"/>
                    <a:pt x="27" y="66"/>
                    <a:pt x="27" y="66"/>
                  </a:cubicBezTo>
                  <a:cubicBezTo>
                    <a:pt x="9" y="66"/>
                    <a:pt x="9" y="66"/>
                    <a:pt x="9" y="66"/>
                  </a:cubicBezTo>
                  <a:cubicBezTo>
                    <a:pt x="9" y="96"/>
                    <a:pt x="9" y="96"/>
                    <a:pt x="9" y="96"/>
                  </a:cubicBezTo>
                  <a:cubicBezTo>
                    <a:pt x="103" y="96"/>
                    <a:pt x="103" y="96"/>
                    <a:pt x="103" y="96"/>
                  </a:cubicBezTo>
                  <a:cubicBezTo>
                    <a:pt x="103" y="66"/>
                    <a:pt x="103" y="66"/>
                    <a:pt x="103" y="66"/>
                  </a:cubicBezTo>
                  <a:cubicBezTo>
                    <a:pt x="86" y="66"/>
                    <a:pt x="86" y="66"/>
                    <a:pt x="86" y="66"/>
                  </a:cubicBezTo>
                  <a:cubicBezTo>
                    <a:pt x="84" y="72"/>
                    <a:pt x="81" y="77"/>
                    <a:pt x="76" y="81"/>
                  </a:cubicBezTo>
                  <a:cubicBezTo>
                    <a:pt x="71" y="85"/>
                    <a:pt x="64" y="88"/>
                    <a:pt x="56" y="88"/>
                  </a:cubicBezTo>
                  <a:cubicBezTo>
                    <a:pt x="49" y="88"/>
                    <a:pt x="42" y="85"/>
                    <a:pt x="36" y="81"/>
                  </a:cubicBezTo>
                  <a:cubicBezTo>
                    <a:pt x="32" y="77"/>
                    <a:pt x="28" y="72"/>
                    <a:pt x="27" y="66"/>
                  </a:cubicBezTo>
                  <a:close/>
                </a:path>
              </a:pathLst>
            </a:custGeom>
            <a:solidFill>
              <a:srgbClr val="F8FAF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
        <p:nvSpPr>
          <p:cNvPr id="40" name="Freeform 8"/>
          <p:cNvSpPr/>
          <p:nvPr/>
        </p:nvSpPr>
        <p:spPr bwMode="auto">
          <a:xfrm>
            <a:off x="34412" y="0"/>
            <a:ext cx="322337" cy="643548"/>
          </a:xfrm>
          <a:custGeom>
            <a:avLst/>
            <a:gdLst>
              <a:gd name="T0" fmla="*/ 0 w 286"/>
              <a:gd name="T1" fmla="*/ 0 h 571"/>
              <a:gd name="T2" fmla="*/ 286 w 286"/>
              <a:gd name="T3" fmla="*/ 287 h 571"/>
              <a:gd name="T4" fmla="*/ 0 w 286"/>
              <a:gd name="T5" fmla="*/ 571 h 571"/>
              <a:gd name="T6" fmla="*/ 0 w 286"/>
              <a:gd name="T7" fmla="*/ 0 h 571"/>
            </a:gdLst>
            <a:ahLst/>
            <a:cxnLst>
              <a:cxn ang="0">
                <a:pos x="T0" y="T1"/>
              </a:cxn>
              <a:cxn ang="0">
                <a:pos x="T2" y="T3"/>
              </a:cxn>
              <a:cxn ang="0">
                <a:pos x="T4" y="T5"/>
              </a:cxn>
              <a:cxn ang="0">
                <a:pos x="T6" y="T7"/>
              </a:cxn>
            </a:cxnLst>
            <a:rect l="0" t="0" r="r" b="b"/>
            <a:pathLst>
              <a:path w="286" h="571">
                <a:moveTo>
                  <a:pt x="0" y="0"/>
                </a:moveTo>
                <a:lnTo>
                  <a:pt x="286" y="287"/>
                </a:lnTo>
                <a:lnTo>
                  <a:pt x="0" y="571"/>
                </a:lnTo>
                <a:lnTo>
                  <a:pt x="0" y="0"/>
                </a:lnTo>
                <a:close/>
              </a:path>
            </a:pathLst>
          </a:custGeom>
          <a:solidFill>
            <a:schemeClr val="tx1">
              <a:lumMod val="75000"/>
              <a:lumOff val="25000"/>
            </a:schemeClr>
          </a:solidFill>
          <a:ln w="6350" cap="flat">
            <a:noFill/>
            <a:prstDash val="solid"/>
            <a:miter lim="800000"/>
          </a:ln>
        </p:spPr>
        <p:txBody>
          <a:bodyPr vert="horz" wrap="square" lIns="91440" tIns="45720" rIns="91440" bIns="45720" numCol="1" anchor="t" anchorCtr="0" compatLnSpc="1"/>
          <a:lstStyle/>
          <a:p>
            <a:endParaRPr lang="zh-CN" altLang="en-US"/>
          </a:p>
        </p:txBody>
      </p:sp>
      <p:sp>
        <p:nvSpPr>
          <p:cNvPr id="41" name="Freeform 9"/>
          <p:cNvSpPr/>
          <p:nvPr/>
        </p:nvSpPr>
        <p:spPr bwMode="auto">
          <a:xfrm>
            <a:off x="134296" y="225172"/>
            <a:ext cx="216113" cy="433006"/>
          </a:xfrm>
          <a:custGeom>
            <a:avLst/>
            <a:gdLst>
              <a:gd name="T0" fmla="*/ 0 w 278"/>
              <a:gd name="T1" fmla="*/ 0 h 557"/>
              <a:gd name="T2" fmla="*/ 278 w 278"/>
              <a:gd name="T3" fmla="*/ 278 h 557"/>
              <a:gd name="T4" fmla="*/ 0 w 278"/>
              <a:gd name="T5" fmla="*/ 557 h 557"/>
              <a:gd name="T6" fmla="*/ 0 w 278"/>
              <a:gd name="T7" fmla="*/ 0 h 557"/>
            </a:gdLst>
            <a:ahLst/>
            <a:cxnLst>
              <a:cxn ang="0">
                <a:pos x="T0" y="T1"/>
              </a:cxn>
              <a:cxn ang="0">
                <a:pos x="T2" y="T3"/>
              </a:cxn>
              <a:cxn ang="0">
                <a:pos x="T4" y="T5"/>
              </a:cxn>
              <a:cxn ang="0">
                <a:pos x="T6" y="T7"/>
              </a:cxn>
            </a:cxnLst>
            <a:rect l="0" t="0" r="r" b="b"/>
            <a:pathLst>
              <a:path w="278" h="557">
                <a:moveTo>
                  <a:pt x="0" y="0"/>
                </a:moveTo>
                <a:lnTo>
                  <a:pt x="278" y="278"/>
                </a:lnTo>
                <a:lnTo>
                  <a:pt x="0" y="557"/>
                </a:lnTo>
                <a:lnTo>
                  <a:pt x="0" y="0"/>
                </a:lnTo>
                <a:close/>
              </a:path>
            </a:pathLst>
          </a:custGeom>
          <a:solidFill>
            <a:srgbClr val="1D9A78"/>
          </a:solidFill>
          <a:ln>
            <a:noFill/>
          </a:ln>
        </p:spPr>
        <p:txBody>
          <a:bodyPr vert="horz" wrap="square" lIns="91440" tIns="45720" rIns="91440" bIns="45720" numCol="1" anchor="t" anchorCtr="0" compatLnSpc="1"/>
          <a:lstStyle/>
          <a:p>
            <a:endParaRPr lang="zh-CN" altLang="en-US"/>
          </a:p>
        </p:txBody>
      </p:sp>
      <p:sp>
        <p:nvSpPr>
          <p:cNvPr id="42" name="Rectangle 18"/>
          <p:cNvSpPr>
            <a:spLocks noChangeArrowheads="1"/>
          </p:cNvSpPr>
          <p:nvPr/>
        </p:nvSpPr>
        <p:spPr bwMode="auto">
          <a:xfrm>
            <a:off x="497960" y="194695"/>
            <a:ext cx="102592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zh-CN" altLang="en-US" sz="2000" b="1" dirty="0">
                <a:solidFill>
                  <a:schemeClr val="accent1"/>
                </a:solidFill>
                <a:latin typeface="Impact" pitchFamily="34" charset="0"/>
                <a:ea typeface="微软雅黑" pitchFamily="34" charset="-122"/>
                <a:cs typeface="宋体" pitchFamily="2" charset="-122"/>
              </a:rPr>
              <a:t>活动</a:t>
            </a:r>
            <a:r>
              <a:rPr lang="zh-CN" altLang="en-US" sz="2000" b="1" dirty="0">
                <a:solidFill>
                  <a:schemeClr val="accent2"/>
                </a:solidFill>
                <a:latin typeface="Impact" pitchFamily="34" charset="0"/>
                <a:ea typeface="微软雅黑" pitchFamily="34" charset="-122"/>
                <a:cs typeface="宋体" pitchFamily="2" charset="-122"/>
              </a:rPr>
              <a:t>描述</a:t>
            </a:r>
            <a:endParaRPr lang="en-US" altLang="zh-CN" sz="2000" b="1" dirty="0">
              <a:solidFill>
                <a:schemeClr val="accent2"/>
              </a:solidFill>
              <a:latin typeface="Impact" pitchFamily="34" charset="0"/>
              <a:ea typeface="微软雅黑" pitchFamily="34" charset="-122"/>
              <a:cs typeface="宋体" pitchFamily="2" charset="-122"/>
            </a:endParaRPr>
          </a:p>
        </p:txBody>
      </p:sp>
      <p:sp>
        <p:nvSpPr>
          <p:cNvPr id="35" name="Rectangle 20"/>
          <p:cNvSpPr>
            <a:spLocks noChangeArrowheads="1"/>
          </p:cNvSpPr>
          <p:nvPr/>
        </p:nvSpPr>
        <p:spPr bwMode="auto">
          <a:xfrm>
            <a:off x="1493244" y="1803108"/>
            <a:ext cx="2964657" cy="12545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nSpc>
                <a:spcPct val="150000"/>
              </a:lnSpc>
            </a:pPr>
            <a:r>
              <a:rPr lang="zh-CN" altLang="en-US" sz="1400" dirty="0">
                <a:latin typeface="微软雅黑" panose="020B0503020204020204" pitchFamily="34" charset="-122"/>
                <a:ea typeface="微软雅黑" panose="020B0503020204020204" pitchFamily="34" charset="-122"/>
              </a:rPr>
              <a:t>       通过单色自然景物的描摹绘画训练，学习绘制草图和熟悉数位板和压感笔的使用方法，以及插画绘画的基本要素和原则。</a:t>
            </a:r>
          </a:p>
        </p:txBody>
      </p:sp>
    </p:spTree>
    <p:extLst>
      <p:ext uri="{BB962C8B-B14F-4D97-AF65-F5344CB8AC3E}">
        <p14:creationId xmlns:p14="http://schemas.microsoft.com/office/powerpoint/2010/main" val="276041672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cBhvr additive="base">
                                        <p:cTn id="7" dur="500" fill="hold"/>
                                        <p:tgtEl>
                                          <p:spTgt spid="41"/>
                                        </p:tgtEl>
                                        <p:attrNameLst>
                                          <p:attrName>ppt_x</p:attrName>
                                        </p:attrNameLst>
                                      </p:cBhvr>
                                      <p:tavLst>
                                        <p:tav tm="0">
                                          <p:val>
                                            <p:strVal val="0-#ppt_w/2"/>
                                          </p:val>
                                        </p:tav>
                                        <p:tav tm="100000">
                                          <p:val>
                                            <p:strVal val="#ppt_x"/>
                                          </p:val>
                                        </p:tav>
                                      </p:tavLst>
                                    </p:anim>
                                    <p:anim calcmode="lin" valueType="num">
                                      <p:cBhvr additive="base">
                                        <p:cTn id="8" dur="500" fill="hold"/>
                                        <p:tgtEl>
                                          <p:spTgt spid="41"/>
                                        </p:tgtEl>
                                        <p:attrNameLst>
                                          <p:attrName>ppt_y</p:attrName>
                                        </p:attrNameLst>
                                      </p:cBhvr>
                                      <p:tavLst>
                                        <p:tav tm="0">
                                          <p:val>
                                            <p:strVal val="#ppt_y"/>
                                          </p:val>
                                        </p:tav>
                                        <p:tav tm="100000">
                                          <p:val>
                                            <p:strVal val="#ppt_y"/>
                                          </p:val>
                                        </p:tav>
                                      </p:tavLst>
                                    </p:anim>
                                  </p:childTnLst>
                                </p:cTn>
                              </p:par>
                              <p:par>
                                <p:cTn id="9" presetID="35" presetClass="emph" presetSubtype="0" repeatCount="3000" fill="hold" grpId="1" nodeType="withEffect">
                                  <p:stCondLst>
                                    <p:cond delay="400"/>
                                  </p:stCondLst>
                                  <p:childTnLst>
                                    <p:anim calcmode="discrete" valueType="str">
                                      <p:cBhvr>
                                        <p:cTn id="10" dur="100" fill="hold"/>
                                        <p:tgtEl>
                                          <p:spTgt spid="41"/>
                                        </p:tgtEl>
                                        <p:attrNameLst>
                                          <p:attrName>style.visibility</p:attrName>
                                        </p:attrNameLst>
                                      </p:cBhvr>
                                      <p:tavLst>
                                        <p:tav tm="0">
                                          <p:val>
                                            <p:strVal val="hidden"/>
                                          </p:val>
                                        </p:tav>
                                        <p:tav tm="50000">
                                          <p:val>
                                            <p:strVal val="visible"/>
                                          </p:val>
                                        </p:tav>
                                      </p:tavLst>
                                    </p:anim>
                                  </p:childTnLst>
                                </p:cTn>
                              </p:par>
                              <p:par>
                                <p:cTn id="11" presetID="2" presetClass="entr" presetSubtype="8" fill="hold" grpId="0" nodeType="withEffect">
                                  <p:stCondLst>
                                    <p:cond delay="200"/>
                                  </p:stCondLst>
                                  <p:childTnLst>
                                    <p:set>
                                      <p:cBhvr>
                                        <p:cTn id="12" dur="1" fill="hold">
                                          <p:stCondLst>
                                            <p:cond delay="0"/>
                                          </p:stCondLst>
                                        </p:cTn>
                                        <p:tgtEl>
                                          <p:spTgt spid="40"/>
                                        </p:tgtEl>
                                        <p:attrNameLst>
                                          <p:attrName>style.visibility</p:attrName>
                                        </p:attrNameLst>
                                      </p:cBhvr>
                                      <p:to>
                                        <p:strVal val="visible"/>
                                      </p:to>
                                    </p:set>
                                    <p:anim calcmode="lin" valueType="num">
                                      <p:cBhvr additive="base">
                                        <p:cTn id="13" dur="500" fill="hold"/>
                                        <p:tgtEl>
                                          <p:spTgt spid="40"/>
                                        </p:tgtEl>
                                        <p:attrNameLst>
                                          <p:attrName>ppt_x</p:attrName>
                                        </p:attrNameLst>
                                      </p:cBhvr>
                                      <p:tavLst>
                                        <p:tav tm="0">
                                          <p:val>
                                            <p:strVal val="0-#ppt_w/2"/>
                                          </p:val>
                                        </p:tav>
                                        <p:tav tm="100000">
                                          <p:val>
                                            <p:strVal val="#ppt_x"/>
                                          </p:val>
                                        </p:tav>
                                      </p:tavLst>
                                    </p:anim>
                                    <p:anim calcmode="lin" valueType="num">
                                      <p:cBhvr additive="base">
                                        <p:cTn id="14" dur="500" fill="hold"/>
                                        <p:tgtEl>
                                          <p:spTgt spid="40"/>
                                        </p:tgtEl>
                                        <p:attrNameLst>
                                          <p:attrName>ppt_y</p:attrName>
                                        </p:attrNameLst>
                                      </p:cBhvr>
                                      <p:tavLst>
                                        <p:tav tm="0">
                                          <p:val>
                                            <p:strVal val="#ppt_y"/>
                                          </p:val>
                                        </p:tav>
                                        <p:tav tm="100000">
                                          <p:val>
                                            <p:strVal val="#ppt_y"/>
                                          </p:val>
                                        </p:tav>
                                      </p:tavLst>
                                    </p:anim>
                                  </p:childTnLst>
                                </p:cTn>
                              </p:par>
                              <p:par>
                                <p:cTn id="15" presetID="35" presetClass="emph" presetSubtype="0" repeatCount="3000" fill="hold" grpId="1" nodeType="withEffect">
                                  <p:stCondLst>
                                    <p:cond delay="600"/>
                                  </p:stCondLst>
                                  <p:childTnLst>
                                    <p:anim calcmode="discrete" valueType="str">
                                      <p:cBhvr>
                                        <p:cTn id="16" dur="100" fill="hold"/>
                                        <p:tgtEl>
                                          <p:spTgt spid="40"/>
                                        </p:tgtEl>
                                        <p:attrNameLst>
                                          <p:attrName>style.visibility</p:attrName>
                                        </p:attrNameLst>
                                      </p:cBhvr>
                                      <p:tavLst>
                                        <p:tav tm="0">
                                          <p:val>
                                            <p:strVal val="hidden"/>
                                          </p:val>
                                        </p:tav>
                                        <p:tav tm="50000">
                                          <p:val>
                                            <p:strVal val="visible"/>
                                          </p:val>
                                        </p:tav>
                                      </p:tavLst>
                                    </p:anim>
                                  </p:childTnLst>
                                </p:cTn>
                              </p:par>
                              <p:par>
                                <p:cTn id="17" presetID="47" presetClass="entr" presetSubtype="0" fill="hold" grpId="0" nodeType="withEffect">
                                  <p:stCondLst>
                                    <p:cond delay="700"/>
                                  </p:stCondLst>
                                  <p:childTnLst>
                                    <p:set>
                                      <p:cBhvr>
                                        <p:cTn id="18" dur="1" fill="hold">
                                          <p:stCondLst>
                                            <p:cond delay="0"/>
                                          </p:stCondLst>
                                        </p:cTn>
                                        <p:tgtEl>
                                          <p:spTgt spid="42"/>
                                        </p:tgtEl>
                                        <p:attrNameLst>
                                          <p:attrName>style.visibility</p:attrName>
                                        </p:attrNameLst>
                                      </p:cBhvr>
                                      <p:to>
                                        <p:strVal val="visible"/>
                                      </p:to>
                                    </p:set>
                                    <p:animEffect transition="in" filter="fade">
                                      <p:cBhvr>
                                        <p:cTn id="19" dur="300"/>
                                        <p:tgtEl>
                                          <p:spTgt spid="42"/>
                                        </p:tgtEl>
                                      </p:cBhvr>
                                    </p:animEffect>
                                    <p:anim calcmode="lin" valueType="num">
                                      <p:cBhvr>
                                        <p:cTn id="20" dur="300" fill="hold"/>
                                        <p:tgtEl>
                                          <p:spTgt spid="42"/>
                                        </p:tgtEl>
                                        <p:attrNameLst>
                                          <p:attrName>ppt_x</p:attrName>
                                        </p:attrNameLst>
                                      </p:cBhvr>
                                      <p:tavLst>
                                        <p:tav tm="0">
                                          <p:val>
                                            <p:strVal val="#ppt_x"/>
                                          </p:val>
                                        </p:tav>
                                        <p:tav tm="100000">
                                          <p:val>
                                            <p:strVal val="#ppt_x"/>
                                          </p:val>
                                        </p:tav>
                                      </p:tavLst>
                                    </p:anim>
                                    <p:anim calcmode="lin" valueType="num">
                                      <p:cBhvr>
                                        <p:cTn id="21" dur="300" fill="hold"/>
                                        <p:tgtEl>
                                          <p:spTgt spid="42"/>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1000"/>
                                  </p:stCondLst>
                                  <p:childTnLst>
                                    <p:set>
                                      <p:cBhvr>
                                        <p:cTn id="23" dur="1" fill="hold">
                                          <p:stCondLst>
                                            <p:cond delay="0"/>
                                          </p:stCondLst>
                                        </p:cTn>
                                        <p:tgtEl>
                                          <p:spTgt spid="35"/>
                                        </p:tgtEl>
                                        <p:attrNameLst>
                                          <p:attrName>style.visibility</p:attrName>
                                        </p:attrNameLst>
                                      </p:cBhvr>
                                      <p:to>
                                        <p:strVal val="visible"/>
                                      </p:to>
                                    </p:set>
                                    <p:animEffect transition="in" filter="fade">
                                      <p:cBhvr>
                                        <p:cTn id="24" dur="500"/>
                                        <p:tgtEl>
                                          <p:spTgt spid="35"/>
                                        </p:tgtEl>
                                      </p:cBhvr>
                                    </p:animEffect>
                                    <p:anim calcmode="lin" valueType="num">
                                      <p:cBhvr>
                                        <p:cTn id="25" dur="500" fill="hold"/>
                                        <p:tgtEl>
                                          <p:spTgt spid="35"/>
                                        </p:tgtEl>
                                        <p:attrNameLst>
                                          <p:attrName>ppt_x</p:attrName>
                                        </p:attrNameLst>
                                      </p:cBhvr>
                                      <p:tavLst>
                                        <p:tav tm="0">
                                          <p:val>
                                            <p:strVal val="#ppt_x"/>
                                          </p:val>
                                        </p:tav>
                                        <p:tav tm="100000">
                                          <p:val>
                                            <p:strVal val="#ppt_x"/>
                                          </p:val>
                                        </p:tav>
                                      </p:tavLst>
                                    </p:anim>
                                    <p:anim calcmode="lin" valueType="num">
                                      <p:cBhvr>
                                        <p:cTn id="26" dur="500" fill="hold"/>
                                        <p:tgtEl>
                                          <p:spTgt spid="35"/>
                                        </p:tgtEl>
                                        <p:attrNameLst>
                                          <p:attrName>ppt_y</p:attrName>
                                        </p:attrNameLst>
                                      </p:cBhvr>
                                      <p:tavLst>
                                        <p:tav tm="0">
                                          <p:val>
                                            <p:strVal val="#ppt_y+.1"/>
                                          </p:val>
                                        </p:tav>
                                        <p:tav tm="100000">
                                          <p:val>
                                            <p:strVal val="#ppt_y"/>
                                          </p:val>
                                        </p:tav>
                                      </p:tavLst>
                                    </p:anim>
                                  </p:childTnLst>
                                </p:cTn>
                              </p:par>
                              <p:par>
                                <p:cTn id="27" presetID="47" presetClass="entr" presetSubtype="0" fill="hold" nodeType="withEffect">
                                  <p:stCondLst>
                                    <p:cond delay="1500"/>
                                  </p:stCondLst>
                                  <p:childTnLst>
                                    <p:set>
                                      <p:cBhvr>
                                        <p:cTn id="28" dur="1" fill="hold">
                                          <p:stCondLst>
                                            <p:cond delay="0"/>
                                          </p:stCondLst>
                                        </p:cTn>
                                        <p:tgtEl>
                                          <p:spTgt spid="1033"/>
                                        </p:tgtEl>
                                        <p:attrNameLst>
                                          <p:attrName>style.visibility</p:attrName>
                                        </p:attrNameLst>
                                      </p:cBhvr>
                                      <p:to>
                                        <p:strVal val="visible"/>
                                      </p:to>
                                    </p:set>
                                    <p:animEffect transition="in" filter="fade">
                                      <p:cBhvr>
                                        <p:cTn id="29" dur="500"/>
                                        <p:tgtEl>
                                          <p:spTgt spid="1033"/>
                                        </p:tgtEl>
                                      </p:cBhvr>
                                    </p:animEffect>
                                    <p:anim calcmode="lin" valueType="num">
                                      <p:cBhvr>
                                        <p:cTn id="30" dur="500" fill="hold"/>
                                        <p:tgtEl>
                                          <p:spTgt spid="1033"/>
                                        </p:tgtEl>
                                        <p:attrNameLst>
                                          <p:attrName>ppt_x</p:attrName>
                                        </p:attrNameLst>
                                      </p:cBhvr>
                                      <p:tavLst>
                                        <p:tav tm="0">
                                          <p:val>
                                            <p:strVal val="#ppt_x"/>
                                          </p:val>
                                        </p:tav>
                                        <p:tav tm="100000">
                                          <p:val>
                                            <p:strVal val="#ppt_x"/>
                                          </p:val>
                                        </p:tav>
                                      </p:tavLst>
                                    </p:anim>
                                    <p:anim calcmode="lin" valueType="num">
                                      <p:cBhvr>
                                        <p:cTn id="31" dur="500" fill="hold"/>
                                        <p:tgtEl>
                                          <p:spTgt spid="1033"/>
                                        </p:tgtEl>
                                        <p:attrNameLst>
                                          <p:attrName>ppt_y</p:attrName>
                                        </p:attrNameLst>
                                      </p:cBhvr>
                                      <p:tavLst>
                                        <p:tav tm="0">
                                          <p:val>
                                            <p:strVal val="#ppt_y-.1"/>
                                          </p:val>
                                        </p:tav>
                                        <p:tav tm="100000">
                                          <p:val>
                                            <p:strVal val="#ppt_y"/>
                                          </p:val>
                                        </p:tav>
                                      </p:tavLst>
                                    </p:anim>
                                  </p:childTnLst>
                                </p:cTn>
                              </p:par>
                              <p:par>
                                <p:cTn id="32" presetID="22" presetClass="entr" presetSubtype="1" fill="hold" grpId="0" nodeType="withEffect">
                                  <p:stCondLst>
                                    <p:cond delay="1500"/>
                                  </p:stCondLst>
                                  <p:childTnLst>
                                    <p:set>
                                      <p:cBhvr>
                                        <p:cTn id="33" dur="1" fill="hold">
                                          <p:stCondLst>
                                            <p:cond delay="0"/>
                                          </p:stCondLst>
                                        </p:cTn>
                                        <p:tgtEl>
                                          <p:spTgt spid="62"/>
                                        </p:tgtEl>
                                        <p:attrNameLst>
                                          <p:attrName>style.visibility</p:attrName>
                                        </p:attrNameLst>
                                      </p:cBhvr>
                                      <p:to>
                                        <p:strVal val="visible"/>
                                      </p:to>
                                    </p:set>
                                    <p:animEffect transition="in" filter="wipe(up)">
                                      <p:cBhvr>
                                        <p:cTn id="34" dur="5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animBg="1"/>
      <p:bldP spid="40" grpId="0" animBg="1"/>
      <p:bldP spid="40" grpId="1" animBg="1"/>
      <p:bldP spid="41" grpId="0" animBg="1"/>
      <p:bldP spid="41" grpId="1" animBg="1"/>
      <p:bldP spid="42" grpId="0"/>
      <p:bldP spid="3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8"/>
          <p:cNvSpPr/>
          <p:nvPr/>
        </p:nvSpPr>
        <p:spPr bwMode="auto">
          <a:xfrm>
            <a:off x="34412" y="0"/>
            <a:ext cx="322337" cy="643548"/>
          </a:xfrm>
          <a:custGeom>
            <a:avLst/>
            <a:gdLst>
              <a:gd name="T0" fmla="*/ 0 w 286"/>
              <a:gd name="T1" fmla="*/ 0 h 571"/>
              <a:gd name="T2" fmla="*/ 286 w 286"/>
              <a:gd name="T3" fmla="*/ 287 h 571"/>
              <a:gd name="T4" fmla="*/ 0 w 286"/>
              <a:gd name="T5" fmla="*/ 571 h 571"/>
              <a:gd name="T6" fmla="*/ 0 w 286"/>
              <a:gd name="T7" fmla="*/ 0 h 571"/>
            </a:gdLst>
            <a:ahLst/>
            <a:cxnLst>
              <a:cxn ang="0">
                <a:pos x="T0" y="T1"/>
              </a:cxn>
              <a:cxn ang="0">
                <a:pos x="T2" y="T3"/>
              </a:cxn>
              <a:cxn ang="0">
                <a:pos x="T4" y="T5"/>
              </a:cxn>
              <a:cxn ang="0">
                <a:pos x="T6" y="T7"/>
              </a:cxn>
            </a:cxnLst>
            <a:rect l="0" t="0" r="r" b="b"/>
            <a:pathLst>
              <a:path w="286" h="571">
                <a:moveTo>
                  <a:pt x="0" y="0"/>
                </a:moveTo>
                <a:lnTo>
                  <a:pt x="286" y="287"/>
                </a:lnTo>
                <a:lnTo>
                  <a:pt x="0" y="571"/>
                </a:lnTo>
                <a:lnTo>
                  <a:pt x="0" y="0"/>
                </a:lnTo>
                <a:close/>
              </a:path>
            </a:pathLst>
          </a:custGeom>
          <a:solidFill>
            <a:schemeClr val="tx1">
              <a:lumMod val="75000"/>
              <a:lumOff val="25000"/>
            </a:schemeClr>
          </a:solidFill>
          <a:ln w="6350" cap="flat">
            <a:noFill/>
            <a:prstDash val="solid"/>
            <a:miter lim="800000"/>
          </a:ln>
        </p:spPr>
        <p:txBody>
          <a:bodyPr vert="horz" wrap="square" lIns="91440" tIns="45720" rIns="91440" bIns="45720" numCol="1" anchor="t" anchorCtr="0" compatLnSpc="1"/>
          <a:lstStyle/>
          <a:p>
            <a:endParaRPr lang="zh-CN" altLang="en-US"/>
          </a:p>
        </p:txBody>
      </p:sp>
      <p:sp>
        <p:nvSpPr>
          <p:cNvPr id="3" name="Freeform 9"/>
          <p:cNvSpPr/>
          <p:nvPr/>
        </p:nvSpPr>
        <p:spPr bwMode="auto">
          <a:xfrm>
            <a:off x="134296" y="225172"/>
            <a:ext cx="216113" cy="433006"/>
          </a:xfrm>
          <a:custGeom>
            <a:avLst/>
            <a:gdLst>
              <a:gd name="T0" fmla="*/ 0 w 278"/>
              <a:gd name="T1" fmla="*/ 0 h 557"/>
              <a:gd name="T2" fmla="*/ 278 w 278"/>
              <a:gd name="T3" fmla="*/ 278 h 557"/>
              <a:gd name="T4" fmla="*/ 0 w 278"/>
              <a:gd name="T5" fmla="*/ 557 h 557"/>
              <a:gd name="T6" fmla="*/ 0 w 278"/>
              <a:gd name="T7" fmla="*/ 0 h 557"/>
            </a:gdLst>
            <a:ahLst/>
            <a:cxnLst>
              <a:cxn ang="0">
                <a:pos x="T0" y="T1"/>
              </a:cxn>
              <a:cxn ang="0">
                <a:pos x="T2" y="T3"/>
              </a:cxn>
              <a:cxn ang="0">
                <a:pos x="T4" y="T5"/>
              </a:cxn>
              <a:cxn ang="0">
                <a:pos x="T6" y="T7"/>
              </a:cxn>
            </a:cxnLst>
            <a:rect l="0" t="0" r="r" b="b"/>
            <a:pathLst>
              <a:path w="278" h="557">
                <a:moveTo>
                  <a:pt x="0" y="0"/>
                </a:moveTo>
                <a:lnTo>
                  <a:pt x="278" y="278"/>
                </a:lnTo>
                <a:lnTo>
                  <a:pt x="0" y="557"/>
                </a:lnTo>
                <a:lnTo>
                  <a:pt x="0" y="0"/>
                </a:lnTo>
                <a:close/>
              </a:path>
            </a:pathLst>
          </a:custGeom>
          <a:solidFill>
            <a:schemeClr val="accent1"/>
          </a:solidFill>
          <a:ln>
            <a:noFill/>
          </a:ln>
        </p:spPr>
        <p:txBody>
          <a:bodyPr vert="horz" wrap="square" lIns="91440" tIns="45720" rIns="91440" bIns="45720" numCol="1" anchor="t" anchorCtr="0" compatLnSpc="1"/>
          <a:lstStyle/>
          <a:p>
            <a:endParaRPr lang="zh-CN" altLang="en-US"/>
          </a:p>
        </p:txBody>
      </p:sp>
      <p:sp>
        <p:nvSpPr>
          <p:cNvPr id="4" name="Rectangle 18"/>
          <p:cNvSpPr>
            <a:spLocks noChangeArrowheads="1"/>
          </p:cNvSpPr>
          <p:nvPr/>
        </p:nvSpPr>
        <p:spPr bwMode="auto">
          <a:xfrm>
            <a:off x="497960" y="194695"/>
            <a:ext cx="102592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zh-CN" altLang="en-US" sz="2000" b="1" dirty="0">
                <a:solidFill>
                  <a:schemeClr val="accent1"/>
                </a:solidFill>
                <a:latin typeface="Impact" pitchFamily="34" charset="0"/>
                <a:ea typeface="微软雅黑" pitchFamily="34" charset="-122"/>
                <a:cs typeface="宋体" pitchFamily="2" charset="-122"/>
              </a:rPr>
              <a:t>工作</a:t>
            </a:r>
            <a:r>
              <a:rPr lang="zh-CN" altLang="en-US" sz="2000" b="1" dirty="0">
                <a:solidFill>
                  <a:schemeClr val="accent2"/>
                </a:solidFill>
                <a:latin typeface="Impact" pitchFamily="34" charset="0"/>
                <a:ea typeface="微软雅黑" pitchFamily="34" charset="-122"/>
                <a:cs typeface="宋体" pitchFamily="2" charset="-122"/>
              </a:rPr>
              <a:t>环境</a:t>
            </a:r>
            <a:endParaRPr lang="en-US" altLang="zh-CN" sz="2000" b="1" dirty="0">
              <a:solidFill>
                <a:schemeClr val="accent2"/>
              </a:solidFill>
              <a:latin typeface="Impact" pitchFamily="34" charset="0"/>
              <a:ea typeface="微软雅黑" pitchFamily="34" charset="-122"/>
              <a:cs typeface="宋体" pitchFamily="2" charset="-122"/>
            </a:endParaRPr>
          </a:p>
        </p:txBody>
      </p:sp>
      <p:sp>
        <p:nvSpPr>
          <p:cNvPr id="6" name="菱形 5"/>
          <p:cNvSpPr/>
          <p:nvPr/>
        </p:nvSpPr>
        <p:spPr>
          <a:xfrm>
            <a:off x="4210373" y="1202805"/>
            <a:ext cx="720080" cy="720080"/>
          </a:xfrm>
          <a:prstGeom prst="diamond">
            <a:avLst/>
          </a:prstGeom>
          <a:solidFill>
            <a:srgbClr val="AE77D7"/>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zh-CN" altLang="en-US" sz="1200" dirty="0"/>
          </a:p>
        </p:txBody>
      </p:sp>
      <p:cxnSp>
        <p:nvCxnSpPr>
          <p:cNvPr id="8" name="直接连接符 7"/>
          <p:cNvCxnSpPr>
            <a:stCxn id="6" idx="2"/>
            <a:endCxn id="23" idx="0"/>
          </p:cNvCxnSpPr>
          <p:nvPr/>
        </p:nvCxnSpPr>
        <p:spPr>
          <a:xfrm>
            <a:off x="4570412" y="1922889"/>
            <a:ext cx="0" cy="1659455"/>
          </a:xfrm>
          <a:prstGeom prst="line">
            <a:avLst/>
          </a:prstGeom>
          <a:ln w="63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8" name="直接连接符 17"/>
          <p:cNvCxnSpPr>
            <a:stCxn id="6" idx="1"/>
          </p:cNvCxnSpPr>
          <p:nvPr/>
        </p:nvCxnSpPr>
        <p:spPr>
          <a:xfrm flipH="1">
            <a:off x="3922341" y="1562844"/>
            <a:ext cx="288032" cy="0"/>
          </a:xfrm>
          <a:prstGeom prst="line">
            <a:avLst/>
          </a:prstGeom>
          <a:ln w="63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9" name="矩形 8"/>
          <p:cNvSpPr/>
          <p:nvPr/>
        </p:nvSpPr>
        <p:spPr>
          <a:xfrm>
            <a:off x="1402065" y="1074448"/>
            <a:ext cx="2376263" cy="2805779"/>
          </a:xfrm>
          <a:prstGeom prst="rect">
            <a:avLst/>
          </a:prstGeom>
          <a:solidFill>
            <a:schemeClr val="bg1">
              <a:lumMod val="85000"/>
              <a:alpha val="20000"/>
            </a:schemeClr>
          </a:solidFill>
          <a:ln w="63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noAutofit/>
          </a:bodyPr>
          <a:lstStyle/>
          <a:p>
            <a:pPr algn="ctr"/>
            <a:endParaRPr lang="zh-CN" altLang="en-US" sz="1200"/>
          </a:p>
        </p:txBody>
      </p:sp>
      <p:cxnSp>
        <p:nvCxnSpPr>
          <p:cNvPr id="13" name="直接连接符 12"/>
          <p:cNvCxnSpPr/>
          <p:nvPr/>
        </p:nvCxnSpPr>
        <p:spPr>
          <a:xfrm>
            <a:off x="1487885" y="1562844"/>
            <a:ext cx="2218432" cy="0"/>
          </a:xfrm>
          <a:prstGeom prst="line">
            <a:avLst/>
          </a:prstGeom>
          <a:ln w="63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4" name="Rectangle 20"/>
          <p:cNvSpPr>
            <a:spLocks noChangeArrowheads="1"/>
          </p:cNvSpPr>
          <p:nvPr/>
        </p:nvSpPr>
        <p:spPr bwMode="auto">
          <a:xfrm>
            <a:off x="1487884" y="1301150"/>
            <a:ext cx="1426344" cy="1986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just" fontAlgn="base">
              <a:lnSpc>
                <a:spcPct val="130000"/>
              </a:lnSpc>
              <a:spcBef>
                <a:spcPct val="0"/>
              </a:spcBef>
              <a:spcAft>
                <a:spcPct val="0"/>
              </a:spcAft>
            </a:pPr>
            <a:r>
              <a:rPr lang="zh-CN" altLang="en-US" sz="1100" b="1" dirty="0">
                <a:latin typeface="微软雅黑" panose="020B0503020204020204" pitchFamily="34" charset="-122"/>
                <a:ea typeface="微软雅黑" panose="020B0503020204020204" pitchFamily="34" charset="-122"/>
              </a:rPr>
              <a:t>环境要求</a:t>
            </a:r>
          </a:p>
        </p:txBody>
      </p:sp>
      <p:sp>
        <p:nvSpPr>
          <p:cNvPr id="23" name="菱形 22"/>
          <p:cNvSpPr/>
          <p:nvPr/>
        </p:nvSpPr>
        <p:spPr>
          <a:xfrm>
            <a:off x="4210373" y="3582340"/>
            <a:ext cx="720080" cy="720080"/>
          </a:xfrm>
          <a:prstGeom prst="diamond">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zh-CN" altLang="en-US" sz="1200" dirty="0"/>
          </a:p>
        </p:txBody>
      </p:sp>
      <p:cxnSp>
        <p:nvCxnSpPr>
          <p:cNvPr id="24" name="直接连接符 23"/>
          <p:cNvCxnSpPr/>
          <p:nvPr/>
        </p:nvCxnSpPr>
        <p:spPr>
          <a:xfrm flipH="1">
            <a:off x="4930451" y="3942379"/>
            <a:ext cx="288032" cy="0"/>
          </a:xfrm>
          <a:prstGeom prst="line">
            <a:avLst/>
          </a:prstGeom>
          <a:ln w="63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25" name="矩形 24"/>
          <p:cNvSpPr/>
          <p:nvPr/>
        </p:nvSpPr>
        <p:spPr>
          <a:xfrm>
            <a:off x="5356758" y="1706956"/>
            <a:ext cx="2376263" cy="2886874"/>
          </a:xfrm>
          <a:prstGeom prst="rect">
            <a:avLst/>
          </a:prstGeom>
          <a:solidFill>
            <a:schemeClr val="bg1">
              <a:lumMod val="85000"/>
              <a:alpha val="20000"/>
            </a:schemeClr>
          </a:solidFill>
          <a:ln w="63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noAutofit/>
          </a:bodyPr>
          <a:lstStyle/>
          <a:p>
            <a:pPr algn="ctr"/>
            <a:endParaRPr lang="zh-CN" altLang="en-US" sz="1200"/>
          </a:p>
        </p:txBody>
      </p:sp>
      <p:cxnSp>
        <p:nvCxnSpPr>
          <p:cNvPr id="27" name="直接连接符 26"/>
          <p:cNvCxnSpPr/>
          <p:nvPr/>
        </p:nvCxnSpPr>
        <p:spPr>
          <a:xfrm>
            <a:off x="5442664" y="3942379"/>
            <a:ext cx="2218432" cy="0"/>
          </a:xfrm>
          <a:prstGeom prst="line">
            <a:avLst/>
          </a:prstGeom>
          <a:ln w="63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28" name="Rectangle 20"/>
          <p:cNvSpPr>
            <a:spLocks noChangeArrowheads="1"/>
          </p:cNvSpPr>
          <p:nvPr/>
        </p:nvSpPr>
        <p:spPr bwMode="auto">
          <a:xfrm>
            <a:off x="5442664" y="3680685"/>
            <a:ext cx="1426344" cy="1995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just" fontAlgn="base">
              <a:lnSpc>
                <a:spcPct val="130000"/>
              </a:lnSpc>
              <a:spcBef>
                <a:spcPct val="0"/>
              </a:spcBef>
              <a:spcAft>
                <a:spcPct val="0"/>
              </a:spcAft>
            </a:pPr>
            <a:r>
              <a:rPr lang="zh-CN" altLang="en-US" sz="1100" b="1" dirty="0">
                <a:latin typeface="微软雅黑" panose="020B0503020204020204" pitchFamily="34" charset="-122"/>
                <a:ea typeface="微软雅黑" panose="020B0503020204020204" pitchFamily="34" charset="-122"/>
              </a:rPr>
              <a:t>所需工具</a:t>
            </a:r>
          </a:p>
        </p:txBody>
      </p:sp>
      <p:sp>
        <p:nvSpPr>
          <p:cNvPr id="29" name="Rectangle 20"/>
          <p:cNvSpPr>
            <a:spLocks noChangeArrowheads="1"/>
          </p:cNvSpPr>
          <p:nvPr/>
        </p:nvSpPr>
        <p:spPr bwMode="auto">
          <a:xfrm>
            <a:off x="5442664" y="4015965"/>
            <a:ext cx="2218432" cy="3806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fontAlgn="base">
              <a:lnSpc>
                <a:spcPct val="130000"/>
              </a:lnSpc>
              <a:spcBef>
                <a:spcPct val="0"/>
              </a:spcBef>
              <a:spcAft>
                <a:spcPct val="0"/>
              </a:spcAft>
            </a:pPr>
            <a:r>
              <a:rPr lang="zh-CN" altLang="en-US" sz="1000" dirty="0">
                <a:latin typeface="微软雅黑" panose="020B0503020204020204" pitchFamily="34" charset="-122"/>
                <a:ea typeface="微软雅黑" panose="020B0503020204020204" pitchFamily="34" charset="-122"/>
              </a:rPr>
              <a:t>数位板、压感笔、绘图纸、画笔、画板等</a:t>
            </a:r>
          </a:p>
        </p:txBody>
      </p:sp>
      <p:sp>
        <p:nvSpPr>
          <p:cNvPr id="20" name="Rectangle 20"/>
          <p:cNvSpPr>
            <a:spLocks noChangeArrowheads="1"/>
          </p:cNvSpPr>
          <p:nvPr/>
        </p:nvSpPr>
        <p:spPr bwMode="auto">
          <a:xfrm>
            <a:off x="1487885" y="1636429"/>
            <a:ext cx="2218432" cy="180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just" fontAlgn="base">
              <a:lnSpc>
                <a:spcPct val="130000"/>
              </a:lnSpc>
              <a:spcBef>
                <a:spcPct val="0"/>
              </a:spcBef>
              <a:spcAft>
                <a:spcPct val="0"/>
              </a:spcAft>
            </a:pPr>
            <a:r>
              <a:rPr lang="zh-CN" altLang="en-US" sz="1000" dirty="0">
                <a:latin typeface="微软雅黑" panose="020B0503020204020204" pitchFamily="34" charset="-122"/>
                <a:ea typeface="微软雅黑" panose="020B0503020204020204" pitchFamily="34" charset="-122"/>
              </a:rPr>
              <a:t>教室、多媒体机房、实物投影仪等。</a:t>
            </a:r>
          </a:p>
        </p:txBody>
      </p:sp>
      <p:pic>
        <p:nvPicPr>
          <p:cNvPr id="21" name="图片 2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87884" y="1979115"/>
            <a:ext cx="2218433" cy="1663825"/>
          </a:xfrm>
          <a:prstGeom prst="rect">
            <a:avLst/>
          </a:prstGeom>
        </p:spPr>
      </p:pic>
      <p:pic>
        <p:nvPicPr>
          <p:cNvPr id="12" name="图片 11"/>
          <p:cNvPicPr>
            <a:picLocks noChangeAspect="1"/>
          </p:cNvPicPr>
          <p:nvPr/>
        </p:nvPicPr>
        <p:blipFill rotWithShape="1">
          <a:blip r:embed="rId3" cstate="print">
            <a:extLst>
              <a:ext uri="{28A0092B-C50C-407E-A947-70E740481C1C}">
                <a14:useLocalDpi xmlns:a14="http://schemas.microsoft.com/office/drawing/2010/main" val="0"/>
              </a:ext>
            </a:extLst>
          </a:blip>
          <a:srcRect l="3795" r="6946" b="13021"/>
          <a:stretch/>
        </p:blipFill>
        <p:spPr>
          <a:xfrm>
            <a:off x="5442664" y="1979114"/>
            <a:ext cx="2209169" cy="1589432"/>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par>
                                <p:cTn id="9" presetID="35" presetClass="emph" presetSubtype="0" repeatCount="3000" fill="hold" grpId="1" nodeType="withEffect">
                                  <p:stCondLst>
                                    <p:cond delay="400"/>
                                  </p:stCondLst>
                                  <p:childTnLst>
                                    <p:anim calcmode="discrete" valueType="str">
                                      <p:cBhvr>
                                        <p:cTn id="10" dur="100" fill="hold"/>
                                        <p:tgtEl>
                                          <p:spTgt spid="3"/>
                                        </p:tgtEl>
                                        <p:attrNameLst>
                                          <p:attrName>style.visibility</p:attrName>
                                        </p:attrNameLst>
                                      </p:cBhvr>
                                      <p:tavLst>
                                        <p:tav tm="0">
                                          <p:val>
                                            <p:strVal val="hidden"/>
                                          </p:val>
                                        </p:tav>
                                        <p:tav tm="50000">
                                          <p:val>
                                            <p:strVal val="visible"/>
                                          </p:val>
                                        </p:tav>
                                      </p:tavLst>
                                    </p:anim>
                                  </p:childTnLst>
                                </p:cTn>
                              </p:par>
                              <p:par>
                                <p:cTn id="11" presetID="2" presetClass="entr" presetSubtype="8" fill="hold" grpId="0" nodeType="withEffect">
                                  <p:stCondLst>
                                    <p:cond delay="20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0-#ppt_w/2"/>
                                          </p:val>
                                        </p:tav>
                                        <p:tav tm="100000">
                                          <p:val>
                                            <p:strVal val="#ppt_x"/>
                                          </p:val>
                                        </p:tav>
                                      </p:tavLst>
                                    </p:anim>
                                    <p:anim calcmode="lin" valueType="num">
                                      <p:cBhvr additive="base">
                                        <p:cTn id="14" dur="500" fill="hold"/>
                                        <p:tgtEl>
                                          <p:spTgt spid="2"/>
                                        </p:tgtEl>
                                        <p:attrNameLst>
                                          <p:attrName>ppt_y</p:attrName>
                                        </p:attrNameLst>
                                      </p:cBhvr>
                                      <p:tavLst>
                                        <p:tav tm="0">
                                          <p:val>
                                            <p:strVal val="#ppt_y"/>
                                          </p:val>
                                        </p:tav>
                                        <p:tav tm="100000">
                                          <p:val>
                                            <p:strVal val="#ppt_y"/>
                                          </p:val>
                                        </p:tav>
                                      </p:tavLst>
                                    </p:anim>
                                  </p:childTnLst>
                                </p:cTn>
                              </p:par>
                              <p:par>
                                <p:cTn id="15" presetID="35" presetClass="emph" presetSubtype="0" repeatCount="3000" fill="hold" grpId="1" nodeType="withEffect">
                                  <p:stCondLst>
                                    <p:cond delay="600"/>
                                  </p:stCondLst>
                                  <p:childTnLst>
                                    <p:anim calcmode="discrete" valueType="str">
                                      <p:cBhvr>
                                        <p:cTn id="16" dur="100" fill="hold"/>
                                        <p:tgtEl>
                                          <p:spTgt spid="2"/>
                                        </p:tgtEl>
                                        <p:attrNameLst>
                                          <p:attrName>style.visibility</p:attrName>
                                        </p:attrNameLst>
                                      </p:cBhvr>
                                      <p:tavLst>
                                        <p:tav tm="0">
                                          <p:val>
                                            <p:strVal val="hidden"/>
                                          </p:val>
                                        </p:tav>
                                        <p:tav tm="50000">
                                          <p:val>
                                            <p:strVal val="visible"/>
                                          </p:val>
                                        </p:tav>
                                      </p:tavLst>
                                    </p:anim>
                                  </p:childTnLst>
                                </p:cTn>
                              </p:par>
                              <p:par>
                                <p:cTn id="17" presetID="47" presetClass="entr" presetSubtype="0" fill="hold" grpId="0" nodeType="withEffect">
                                  <p:stCondLst>
                                    <p:cond delay="70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300"/>
                                        <p:tgtEl>
                                          <p:spTgt spid="4"/>
                                        </p:tgtEl>
                                      </p:cBhvr>
                                    </p:animEffect>
                                    <p:anim calcmode="lin" valueType="num">
                                      <p:cBhvr>
                                        <p:cTn id="20" dur="300" fill="hold"/>
                                        <p:tgtEl>
                                          <p:spTgt spid="4"/>
                                        </p:tgtEl>
                                        <p:attrNameLst>
                                          <p:attrName>ppt_x</p:attrName>
                                        </p:attrNameLst>
                                      </p:cBhvr>
                                      <p:tavLst>
                                        <p:tav tm="0">
                                          <p:val>
                                            <p:strVal val="#ppt_x"/>
                                          </p:val>
                                        </p:tav>
                                        <p:tav tm="100000">
                                          <p:val>
                                            <p:strVal val="#ppt_x"/>
                                          </p:val>
                                        </p:tav>
                                      </p:tavLst>
                                    </p:anim>
                                    <p:anim calcmode="lin" valueType="num">
                                      <p:cBhvr>
                                        <p:cTn id="21" dur="300" fill="hold"/>
                                        <p:tgtEl>
                                          <p:spTgt spid="4"/>
                                        </p:tgtEl>
                                        <p:attrNameLst>
                                          <p:attrName>ppt_y</p:attrName>
                                        </p:attrNameLst>
                                      </p:cBhvr>
                                      <p:tavLst>
                                        <p:tav tm="0">
                                          <p:val>
                                            <p:strVal val="#ppt_y-.1"/>
                                          </p:val>
                                        </p:tav>
                                        <p:tav tm="100000">
                                          <p:val>
                                            <p:strVal val="#ppt_y"/>
                                          </p:val>
                                        </p:tav>
                                      </p:tavLst>
                                    </p:anim>
                                  </p:childTnLst>
                                </p:cTn>
                              </p:par>
                              <p:par>
                                <p:cTn id="22" presetID="53" presetClass="entr" presetSubtype="16" fill="hold" grpId="0" nodeType="withEffect">
                                  <p:stCondLst>
                                    <p:cond delay="1000"/>
                                  </p:stCondLst>
                                  <p:childTnLst>
                                    <p:set>
                                      <p:cBhvr>
                                        <p:cTn id="23" dur="1" fill="hold">
                                          <p:stCondLst>
                                            <p:cond delay="0"/>
                                          </p:stCondLst>
                                        </p:cTn>
                                        <p:tgtEl>
                                          <p:spTgt spid="6"/>
                                        </p:tgtEl>
                                        <p:attrNameLst>
                                          <p:attrName>style.visibility</p:attrName>
                                        </p:attrNameLst>
                                      </p:cBhvr>
                                      <p:to>
                                        <p:strVal val="visible"/>
                                      </p:to>
                                    </p:set>
                                    <p:anim calcmode="lin" valueType="num">
                                      <p:cBhvr>
                                        <p:cTn id="24" dur="500" fill="hold"/>
                                        <p:tgtEl>
                                          <p:spTgt spid="6"/>
                                        </p:tgtEl>
                                        <p:attrNameLst>
                                          <p:attrName>ppt_w</p:attrName>
                                        </p:attrNameLst>
                                      </p:cBhvr>
                                      <p:tavLst>
                                        <p:tav tm="0">
                                          <p:val>
                                            <p:fltVal val="0"/>
                                          </p:val>
                                        </p:tav>
                                        <p:tav tm="100000">
                                          <p:val>
                                            <p:strVal val="#ppt_w"/>
                                          </p:val>
                                        </p:tav>
                                      </p:tavLst>
                                    </p:anim>
                                    <p:anim calcmode="lin" valueType="num">
                                      <p:cBhvr>
                                        <p:cTn id="25" dur="500" fill="hold"/>
                                        <p:tgtEl>
                                          <p:spTgt spid="6"/>
                                        </p:tgtEl>
                                        <p:attrNameLst>
                                          <p:attrName>ppt_h</p:attrName>
                                        </p:attrNameLst>
                                      </p:cBhvr>
                                      <p:tavLst>
                                        <p:tav tm="0">
                                          <p:val>
                                            <p:fltVal val="0"/>
                                          </p:val>
                                        </p:tav>
                                        <p:tav tm="100000">
                                          <p:val>
                                            <p:strVal val="#ppt_h"/>
                                          </p:val>
                                        </p:tav>
                                      </p:tavLst>
                                    </p:anim>
                                    <p:animEffect transition="in" filter="fade">
                                      <p:cBhvr>
                                        <p:cTn id="26" dur="500"/>
                                        <p:tgtEl>
                                          <p:spTgt spid="6"/>
                                        </p:tgtEl>
                                      </p:cBhvr>
                                    </p:animEffect>
                                  </p:childTnLst>
                                </p:cTn>
                              </p:par>
                              <p:par>
                                <p:cTn id="27" presetID="22" presetClass="entr" presetSubtype="2" fill="hold" nodeType="withEffect">
                                  <p:stCondLst>
                                    <p:cond delay="1500"/>
                                  </p:stCondLst>
                                  <p:childTnLst>
                                    <p:set>
                                      <p:cBhvr>
                                        <p:cTn id="28" dur="1" fill="hold">
                                          <p:stCondLst>
                                            <p:cond delay="0"/>
                                          </p:stCondLst>
                                        </p:cTn>
                                        <p:tgtEl>
                                          <p:spTgt spid="18"/>
                                        </p:tgtEl>
                                        <p:attrNameLst>
                                          <p:attrName>style.visibility</p:attrName>
                                        </p:attrNameLst>
                                      </p:cBhvr>
                                      <p:to>
                                        <p:strVal val="visible"/>
                                      </p:to>
                                    </p:set>
                                    <p:animEffect transition="in" filter="wipe(right)">
                                      <p:cBhvr>
                                        <p:cTn id="29" dur="500"/>
                                        <p:tgtEl>
                                          <p:spTgt spid="18"/>
                                        </p:tgtEl>
                                      </p:cBhvr>
                                    </p:animEffect>
                                  </p:childTnLst>
                                </p:cTn>
                              </p:par>
                              <p:par>
                                <p:cTn id="30" presetID="2" presetClass="entr" presetSubtype="8" fill="hold" grpId="0" nodeType="withEffect">
                                  <p:stCondLst>
                                    <p:cond delay="2000"/>
                                  </p:stCondLst>
                                  <p:childTnLst>
                                    <p:set>
                                      <p:cBhvr>
                                        <p:cTn id="31" dur="1" fill="hold">
                                          <p:stCondLst>
                                            <p:cond delay="0"/>
                                          </p:stCondLst>
                                        </p:cTn>
                                        <p:tgtEl>
                                          <p:spTgt spid="9"/>
                                        </p:tgtEl>
                                        <p:attrNameLst>
                                          <p:attrName>style.visibility</p:attrName>
                                        </p:attrNameLst>
                                      </p:cBhvr>
                                      <p:to>
                                        <p:strVal val="visible"/>
                                      </p:to>
                                    </p:set>
                                    <p:anim calcmode="lin" valueType="num">
                                      <p:cBhvr additive="base">
                                        <p:cTn id="32" dur="500" fill="hold"/>
                                        <p:tgtEl>
                                          <p:spTgt spid="9"/>
                                        </p:tgtEl>
                                        <p:attrNameLst>
                                          <p:attrName>ppt_x</p:attrName>
                                        </p:attrNameLst>
                                      </p:cBhvr>
                                      <p:tavLst>
                                        <p:tav tm="0">
                                          <p:val>
                                            <p:strVal val="0-#ppt_w/2"/>
                                          </p:val>
                                        </p:tav>
                                        <p:tav tm="100000">
                                          <p:val>
                                            <p:strVal val="#ppt_x"/>
                                          </p:val>
                                        </p:tav>
                                      </p:tavLst>
                                    </p:anim>
                                    <p:anim calcmode="lin" valueType="num">
                                      <p:cBhvr additive="base">
                                        <p:cTn id="33" dur="500" fill="hold"/>
                                        <p:tgtEl>
                                          <p:spTgt spid="9"/>
                                        </p:tgtEl>
                                        <p:attrNameLst>
                                          <p:attrName>ppt_y</p:attrName>
                                        </p:attrNameLst>
                                      </p:cBhvr>
                                      <p:tavLst>
                                        <p:tav tm="0">
                                          <p:val>
                                            <p:strVal val="#ppt_y"/>
                                          </p:val>
                                        </p:tav>
                                        <p:tav tm="100000">
                                          <p:val>
                                            <p:strVal val="#ppt_y"/>
                                          </p:val>
                                        </p:tav>
                                      </p:tavLst>
                                    </p:anim>
                                  </p:childTnLst>
                                </p:cTn>
                              </p:par>
                              <p:par>
                                <p:cTn id="34" presetID="2" presetClass="entr" presetSubtype="8" fill="hold" nodeType="withEffect">
                                  <p:stCondLst>
                                    <p:cond delay="2000"/>
                                  </p:stCondLst>
                                  <p:childTnLst>
                                    <p:set>
                                      <p:cBhvr>
                                        <p:cTn id="35" dur="1" fill="hold">
                                          <p:stCondLst>
                                            <p:cond delay="0"/>
                                          </p:stCondLst>
                                        </p:cTn>
                                        <p:tgtEl>
                                          <p:spTgt spid="13"/>
                                        </p:tgtEl>
                                        <p:attrNameLst>
                                          <p:attrName>style.visibility</p:attrName>
                                        </p:attrNameLst>
                                      </p:cBhvr>
                                      <p:to>
                                        <p:strVal val="visible"/>
                                      </p:to>
                                    </p:set>
                                    <p:anim calcmode="lin" valueType="num">
                                      <p:cBhvr additive="base">
                                        <p:cTn id="36" dur="500" fill="hold"/>
                                        <p:tgtEl>
                                          <p:spTgt spid="13"/>
                                        </p:tgtEl>
                                        <p:attrNameLst>
                                          <p:attrName>ppt_x</p:attrName>
                                        </p:attrNameLst>
                                      </p:cBhvr>
                                      <p:tavLst>
                                        <p:tav tm="0">
                                          <p:val>
                                            <p:strVal val="0-#ppt_w/2"/>
                                          </p:val>
                                        </p:tav>
                                        <p:tav tm="100000">
                                          <p:val>
                                            <p:strVal val="#ppt_x"/>
                                          </p:val>
                                        </p:tav>
                                      </p:tavLst>
                                    </p:anim>
                                    <p:anim calcmode="lin" valueType="num">
                                      <p:cBhvr additive="base">
                                        <p:cTn id="37" dur="500" fill="hold"/>
                                        <p:tgtEl>
                                          <p:spTgt spid="13"/>
                                        </p:tgtEl>
                                        <p:attrNameLst>
                                          <p:attrName>ppt_y</p:attrName>
                                        </p:attrNameLst>
                                      </p:cBhvr>
                                      <p:tavLst>
                                        <p:tav tm="0">
                                          <p:val>
                                            <p:strVal val="#ppt_y"/>
                                          </p:val>
                                        </p:tav>
                                        <p:tav tm="100000">
                                          <p:val>
                                            <p:strVal val="#ppt_y"/>
                                          </p:val>
                                        </p:tav>
                                      </p:tavLst>
                                    </p:anim>
                                  </p:childTnLst>
                                </p:cTn>
                              </p:par>
                              <p:par>
                                <p:cTn id="38" presetID="2" presetClass="entr" presetSubtype="8" fill="hold" grpId="0" nodeType="withEffect">
                                  <p:stCondLst>
                                    <p:cond delay="2000"/>
                                  </p:stCondLst>
                                  <p:childTnLst>
                                    <p:set>
                                      <p:cBhvr>
                                        <p:cTn id="39" dur="1" fill="hold">
                                          <p:stCondLst>
                                            <p:cond delay="0"/>
                                          </p:stCondLst>
                                        </p:cTn>
                                        <p:tgtEl>
                                          <p:spTgt spid="14"/>
                                        </p:tgtEl>
                                        <p:attrNameLst>
                                          <p:attrName>style.visibility</p:attrName>
                                        </p:attrNameLst>
                                      </p:cBhvr>
                                      <p:to>
                                        <p:strVal val="visible"/>
                                      </p:to>
                                    </p:set>
                                    <p:anim calcmode="lin" valueType="num">
                                      <p:cBhvr additive="base">
                                        <p:cTn id="40" dur="500" fill="hold"/>
                                        <p:tgtEl>
                                          <p:spTgt spid="14"/>
                                        </p:tgtEl>
                                        <p:attrNameLst>
                                          <p:attrName>ppt_x</p:attrName>
                                        </p:attrNameLst>
                                      </p:cBhvr>
                                      <p:tavLst>
                                        <p:tav tm="0">
                                          <p:val>
                                            <p:strVal val="0-#ppt_w/2"/>
                                          </p:val>
                                        </p:tav>
                                        <p:tav tm="100000">
                                          <p:val>
                                            <p:strVal val="#ppt_x"/>
                                          </p:val>
                                        </p:tav>
                                      </p:tavLst>
                                    </p:anim>
                                    <p:anim calcmode="lin" valueType="num">
                                      <p:cBhvr additive="base">
                                        <p:cTn id="41" dur="500" fill="hold"/>
                                        <p:tgtEl>
                                          <p:spTgt spid="14"/>
                                        </p:tgtEl>
                                        <p:attrNameLst>
                                          <p:attrName>ppt_y</p:attrName>
                                        </p:attrNameLst>
                                      </p:cBhvr>
                                      <p:tavLst>
                                        <p:tav tm="0">
                                          <p:val>
                                            <p:strVal val="#ppt_y"/>
                                          </p:val>
                                        </p:tav>
                                        <p:tav tm="100000">
                                          <p:val>
                                            <p:strVal val="#ppt_y"/>
                                          </p:val>
                                        </p:tav>
                                      </p:tavLst>
                                    </p:anim>
                                  </p:childTnLst>
                                </p:cTn>
                              </p:par>
                              <p:par>
                                <p:cTn id="42" presetID="22" presetClass="entr" presetSubtype="1" fill="hold" nodeType="withEffect">
                                  <p:stCondLst>
                                    <p:cond delay="2500"/>
                                  </p:stCondLst>
                                  <p:childTnLst>
                                    <p:set>
                                      <p:cBhvr>
                                        <p:cTn id="43" dur="1" fill="hold">
                                          <p:stCondLst>
                                            <p:cond delay="0"/>
                                          </p:stCondLst>
                                        </p:cTn>
                                        <p:tgtEl>
                                          <p:spTgt spid="8"/>
                                        </p:tgtEl>
                                        <p:attrNameLst>
                                          <p:attrName>style.visibility</p:attrName>
                                        </p:attrNameLst>
                                      </p:cBhvr>
                                      <p:to>
                                        <p:strVal val="visible"/>
                                      </p:to>
                                    </p:set>
                                    <p:animEffect transition="in" filter="wipe(up)">
                                      <p:cBhvr>
                                        <p:cTn id="44" dur="500"/>
                                        <p:tgtEl>
                                          <p:spTgt spid="8"/>
                                        </p:tgtEl>
                                      </p:cBhvr>
                                    </p:animEffect>
                                  </p:childTnLst>
                                </p:cTn>
                              </p:par>
                              <p:par>
                                <p:cTn id="45" presetID="53" presetClass="entr" presetSubtype="16" fill="hold" grpId="0" nodeType="withEffect">
                                  <p:stCondLst>
                                    <p:cond delay="3000"/>
                                  </p:stCondLst>
                                  <p:childTnLst>
                                    <p:set>
                                      <p:cBhvr>
                                        <p:cTn id="46" dur="1" fill="hold">
                                          <p:stCondLst>
                                            <p:cond delay="0"/>
                                          </p:stCondLst>
                                        </p:cTn>
                                        <p:tgtEl>
                                          <p:spTgt spid="23"/>
                                        </p:tgtEl>
                                        <p:attrNameLst>
                                          <p:attrName>style.visibility</p:attrName>
                                        </p:attrNameLst>
                                      </p:cBhvr>
                                      <p:to>
                                        <p:strVal val="visible"/>
                                      </p:to>
                                    </p:set>
                                    <p:anim calcmode="lin" valueType="num">
                                      <p:cBhvr>
                                        <p:cTn id="47" dur="500" fill="hold"/>
                                        <p:tgtEl>
                                          <p:spTgt spid="23"/>
                                        </p:tgtEl>
                                        <p:attrNameLst>
                                          <p:attrName>ppt_w</p:attrName>
                                        </p:attrNameLst>
                                      </p:cBhvr>
                                      <p:tavLst>
                                        <p:tav tm="0">
                                          <p:val>
                                            <p:fltVal val="0"/>
                                          </p:val>
                                        </p:tav>
                                        <p:tav tm="100000">
                                          <p:val>
                                            <p:strVal val="#ppt_w"/>
                                          </p:val>
                                        </p:tav>
                                      </p:tavLst>
                                    </p:anim>
                                    <p:anim calcmode="lin" valueType="num">
                                      <p:cBhvr>
                                        <p:cTn id="48" dur="500" fill="hold"/>
                                        <p:tgtEl>
                                          <p:spTgt spid="23"/>
                                        </p:tgtEl>
                                        <p:attrNameLst>
                                          <p:attrName>ppt_h</p:attrName>
                                        </p:attrNameLst>
                                      </p:cBhvr>
                                      <p:tavLst>
                                        <p:tav tm="0">
                                          <p:val>
                                            <p:fltVal val="0"/>
                                          </p:val>
                                        </p:tav>
                                        <p:tav tm="100000">
                                          <p:val>
                                            <p:strVal val="#ppt_h"/>
                                          </p:val>
                                        </p:tav>
                                      </p:tavLst>
                                    </p:anim>
                                    <p:animEffect transition="in" filter="fade">
                                      <p:cBhvr>
                                        <p:cTn id="49" dur="500"/>
                                        <p:tgtEl>
                                          <p:spTgt spid="23"/>
                                        </p:tgtEl>
                                      </p:cBhvr>
                                    </p:animEffect>
                                  </p:childTnLst>
                                </p:cTn>
                              </p:par>
                              <p:par>
                                <p:cTn id="50" presetID="22" presetClass="entr" presetSubtype="8" fill="hold" nodeType="withEffect">
                                  <p:stCondLst>
                                    <p:cond delay="3500"/>
                                  </p:stCondLst>
                                  <p:childTnLst>
                                    <p:set>
                                      <p:cBhvr>
                                        <p:cTn id="51" dur="1" fill="hold">
                                          <p:stCondLst>
                                            <p:cond delay="0"/>
                                          </p:stCondLst>
                                        </p:cTn>
                                        <p:tgtEl>
                                          <p:spTgt spid="24"/>
                                        </p:tgtEl>
                                        <p:attrNameLst>
                                          <p:attrName>style.visibility</p:attrName>
                                        </p:attrNameLst>
                                      </p:cBhvr>
                                      <p:to>
                                        <p:strVal val="visible"/>
                                      </p:to>
                                    </p:set>
                                    <p:animEffect transition="in" filter="wipe(left)">
                                      <p:cBhvr>
                                        <p:cTn id="52" dur="500"/>
                                        <p:tgtEl>
                                          <p:spTgt spid="24"/>
                                        </p:tgtEl>
                                      </p:cBhvr>
                                    </p:animEffect>
                                  </p:childTnLst>
                                </p:cTn>
                              </p:par>
                              <p:par>
                                <p:cTn id="53" presetID="2" presetClass="entr" presetSubtype="2" fill="hold" grpId="0" nodeType="withEffect">
                                  <p:stCondLst>
                                    <p:cond delay="4000"/>
                                  </p:stCondLst>
                                  <p:childTnLst>
                                    <p:set>
                                      <p:cBhvr>
                                        <p:cTn id="54" dur="1" fill="hold">
                                          <p:stCondLst>
                                            <p:cond delay="0"/>
                                          </p:stCondLst>
                                        </p:cTn>
                                        <p:tgtEl>
                                          <p:spTgt spid="25"/>
                                        </p:tgtEl>
                                        <p:attrNameLst>
                                          <p:attrName>style.visibility</p:attrName>
                                        </p:attrNameLst>
                                      </p:cBhvr>
                                      <p:to>
                                        <p:strVal val="visible"/>
                                      </p:to>
                                    </p:set>
                                    <p:anim calcmode="lin" valueType="num">
                                      <p:cBhvr additive="base">
                                        <p:cTn id="55" dur="500" fill="hold"/>
                                        <p:tgtEl>
                                          <p:spTgt spid="25"/>
                                        </p:tgtEl>
                                        <p:attrNameLst>
                                          <p:attrName>ppt_x</p:attrName>
                                        </p:attrNameLst>
                                      </p:cBhvr>
                                      <p:tavLst>
                                        <p:tav tm="0">
                                          <p:val>
                                            <p:strVal val="1+#ppt_w/2"/>
                                          </p:val>
                                        </p:tav>
                                        <p:tav tm="100000">
                                          <p:val>
                                            <p:strVal val="#ppt_x"/>
                                          </p:val>
                                        </p:tav>
                                      </p:tavLst>
                                    </p:anim>
                                    <p:anim calcmode="lin" valueType="num">
                                      <p:cBhvr additive="base">
                                        <p:cTn id="56" dur="500" fill="hold"/>
                                        <p:tgtEl>
                                          <p:spTgt spid="25"/>
                                        </p:tgtEl>
                                        <p:attrNameLst>
                                          <p:attrName>ppt_y</p:attrName>
                                        </p:attrNameLst>
                                      </p:cBhvr>
                                      <p:tavLst>
                                        <p:tav tm="0">
                                          <p:val>
                                            <p:strVal val="#ppt_y"/>
                                          </p:val>
                                        </p:tav>
                                        <p:tav tm="100000">
                                          <p:val>
                                            <p:strVal val="#ppt_y"/>
                                          </p:val>
                                        </p:tav>
                                      </p:tavLst>
                                    </p:anim>
                                  </p:childTnLst>
                                </p:cTn>
                              </p:par>
                              <p:par>
                                <p:cTn id="57" presetID="2" presetClass="entr" presetSubtype="2" fill="hold" grpId="0" nodeType="withEffect">
                                  <p:stCondLst>
                                    <p:cond delay="4000"/>
                                  </p:stCondLst>
                                  <p:childTnLst>
                                    <p:set>
                                      <p:cBhvr>
                                        <p:cTn id="58" dur="1" fill="hold">
                                          <p:stCondLst>
                                            <p:cond delay="0"/>
                                          </p:stCondLst>
                                        </p:cTn>
                                        <p:tgtEl>
                                          <p:spTgt spid="28"/>
                                        </p:tgtEl>
                                        <p:attrNameLst>
                                          <p:attrName>style.visibility</p:attrName>
                                        </p:attrNameLst>
                                      </p:cBhvr>
                                      <p:to>
                                        <p:strVal val="visible"/>
                                      </p:to>
                                    </p:set>
                                    <p:anim calcmode="lin" valueType="num">
                                      <p:cBhvr additive="base">
                                        <p:cTn id="59" dur="500" fill="hold"/>
                                        <p:tgtEl>
                                          <p:spTgt spid="28"/>
                                        </p:tgtEl>
                                        <p:attrNameLst>
                                          <p:attrName>ppt_x</p:attrName>
                                        </p:attrNameLst>
                                      </p:cBhvr>
                                      <p:tavLst>
                                        <p:tav tm="0">
                                          <p:val>
                                            <p:strVal val="1+#ppt_w/2"/>
                                          </p:val>
                                        </p:tav>
                                        <p:tav tm="100000">
                                          <p:val>
                                            <p:strVal val="#ppt_x"/>
                                          </p:val>
                                        </p:tav>
                                      </p:tavLst>
                                    </p:anim>
                                    <p:anim calcmode="lin" valueType="num">
                                      <p:cBhvr additive="base">
                                        <p:cTn id="60" dur="500" fill="hold"/>
                                        <p:tgtEl>
                                          <p:spTgt spid="28"/>
                                        </p:tgtEl>
                                        <p:attrNameLst>
                                          <p:attrName>ppt_y</p:attrName>
                                        </p:attrNameLst>
                                      </p:cBhvr>
                                      <p:tavLst>
                                        <p:tav tm="0">
                                          <p:val>
                                            <p:strVal val="#ppt_y"/>
                                          </p:val>
                                        </p:tav>
                                        <p:tav tm="100000">
                                          <p:val>
                                            <p:strVal val="#ppt_y"/>
                                          </p:val>
                                        </p:tav>
                                      </p:tavLst>
                                    </p:anim>
                                  </p:childTnLst>
                                </p:cTn>
                              </p:par>
                              <p:par>
                                <p:cTn id="61" presetID="2" presetClass="entr" presetSubtype="2" fill="hold" nodeType="withEffect">
                                  <p:stCondLst>
                                    <p:cond delay="4000"/>
                                  </p:stCondLst>
                                  <p:childTnLst>
                                    <p:set>
                                      <p:cBhvr>
                                        <p:cTn id="62" dur="1" fill="hold">
                                          <p:stCondLst>
                                            <p:cond delay="0"/>
                                          </p:stCondLst>
                                        </p:cTn>
                                        <p:tgtEl>
                                          <p:spTgt spid="27"/>
                                        </p:tgtEl>
                                        <p:attrNameLst>
                                          <p:attrName>style.visibility</p:attrName>
                                        </p:attrNameLst>
                                      </p:cBhvr>
                                      <p:to>
                                        <p:strVal val="visible"/>
                                      </p:to>
                                    </p:set>
                                    <p:anim calcmode="lin" valueType="num">
                                      <p:cBhvr additive="base">
                                        <p:cTn id="63" dur="500" fill="hold"/>
                                        <p:tgtEl>
                                          <p:spTgt spid="27"/>
                                        </p:tgtEl>
                                        <p:attrNameLst>
                                          <p:attrName>ppt_x</p:attrName>
                                        </p:attrNameLst>
                                      </p:cBhvr>
                                      <p:tavLst>
                                        <p:tav tm="0">
                                          <p:val>
                                            <p:strVal val="1+#ppt_w/2"/>
                                          </p:val>
                                        </p:tav>
                                        <p:tav tm="100000">
                                          <p:val>
                                            <p:strVal val="#ppt_x"/>
                                          </p:val>
                                        </p:tav>
                                      </p:tavLst>
                                    </p:anim>
                                    <p:anim calcmode="lin" valueType="num">
                                      <p:cBhvr additive="base">
                                        <p:cTn id="64" dur="500" fill="hold"/>
                                        <p:tgtEl>
                                          <p:spTgt spid="27"/>
                                        </p:tgtEl>
                                        <p:attrNameLst>
                                          <p:attrName>ppt_y</p:attrName>
                                        </p:attrNameLst>
                                      </p:cBhvr>
                                      <p:tavLst>
                                        <p:tav tm="0">
                                          <p:val>
                                            <p:strVal val="#ppt_y"/>
                                          </p:val>
                                        </p:tav>
                                        <p:tav tm="100000">
                                          <p:val>
                                            <p:strVal val="#ppt_y"/>
                                          </p:val>
                                        </p:tav>
                                      </p:tavLst>
                                    </p:anim>
                                  </p:childTnLst>
                                </p:cTn>
                              </p:par>
                              <p:par>
                                <p:cTn id="65" presetID="2" presetClass="entr" presetSubtype="2" fill="hold" grpId="0" nodeType="withEffect">
                                  <p:stCondLst>
                                    <p:cond delay="4000"/>
                                  </p:stCondLst>
                                  <p:childTnLst>
                                    <p:set>
                                      <p:cBhvr>
                                        <p:cTn id="66" dur="1" fill="hold">
                                          <p:stCondLst>
                                            <p:cond delay="0"/>
                                          </p:stCondLst>
                                        </p:cTn>
                                        <p:tgtEl>
                                          <p:spTgt spid="29"/>
                                        </p:tgtEl>
                                        <p:attrNameLst>
                                          <p:attrName>style.visibility</p:attrName>
                                        </p:attrNameLst>
                                      </p:cBhvr>
                                      <p:to>
                                        <p:strVal val="visible"/>
                                      </p:to>
                                    </p:set>
                                    <p:anim calcmode="lin" valueType="num">
                                      <p:cBhvr additive="base">
                                        <p:cTn id="67" dur="500" fill="hold"/>
                                        <p:tgtEl>
                                          <p:spTgt spid="29"/>
                                        </p:tgtEl>
                                        <p:attrNameLst>
                                          <p:attrName>ppt_x</p:attrName>
                                        </p:attrNameLst>
                                      </p:cBhvr>
                                      <p:tavLst>
                                        <p:tav tm="0">
                                          <p:val>
                                            <p:strVal val="1+#ppt_w/2"/>
                                          </p:val>
                                        </p:tav>
                                        <p:tav tm="100000">
                                          <p:val>
                                            <p:strVal val="#ppt_x"/>
                                          </p:val>
                                        </p:tav>
                                      </p:tavLst>
                                    </p:anim>
                                    <p:anim calcmode="lin" valueType="num">
                                      <p:cBhvr additive="base">
                                        <p:cTn id="68" dur="500" fill="hold"/>
                                        <p:tgtEl>
                                          <p:spTgt spid="29"/>
                                        </p:tgtEl>
                                        <p:attrNameLst>
                                          <p:attrName>ppt_y</p:attrName>
                                        </p:attrNameLst>
                                      </p:cBhvr>
                                      <p:tavLst>
                                        <p:tav tm="0">
                                          <p:val>
                                            <p:strVal val="#ppt_y"/>
                                          </p:val>
                                        </p:tav>
                                        <p:tav tm="100000">
                                          <p:val>
                                            <p:strVal val="#ppt_y"/>
                                          </p:val>
                                        </p:tav>
                                      </p:tavLst>
                                    </p:anim>
                                  </p:childTnLst>
                                </p:cTn>
                              </p:par>
                              <p:par>
                                <p:cTn id="69" presetID="2" presetClass="entr" presetSubtype="8" fill="hold" nodeType="withEffect">
                                  <p:stCondLst>
                                    <p:cond delay="2000"/>
                                  </p:stCondLst>
                                  <p:childTnLst>
                                    <p:set>
                                      <p:cBhvr>
                                        <p:cTn id="70" dur="1" fill="hold">
                                          <p:stCondLst>
                                            <p:cond delay="0"/>
                                          </p:stCondLst>
                                        </p:cTn>
                                        <p:tgtEl>
                                          <p:spTgt spid="21"/>
                                        </p:tgtEl>
                                        <p:attrNameLst>
                                          <p:attrName>style.visibility</p:attrName>
                                        </p:attrNameLst>
                                      </p:cBhvr>
                                      <p:to>
                                        <p:strVal val="visible"/>
                                      </p:to>
                                    </p:set>
                                    <p:anim calcmode="lin" valueType="num">
                                      <p:cBhvr additive="base">
                                        <p:cTn id="71" dur="500" fill="hold"/>
                                        <p:tgtEl>
                                          <p:spTgt spid="21"/>
                                        </p:tgtEl>
                                        <p:attrNameLst>
                                          <p:attrName>ppt_x</p:attrName>
                                        </p:attrNameLst>
                                      </p:cBhvr>
                                      <p:tavLst>
                                        <p:tav tm="0">
                                          <p:val>
                                            <p:strVal val="0-#ppt_w/2"/>
                                          </p:val>
                                        </p:tav>
                                        <p:tav tm="100000">
                                          <p:val>
                                            <p:strVal val="#ppt_x"/>
                                          </p:val>
                                        </p:tav>
                                      </p:tavLst>
                                    </p:anim>
                                    <p:anim calcmode="lin" valueType="num">
                                      <p:cBhvr additive="base">
                                        <p:cTn id="72" dur="500" fill="hold"/>
                                        <p:tgtEl>
                                          <p:spTgt spid="21"/>
                                        </p:tgtEl>
                                        <p:attrNameLst>
                                          <p:attrName>ppt_y</p:attrName>
                                        </p:attrNameLst>
                                      </p:cBhvr>
                                      <p:tavLst>
                                        <p:tav tm="0">
                                          <p:val>
                                            <p:strVal val="#ppt_y"/>
                                          </p:val>
                                        </p:tav>
                                        <p:tav tm="100000">
                                          <p:val>
                                            <p:strVal val="#ppt_y"/>
                                          </p:val>
                                        </p:tav>
                                      </p:tavLst>
                                    </p:anim>
                                  </p:childTnLst>
                                </p:cTn>
                              </p:par>
                              <p:par>
                                <p:cTn id="73" presetID="2" presetClass="entr" presetSubtype="8" fill="hold" grpId="0" nodeType="withEffect">
                                  <p:stCondLst>
                                    <p:cond delay="2000"/>
                                  </p:stCondLst>
                                  <p:childTnLst>
                                    <p:set>
                                      <p:cBhvr>
                                        <p:cTn id="74" dur="1" fill="hold">
                                          <p:stCondLst>
                                            <p:cond delay="0"/>
                                          </p:stCondLst>
                                        </p:cTn>
                                        <p:tgtEl>
                                          <p:spTgt spid="20"/>
                                        </p:tgtEl>
                                        <p:attrNameLst>
                                          <p:attrName>style.visibility</p:attrName>
                                        </p:attrNameLst>
                                      </p:cBhvr>
                                      <p:to>
                                        <p:strVal val="visible"/>
                                      </p:to>
                                    </p:set>
                                    <p:anim calcmode="lin" valueType="num">
                                      <p:cBhvr additive="base">
                                        <p:cTn id="75" dur="500" fill="hold"/>
                                        <p:tgtEl>
                                          <p:spTgt spid="20"/>
                                        </p:tgtEl>
                                        <p:attrNameLst>
                                          <p:attrName>ppt_x</p:attrName>
                                        </p:attrNameLst>
                                      </p:cBhvr>
                                      <p:tavLst>
                                        <p:tav tm="0">
                                          <p:val>
                                            <p:strVal val="0-#ppt_w/2"/>
                                          </p:val>
                                        </p:tav>
                                        <p:tav tm="100000">
                                          <p:val>
                                            <p:strVal val="#ppt_x"/>
                                          </p:val>
                                        </p:tav>
                                      </p:tavLst>
                                    </p:anim>
                                    <p:anim calcmode="lin" valueType="num">
                                      <p:cBhvr additive="base">
                                        <p:cTn id="76" dur="500" fill="hold"/>
                                        <p:tgtEl>
                                          <p:spTgt spid="20"/>
                                        </p:tgtEl>
                                        <p:attrNameLst>
                                          <p:attrName>ppt_y</p:attrName>
                                        </p:attrNameLst>
                                      </p:cBhvr>
                                      <p:tavLst>
                                        <p:tav tm="0">
                                          <p:val>
                                            <p:strVal val="#ppt_y"/>
                                          </p:val>
                                        </p:tav>
                                        <p:tav tm="100000">
                                          <p:val>
                                            <p:strVal val="#ppt_y"/>
                                          </p:val>
                                        </p:tav>
                                      </p:tavLst>
                                    </p:anim>
                                  </p:childTnLst>
                                </p:cTn>
                              </p:par>
                              <p:par>
                                <p:cTn id="77" presetID="2" presetClass="entr" presetSubtype="2" fill="hold" nodeType="withEffect">
                                  <p:stCondLst>
                                    <p:cond delay="4000"/>
                                  </p:stCondLst>
                                  <p:childTnLst>
                                    <p:set>
                                      <p:cBhvr>
                                        <p:cTn id="78" dur="1" fill="hold">
                                          <p:stCondLst>
                                            <p:cond delay="0"/>
                                          </p:stCondLst>
                                        </p:cTn>
                                        <p:tgtEl>
                                          <p:spTgt spid="12"/>
                                        </p:tgtEl>
                                        <p:attrNameLst>
                                          <p:attrName>style.visibility</p:attrName>
                                        </p:attrNameLst>
                                      </p:cBhvr>
                                      <p:to>
                                        <p:strVal val="visible"/>
                                      </p:to>
                                    </p:set>
                                    <p:anim calcmode="lin" valueType="num">
                                      <p:cBhvr additive="base">
                                        <p:cTn id="79" dur="500" fill="hold"/>
                                        <p:tgtEl>
                                          <p:spTgt spid="12"/>
                                        </p:tgtEl>
                                        <p:attrNameLst>
                                          <p:attrName>ppt_x</p:attrName>
                                        </p:attrNameLst>
                                      </p:cBhvr>
                                      <p:tavLst>
                                        <p:tav tm="0">
                                          <p:val>
                                            <p:strVal val="1+#ppt_w/2"/>
                                          </p:val>
                                        </p:tav>
                                        <p:tav tm="100000">
                                          <p:val>
                                            <p:strVal val="#ppt_x"/>
                                          </p:val>
                                        </p:tav>
                                      </p:tavLst>
                                    </p:anim>
                                    <p:anim calcmode="lin" valueType="num">
                                      <p:cBhvr additive="base">
                                        <p:cTn id="80"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3" grpId="0" animBg="1"/>
      <p:bldP spid="3" grpId="1" animBg="1"/>
      <p:bldP spid="4" grpId="0"/>
      <p:bldP spid="6" grpId="0" animBg="1"/>
      <p:bldP spid="9" grpId="0" animBg="1"/>
      <p:bldP spid="14" grpId="0"/>
      <p:bldP spid="23" grpId="0" animBg="1"/>
      <p:bldP spid="25" grpId="0" animBg="1"/>
      <p:bldP spid="28" grpId="0"/>
      <p:bldP spid="29" grpId="0"/>
      <p:bldP spid="2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图片 25"/>
          <p:cNvPicPr>
            <a:picLocks noChangeAspect="1"/>
          </p:cNvPicPr>
          <p:nvPr/>
        </p:nvPicPr>
        <p:blipFill>
          <a:blip r:embed="rId2">
            <a:extLst>
              <a:ext uri="{28A0092B-C50C-407E-A947-70E740481C1C}">
                <a14:useLocalDpi xmlns:a14="http://schemas.microsoft.com/office/drawing/2010/main" val="0"/>
              </a:ext>
            </a:extLst>
          </a:blip>
          <a:srcRect l="52466" t="20867" b="6003"/>
          <a:stretch>
            <a:fillRect/>
          </a:stretch>
        </p:blipFill>
        <p:spPr>
          <a:xfrm>
            <a:off x="1316442" y="1194204"/>
            <a:ext cx="2998543" cy="2998543"/>
          </a:xfrm>
          <a:custGeom>
            <a:avLst/>
            <a:gdLst>
              <a:gd name="connsiteX0" fmla="*/ 1499272 w 2998543"/>
              <a:gd name="connsiteY0" fmla="*/ 0 h 2998543"/>
              <a:gd name="connsiteX1" fmla="*/ 2998543 w 2998543"/>
              <a:gd name="connsiteY1" fmla="*/ 1499272 h 2998543"/>
              <a:gd name="connsiteX2" fmla="*/ 1499272 w 2998543"/>
              <a:gd name="connsiteY2" fmla="*/ 2998543 h 2998543"/>
              <a:gd name="connsiteX3" fmla="*/ 0 w 2998543"/>
              <a:gd name="connsiteY3" fmla="*/ 1499272 h 2998543"/>
            </a:gdLst>
            <a:ahLst/>
            <a:cxnLst>
              <a:cxn ang="0">
                <a:pos x="connsiteX0" y="connsiteY0"/>
              </a:cxn>
              <a:cxn ang="0">
                <a:pos x="connsiteX1" y="connsiteY1"/>
              </a:cxn>
              <a:cxn ang="0">
                <a:pos x="connsiteX2" y="connsiteY2"/>
              </a:cxn>
              <a:cxn ang="0">
                <a:pos x="connsiteX3" y="connsiteY3"/>
              </a:cxn>
            </a:cxnLst>
            <a:rect l="l" t="t" r="r" b="b"/>
            <a:pathLst>
              <a:path w="2998543" h="2998543">
                <a:moveTo>
                  <a:pt x="1499272" y="0"/>
                </a:moveTo>
                <a:lnTo>
                  <a:pt x="2998543" y="1499272"/>
                </a:lnTo>
                <a:lnTo>
                  <a:pt x="1499272" y="2998543"/>
                </a:lnTo>
                <a:lnTo>
                  <a:pt x="0" y="1499272"/>
                </a:lnTo>
                <a:close/>
              </a:path>
            </a:pathLst>
          </a:custGeom>
        </p:spPr>
      </p:pic>
      <p:pic>
        <p:nvPicPr>
          <p:cNvPr id="49" name="图片 48"/>
          <p:cNvPicPr>
            <a:picLocks noChangeAspect="1"/>
          </p:cNvPicPr>
          <p:nvPr/>
        </p:nvPicPr>
        <p:blipFill>
          <a:blip r:embed="rId3">
            <a:extLst>
              <a:ext uri="{28A0092B-C50C-407E-A947-70E740481C1C}">
                <a14:useLocalDpi xmlns:a14="http://schemas.microsoft.com/office/drawing/2010/main" val="0"/>
              </a:ext>
            </a:extLst>
          </a:blip>
          <a:srcRect l="-251" t="49647" r="100000" b="49647"/>
          <a:stretch>
            <a:fillRect/>
          </a:stretch>
        </p:blipFill>
        <p:spPr>
          <a:xfrm>
            <a:off x="1142206" y="2919141"/>
            <a:ext cx="11384" cy="22768"/>
          </a:xfrm>
          <a:custGeom>
            <a:avLst/>
            <a:gdLst>
              <a:gd name="connsiteX0" fmla="*/ 11384 w 11384"/>
              <a:gd name="connsiteY0" fmla="*/ 0 h 22768"/>
              <a:gd name="connsiteX1" fmla="*/ 11384 w 11384"/>
              <a:gd name="connsiteY1" fmla="*/ 22768 h 22768"/>
              <a:gd name="connsiteX2" fmla="*/ 0 w 11384"/>
              <a:gd name="connsiteY2" fmla="*/ 11384 h 22768"/>
              <a:gd name="connsiteX3" fmla="*/ 11384 w 11384"/>
              <a:gd name="connsiteY3" fmla="*/ 0 h 22768"/>
            </a:gdLst>
            <a:ahLst/>
            <a:cxnLst>
              <a:cxn ang="0">
                <a:pos x="connsiteX0" y="connsiteY0"/>
              </a:cxn>
              <a:cxn ang="0">
                <a:pos x="connsiteX1" y="connsiteY1"/>
              </a:cxn>
              <a:cxn ang="0">
                <a:pos x="connsiteX2" y="connsiteY2"/>
              </a:cxn>
              <a:cxn ang="0">
                <a:pos x="connsiteX3" y="connsiteY3"/>
              </a:cxn>
            </a:cxnLst>
            <a:rect l="l" t="t" r="r" b="b"/>
            <a:pathLst>
              <a:path w="11384" h="22768">
                <a:moveTo>
                  <a:pt x="11384" y="0"/>
                </a:moveTo>
                <a:lnTo>
                  <a:pt x="11384" y="22768"/>
                </a:lnTo>
                <a:lnTo>
                  <a:pt x="0" y="11384"/>
                </a:lnTo>
                <a:lnTo>
                  <a:pt x="11384" y="0"/>
                </a:lnTo>
                <a:close/>
              </a:path>
            </a:pathLst>
          </a:custGeom>
        </p:spPr>
      </p:pic>
      <p:pic>
        <p:nvPicPr>
          <p:cNvPr id="44" name="图片 43"/>
          <p:cNvPicPr>
            <a:picLocks noChangeAspect="1"/>
          </p:cNvPicPr>
          <p:nvPr/>
        </p:nvPicPr>
        <p:blipFill>
          <a:blip r:embed="rId3">
            <a:extLst>
              <a:ext uri="{28A0092B-C50C-407E-A947-70E740481C1C}">
                <a14:useLocalDpi xmlns:a14="http://schemas.microsoft.com/office/drawing/2010/main" val="0"/>
              </a:ext>
            </a:extLst>
          </a:blip>
          <a:srcRect l="35892" t="-5442" r="56372" b="100000"/>
          <a:stretch>
            <a:fillRect/>
          </a:stretch>
        </p:blipFill>
        <p:spPr>
          <a:xfrm>
            <a:off x="2598532" y="1318493"/>
            <a:ext cx="311414" cy="155707"/>
          </a:xfrm>
          <a:custGeom>
            <a:avLst/>
            <a:gdLst>
              <a:gd name="connsiteX0" fmla="*/ 155707 w 311414"/>
              <a:gd name="connsiteY0" fmla="*/ 0 h 155707"/>
              <a:gd name="connsiteX1" fmla="*/ 311414 w 311414"/>
              <a:gd name="connsiteY1" fmla="*/ 155707 h 155707"/>
              <a:gd name="connsiteX2" fmla="*/ 0 w 311414"/>
              <a:gd name="connsiteY2" fmla="*/ 155707 h 155707"/>
              <a:gd name="connsiteX3" fmla="*/ 155707 w 311414"/>
              <a:gd name="connsiteY3" fmla="*/ 0 h 155707"/>
            </a:gdLst>
            <a:ahLst/>
            <a:cxnLst>
              <a:cxn ang="0">
                <a:pos x="connsiteX0" y="connsiteY0"/>
              </a:cxn>
              <a:cxn ang="0">
                <a:pos x="connsiteX1" y="connsiteY1"/>
              </a:cxn>
              <a:cxn ang="0">
                <a:pos x="connsiteX2" y="connsiteY2"/>
              </a:cxn>
              <a:cxn ang="0">
                <a:pos x="connsiteX3" y="connsiteY3"/>
              </a:cxn>
            </a:cxnLst>
            <a:rect l="l" t="t" r="r" b="b"/>
            <a:pathLst>
              <a:path w="311414" h="155707">
                <a:moveTo>
                  <a:pt x="155707" y="0"/>
                </a:moveTo>
                <a:lnTo>
                  <a:pt x="311414" y="155707"/>
                </a:lnTo>
                <a:lnTo>
                  <a:pt x="0" y="155707"/>
                </a:lnTo>
                <a:lnTo>
                  <a:pt x="155707" y="0"/>
                </a:lnTo>
                <a:close/>
              </a:path>
            </a:pathLst>
          </a:custGeom>
        </p:spPr>
      </p:pic>
      <p:pic>
        <p:nvPicPr>
          <p:cNvPr id="38" name="图片 37"/>
          <p:cNvPicPr>
            <a:picLocks noChangeAspect="1"/>
          </p:cNvPicPr>
          <p:nvPr/>
        </p:nvPicPr>
        <p:blipFill>
          <a:blip r:embed="rId3">
            <a:extLst>
              <a:ext uri="{28A0092B-C50C-407E-A947-70E740481C1C}">
                <a14:useLocalDpi xmlns:a14="http://schemas.microsoft.com/office/drawing/2010/main" val="0"/>
              </a:ext>
            </a:extLst>
          </a:blip>
          <a:srcRect l="-283" t="50504" r="100000" b="48700"/>
          <a:stretch>
            <a:fillRect/>
          </a:stretch>
        </p:blipFill>
        <p:spPr>
          <a:xfrm>
            <a:off x="1142206" y="2919141"/>
            <a:ext cx="11384" cy="22768"/>
          </a:xfrm>
          <a:custGeom>
            <a:avLst/>
            <a:gdLst>
              <a:gd name="connsiteX0" fmla="*/ 11384 w 11384"/>
              <a:gd name="connsiteY0" fmla="*/ 0 h 22768"/>
              <a:gd name="connsiteX1" fmla="*/ 11384 w 11384"/>
              <a:gd name="connsiteY1" fmla="*/ 22768 h 22768"/>
              <a:gd name="connsiteX2" fmla="*/ 0 w 11384"/>
              <a:gd name="connsiteY2" fmla="*/ 11384 h 22768"/>
              <a:gd name="connsiteX3" fmla="*/ 11384 w 11384"/>
              <a:gd name="connsiteY3" fmla="*/ 0 h 22768"/>
            </a:gdLst>
            <a:ahLst/>
            <a:cxnLst>
              <a:cxn ang="0">
                <a:pos x="connsiteX0" y="connsiteY0"/>
              </a:cxn>
              <a:cxn ang="0">
                <a:pos x="connsiteX1" y="connsiteY1"/>
              </a:cxn>
              <a:cxn ang="0">
                <a:pos x="connsiteX2" y="connsiteY2"/>
              </a:cxn>
              <a:cxn ang="0">
                <a:pos x="connsiteX3" y="connsiteY3"/>
              </a:cxn>
            </a:cxnLst>
            <a:rect l="l" t="t" r="r" b="b"/>
            <a:pathLst>
              <a:path w="11384" h="22768">
                <a:moveTo>
                  <a:pt x="11384" y="0"/>
                </a:moveTo>
                <a:lnTo>
                  <a:pt x="11384" y="22768"/>
                </a:lnTo>
                <a:lnTo>
                  <a:pt x="0" y="11384"/>
                </a:lnTo>
                <a:lnTo>
                  <a:pt x="11384" y="0"/>
                </a:lnTo>
                <a:close/>
              </a:path>
            </a:pathLst>
          </a:custGeom>
        </p:spPr>
      </p:pic>
      <p:pic>
        <p:nvPicPr>
          <p:cNvPr id="36" name="图片 35"/>
          <p:cNvPicPr>
            <a:picLocks noChangeAspect="1"/>
          </p:cNvPicPr>
          <p:nvPr/>
        </p:nvPicPr>
        <p:blipFill>
          <a:blip r:embed="rId3">
            <a:extLst>
              <a:ext uri="{28A0092B-C50C-407E-A947-70E740481C1C}">
                <a14:useLocalDpi xmlns:a14="http://schemas.microsoft.com/office/drawing/2010/main" val="0"/>
              </a:ext>
            </a:extLst>
          </a:blip>
          <a:srcRect l="34611" t="100000" r="55090" b="-7246"/>
          <a:stretch>
            <a:fillRect/>
          </a:stretch>
        </p:blipFill>
        <p:spPr>
          <a:xfrm>
            <a:off x="2546933" y="4335252"/>
            <a:ext cx="414612" cy="207306"/>
          </a:xfrm>
          <a:custGeom>
            <a:avLst/>
            <a:gdLst>
              <a:gd name="connsiteX0" fmla="*/ 0 w 414612"/>
              <a:gd name="connsiteY0" fmla="*/ 0 h 207306"/>
              <a:gd name="connsiteX1" fmla="*/ 414612 w 414612"/>
              <a:gd name="connsiteY1" fmla="*/ 0 h 207306"/>
              <a:gd name="connsiteX2" fmla="*/ 207306 w 414612"/>
              <a:gd name="connsiteY2" fmla="*/ 207306 h 207306"/>
              <a:gd name="connsiteX3" fmla="*/ 0 w 414612"/>
              <a:gd name="connsiteY3" fmla="*/ 0 h 207306"/>
            </a:gdLst>
            <a:ahLst/>
            <a:cxnLst>
              <a:cxn ang="0">
                <a:pos x="connsiteX0" y="connsiteY0"/>
              </a:cxn>
              <a:cxn ang="0">
                <a:pos x="connsiteX1" y="connsiteY1"/>
              </a:cxn>
              <a:cxn ang="0">
                <a:pos x="connsiteX2" y="connsiteY2"/>
              </a:cxn>
              <a:cxn ang="0">
                <a:pos x="connsiteX3" y="connsiteY3"/>
              </a:cxn>
            </a:cxnLst>
            <a:rect l="l" t="t" r="r" b="b"/>
            <a:pathLst>
              <a:path w="414612" h="207306">
                <a:moveTo>
                  <a:pt x="0" y="0"/>
                </a:moveTo>
                <a:lnTo>
                  <a:pt x="414612" y="0"/>
                </a:lnTo>
                <a:lnTo>
                  <a:pt x="207306" y="207306"/>
                </a:lnTo>
                <a:lnTo>
                  <a:pt x="0" y="0"/>
                </a:lnTo>
                <a:close/>
              </a:path>
            </a:pathLst>
          </a:custGeom>
        </p:spPr>
      </p:pic>
      <p:sp>
        <p:nvSpPr>
          <p:cNvPr id="40" name="Freeform 8"/>
          <p:cNvSpPr/>
          <p:nvPr/>
        </p:nvSpPr>
        <p:spPr bwMode="auto">
          <a:xfrm>
            <a:off x="34412" y="0"/>
            <a:ext cx="322337" cy="643548"/>
          </a:xfrm>
          <a:custGeom>
            <a:avLst/>
            <a:gdLst>
              <a:gd name="T0" fmla="*/ 0 w 286"/>
              <a:gd name="T1" fmla="*/ 0 h 571"/>
              <a:gd name="T2" fmla="*/ 286 w 286"/>
              <a:gd name="T3" fmla="*/ 287 h 571"/>
              <a:gd name="T4" fmla="*/ 0 w 286"/>
              <a:gd name="T5" fmla="*/ 571 h 571"/>
              <a:gd name="T6" fmla="*/ 0 w 286"/>
              <a:gd name="T7" fmla="*/ 0 h 571"/>
            </a:gdLst>
            <a:ahLst/>
            <a:cxnLst>
              <a:cxn ang="0">
                <a:pos x="T0" y="T1"/>
              </a:cxn>
              <a:cxn ang="0">
                <a:pos x="T2" y="T3"/>
              </a:cxn>
              <a:cxn ang="0">
                <a:pos x="T4" y="T5"/>
              </a:cxn>
              <a:cxn ang="0">
                <a:pos x="T6" y="T7"/>
              </a:cxn>
            </a:cxnLst>
            <a:rect l="0" t="0" r="r" b="b"/>
            <a:pathLst>
              <a:path w="286" h="571">
                <a:moveTo>
                  <a:pt x="0" y="0"/>
                </a:moveTo>
                <a:lnTo>
                  <a:pt x="286" y="287"/>
                </a:lnTo>
                <a:lnTo>
                  <a:pt x="0" y="571"/>
                </a:lnTo>
                <a:lnTo>
                  <a:pt x="0" y="0"/>
                </a:lnTo>
                <a:close/>
              </a:path>
            </a:pathLst>
          </a:custGeom>
          <a:solidFill>
            <a:schemeClr val="tx1">
              <a:lumMod val="75000"/>
              <a:lumOff val="25000"/>
            </a:schemeClr>
          </a:solidFill>
          <a:ln w="6350" cap="flat">
            <a:noFill/>
            <a:prstDash val="solid"/>
            <a:miter lim="800000"/>
          </a:ln>
        </p:spPr>
        <p:txBody>
          <a:bodyPr vert="horz" wrap="square" lIns="91440" tIns="45720" rIns="91440" bIns="45720" numCol="1" anchor="t" anchorCtr="0" compatLnSpc="1"/>
          <a:lstStyle/>
          <a:p>
            <a:endParaRPr lang="zh-CN" altLang="en-US"/>
          </a:p>
        </p:txBody>
      </p:sp>
      <p:sp>
        <p:nvSpPr>
          <p:cNvPr id="41" name="Freeform 9"/>
          <p:cNvSpPr/>
          <p:nvPr/>
        </p:nvSpPr>
        <p:spPr bwMode="auto">
          <a:xfrm>
            <a:off x="134296" y="225172"/>
            <a:ext cx="216113" cy="433006"/>
          </a:xfrm>
          <a:custGeom>
            <a:avLst/>
            <a:gdLst>
              <a:gd name="T0" fmla="*/ 0 w 278"/>
              <a:gd name="T1" fmla="*/ 0 h 557"/>
              <a:gd name="T2" fmla="*/ 278 w 278"/>
              <a:gd name="T3" fmla="*/ 278 h 557"/>
              <a:gd name="T4" fmla="*/ 0 w 278"/>
              <a:gd name="T5" fmla="*/ 557 h 557"/>
              <a:gd name="T6" fmla="*/ 0 w 278"/>
              <a:gd name="T7" fmla="*/ 0 h 557"/>
            </a:gdLst>
            <a:ahLst/>
            <a:cxnLst>
              <a:cxn ang="0">
                <a:pos x="T0" y="T1"/>
              </a:cxn>
              <a:cxn ang="0">
                <a:pos x="T2" y="T3"/>
              </a:cxn>
              <a:cxn ang="0">
                <a:pos x="T4" y="T5"/>
              </a:cxn>
              <a:cxn ang="0">
                <a:pos x="T6" y="T7"/>
              </a:cxn>
            </a:cxnLst>
            <a:rect l="0" t="0" r="r" b="b"/>
            <a:pathLst>
              <a:path w="278" h="557">
                <a:moveTo>
                  <a:pt x="0" y="0"/>
                </a:moveTo>
                <a:lnTo>
                  <a:pt x="278" y="278"/>
                </a:lnTo>
                <a:lnTo>
                  <a:pt x="0" y="557"/>
                </a:lnTo>
                <a:lnTo>
                  <a:pt x="0" y="0"/>
                </a:lnTo>
                <a:close/>
              </a:path>
            </a:pathLst>
          </a:custGeom>
          <a:solidFill>
            <a:schemeClr val="accent1"/>
          </a:solidFill>
          <a:ln>
            <a:noFill/>
          </a:ln>
        </p:spPr>
        <p:txBody>
          <a:bodyPr vert="horz" wrap="square" lIns="91440" tIns="45720" rIns="91440" bIns="45720" numCol="1" anchor="t" anchorCtr="0" compatLnSpc="1"/>
          <a:lstStyle/>
          <a:p>
            <a:endParaRPr lang="zh-CN" altLang="en-US"/>
          </a:p>
        </p:txBody>
      </p:sp>
      <p:sp>
        <p:nvSpPr>
          <p:cNvPr id="42" name="Rectangle 18"/>
          <p:cNvSpPr>
            <a:spLocks noChangeArrowheads="1"/>
          </p:cNvSpPr>
          <p:nvPr/>
        </p:nvSpPr>
        <p:spPr bwMode="auto">
          <a:xfrm>
            <a:off x="497960" y="194695"/>
            <a:ext cx="102592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zh-CN" altLang="en-US" sz="2000" b="1" dirty="0">
                <a:solidFill>
                  <a:schemeClr val="accent1"/>
                </a:solidFill>
                <a:latin typeface="Impact" pitchFamily="34" charset="0"/>
                <a:ea typeface="微软雅黑" pitchFamily="34" charset="-122"/>
                <a:cs typeface="宋体" pitchFamily="2" charset="-122"/>
              </a:rPr>
              <a:t>相关</a:t>
            </a:r>
            <a:r>
              <a:rPr lang="zh-CN" altLang="en-US" sz="2000" b="1" dirty="0">
                <a:solidFill>
                  <a:schemeClr val="accent2"/>
                </a:solidFill>
                <a:latin typeface="Impact" pitchFamily="34" charset="0"/>
                <a:ea typeface="微软雅黑" pitchFamily="34" charset="-122"/>
                <a:cs typeface="宋体" pitchFamily="2" charset="-122"/>
              </a:rPr>
              <a:t>知识</a:t>
            </a:r>
            <a:endParaRPr lang="en-US" altLang="zh-CN" sz="2000" b="1" dirty="0">
              <a:solidFill>
                <a:schemeClr val="accent2"/>
              </a:solidFill>
              <a:latin typeface="Impact" pitchFamily="34" charset="0"/>
              <a:ea typeface="微软雅黑" pitchFamily="34" charset="-122"/>
              <a:cs typeface="宋体" pitchFamily="2" charset="-122"/>
            </a:endParaRPr>
          </a:p>
        </p:txBody>
      </p:sp>
      <p:sp>
        <p:nvSpPr>
          <p:cNvPr id="113" name="菱形 112"/>
          <p:cNvSpPr/>
          <p:nvPr/>
        </p:nvSpPr>
        <p:spPr>
          <a:xfrm>
            <a:off x="1153590" y="1683457"/>
            <a:ext cx="638034" cy="638034"/>
          </a:xfrm>
          <a:prstGeom prst="diamond">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5" name="Freeform 24"/>
          <p:cNvSpPr>
            <a:spLocks noEditPoints="1"/>
          </p:cNvSpPr>
          <p:nvPr/>
        </p:nvSpPr>
        <p:spPr bwMode="auto">
          <a:xfrm>
            <a:off x="1361081" y="1897177"/>
            <a:ext cx="223052" cy="210595"/>
          </a:xfrm>
          <a:custGeom>
            <a:avLst/>
            <a:gdLst>
              <a:gd name="T0" fmla="*/ 48 w 98"/>
              <a:gd name="T1" fmla="*/ 24 h 92"/>
              <a:gd name="T2" fmla="*/ 50 w 98"/>
              <a:gd name="T3" fmla="*/ 53 h 92"/>
              <a:gd name="T4" fmla="*/ 52 w 98"/>
              <a:gd name="T5" fmla="*/ 17 h 92"/>
              <a:gd name="T6" fmla="*/ 48 w 98"/>
              <a:gd name="T7" fmla="*/ 16 h 92"/>
              <a:gd name="T8" fmla="*/ 41 w 98"/>
              <a:gd name="T9" fmla="*/ 28 h 92"/>
              <a:gd name="T10" fmla="*/ 94 w 98"/>
              <a:gd name="T11" fmla="*/ 12 h 92"/>
              <a:gd name="T12" fmla="*/ 84 w 98"/>
              <a:gd name="T13" fmla="*/ 12 h 92"/>
              <a:gd name="T14" fmla="*/ 80 w 98"/>
              <a:gd name="T15" fmla="*/ 0 h 92"/>
              <a:gd name="T16" fmla="*/ 14 w 98"/>
              <a:gd name="T17" fmla="*/ 4 h 92"/>
              <a:gd name="T18" fmla="*/ 3 w 98"/>
              <a:gd name="T19" fmla="*/ 12 h 92"/>
              <a:gd name="T20" fmla="*/ 0 w 98"/>
              <a:gd name="T21" fmla="*/ 37 h 92"/>
              <a:gd name="T22" fmla="*/ 6 w 98"/>
              <a:gd name="T23" fmla="*/ 52 h 92"/>
              <a:gd name="T24" fmla="*/ 45 w 98"/>
              <a:gd name="T25" fmla="*/ 75 h 92"/>
              <a:gd name="T26" fmla="*/ 29 w 98"/>
              <a:gd name="T27" fmla="*/ 84 h 92"/>
              <a:gd name="T28" fmla="*/ 29 w 98"/>
              <a:gd name="T29" fmla="*/ 92 h 92"/>
              <a:gd name="T30" fmla="*/ 73 w 98"/>
              <a:gd name="T31" fmla="*/ 88 h 92"/>
              <a:gd name="T32" fmla="*/ 53 w 98"/>
              <a:gd name="T33" fmla="*/ 84 h 92"/>
              <a:gd name="T34" fmla="*/ 78 w 98"/>
              <a:gd name="T35" fmla="*/ 59 h 92"/>
              <a:gd name="T36" fmla="*/ 92 w 98"/>
              <a:gd name="T37" fmla="*/ 52 h 92"/>
              <a:gd name="T38" fmla="*/ 98 w 98"/>
              <a:gd name="T39" fmla="*/ 16 h 92"/>
              <a:gd name="T40" fmla="*/ 11 w 98"/>
              <a:gd name="T41" fmla="*/ 47 h 92"/>
              <a:gd name="T42" fmla="*/ 7 w 98"/>
              <a:gd name="T43" fmla="*/ 37 h 92"/>
              <a:gd name="T44" fmla="*/ 14 w 98"/>
              <a:gd name="T45" fmla="*/ 20 h 92"/>
              <a:gd name="T46" fmla="*/ 15 w 98"/>
              <a:gd name="T47" fmla="*/ 50 h 92"/>
              <a:gd name="T48" fmla="*/ 76 w 98"/>
              <a:gd name="T49" fmla="*/ 40 h 92"/>
              <a:gd name="T50" fmla="*/ 73 w 98"/>
              <a:gd name="T51" fmla="*/ 53 h 92"/>
              <a:gd name="T52" fmla="*/ 49 w 98"/>
              <a:gd name="T53" fmla="*/ 67 h 92"/>
              <a:gd name="T54" fmla="*/ 24 w 98"/>
              <a:gd name="T55" fmla="*/ 53 h 92"/>
              <a:gd name="T56" fmla="*/ 21 w 98"/>
              <a:gd name="T57" fmla="*/ 40 h 92"/>
              <a:gd name="T58" fmla="*/ 76 w 98"/>
              <a:gd name="T59" fmla="*/ 8 h 92"/>
              <a:gd name="T60" fmla="*/ 91 w 98"/>
              <a:gd name="T61" fmla="*/ 37 h 92"/>
              <a:gd name="T62" fmla="*/ 86 w 98"/>
              <a:gd name="T63" fmla="*/ 47 h 92"/>
              <a:gd name="T64" fmla="*/ 83 w 98"/>
              <a:gd name="T65" fmla="*/ 50 h 92"/>
              <a:gd name="T66" fmla="*/ 84 w 98"/>
              <a:gd name="T67" fmla="*/ 40 h 92"/>
              <a:gd name="T68" fmla="*/ 91 w 98"/>
              <a:gd name="T69" fmla="*/ 20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98" h="92">
                <a:moveTo>
                  <a:pt x="44" y="28"/>
                </a:moveTo>
                <a:cubicBezTo>
                  <a:pt x="48" y="24"/>
                  <a:pt x="48" y="24"/>
                  <a:pt x="48" y="24"/>
                </a:cubicBezTo>
                <a:cubicBezTo>
                  <a:pt x="48" y="51"/>
                  <a:pt x="48" y="51"/>
                  <a:pt x="48" y="51"/>
                </a:cubicBezTo>
                <a:cubicBezTo>
                  <a:pt x="48" y="52"/>
                  <a:pt x="49" y="53"/>
                  <a:pt x="50" y="53"/>
                </a:cubicBezTo>
                <a:cubicBezTo>
                  <a:pt x="51" y="53"/>
                  <a:pt x="52" y="52"/>
                  <a:pt x="52" y="51"/>
                </a:cubicBezTo>
                <a:cubicBezTo>
                  <a:pt x="52" y="17"/>
                  <a:pt x="52" y="17"/>
                  <a:pt x="52" y="17"/>
                </a:cubicBezTo>
                <a:cubicBezTo>
                  <a:pt x="52" y="16"/>
                  <a:pt x="51" y="15"/>
                  <a:pt x="50" y="15"/>
                </a:cubicBezTo>
                <a:cubicBezTo>
                  <a:pt x="49" y="15"/>
                  <a:pt x="48" y="15"/>
                  <a:pt x="48" y="16"/>
                </a:cubicBezTo>
                <a:cubicBezTo>
                  <a:pt x="41" y="25"/>
                  <a:pt x="41" y="25"/>
                  <a:pt x="41" y="25"/>
                </a:cubicBezTo>
                <a:cubicBezTo>
                  <a:pt x="40" y="26"/>
                  <a:pt x="40" y="28"/>
                  <a:pt x="41" y="28"/>
                </a:cubicBezTo>
                <a:cubicBezTo>
                  <a:pt x="42" y="29"/>
                  <a:pt x="44" y="29"/>
                  <a:pt x="44" y="28"/>
                </a:cubicBezTo>
                <a:close/>
                <a:moveTo>
                  <a:pt x="94" y="12"/>
                </a:moveTo>
                <a:cubicBezTo>
                  <a:pt x="94" y="12"/>
                  <a:pt x="94" y="12"/>
                  <a:pt x="94" y="12"/>
                </a:cubicBezTo>
                <a:cubicBezTo>
                  <a:pt x="84" y="12"/>
                  <a:pt x="84" y="12"/>
                  <a:pt x="84" y="12"/>
                </a:cubicBezTo>
                <a:cubicBezTo>
                  <a:pt x="84" y="4"/>
                  <a:pt x="84" y="4"/>
                  <a:pt x="84" y="4"/>
                </a:cubicBezTo>
                <a:cubicBezTo>
                  <a:pt x="84" y="2"/>
                  <a:pt x="82" y="0"/>
                  <a:pt x="80" y="0"/>
                </a:cubicBezTo>
                <a:cubicBezTo>
                  <a:pt x="17" y="0"/>
                  <a:pt x="17" y="0"/>
                  <a:pt x="17" y="0"/>
                </a:cubicBezTo>
                <a:cubicBezTo>
                  <a:pt x="15" y="0"/>
                  <a:pt x="14" y="2"/>
                  <a:pt x="14" y="4"/>
                </a:cubicBezTo>
                <a:cubicBezTo>
                  <a:pt x="14" y="12"/>
                  <a:pt x="14" y="12"/>
                  <a:pt x="14" y="12"/>
                </a:cubicBezTo>
                <a:cubicBezTo>
                  <a:pt x="3" y="12"/>
                  <a:pt x="3" y="12"/>
                  <a:pt x="3" y="12"/>
                </a:cubicBezTo>
                <a:cubicBezTo>
                  <a:pt x="1" y="12"/>
                  <a:pt x="0" y="14"/>
                  <a:pt x="0" y="16"/>
                </a:cubicBezTo>
                <a:cubicBezTo>
                  <a:pt x="0" y="37"/>
                  <a:pt x="0" y="37"/>
                  <a:pt x="0" y="37"/>
                </a:cubicBezTo>
                <a:cubicBezTo>
                  <a:pt x="0" y="43"/>
                  <a:pt x="2" y="48"/>
                  <a:pt x="6" y="52"/>
                </a:cubicBezTo>
                <a:cubicBezTo>
                  <a:pt x="6" y="52"/>
                  <a:pt x="6" y="52"/>
                  <a:pt x="6" y="52"/>
                </a:cubicBezTo>
                <a:cubicBezTo>
                  <a:pt x="9" y="56"/>
                  <a:pt x="14" y="58"/>
                  <a:pt x="19" y="59"/>
                </a:cubicBezTo>
                <a:cubicBezTo>
                  <a:pt x="25" y="68"/>
                  <a:pt x="35" y="74"/>
                  <a:pt x="45" y="75"/>
                </a:cubicBezTo>
                <a:cubicBezTo>
                  <a:pt x="45" y="84"/>
                  <a:pt x="45" y="84"/>
                  <a:pt x="45" y="84"/>
                </a:cubicBezTo>
                <a:cubicBezTo>
                  <a:pt x="29" y="84"/>
                  <a:pt x="29" y="84"/>
                  <a:pt x="29" y="84"/>
                </a:cubicBezTo>
                <a:cubicBezTo>
                  <a:pt x="27" y="84"/>
                  <a:pt x="25" y="86"/>
                  <a:pt x="25" y="88"/>
                </a:cubicBezTo>
                <a:cubicBezTo>
                  <a:pt x="25" y="90"/>
                  <a:pt x="27" y="92"/>
                  <a:pt x="29" y="92"/>
                </a:cubicBezTo>
                <a:cubicBezTo>
                  <a:pt x="69" y="92"/>
                  <a:pt x="69" y="92"/>
                  <a:pt x="69" y="92"/>
                </a:cubicBezTo>
                <a:cubicBezTo>
                  <a:pt x="71" y="92"/>
                  <a:pt x="73" y="90"/>
                  <a:pt x="73" y="88"/>
                </a:cubicBezTo>
                <a:cubicBezTo>
                  <a:pt x="73" y="86"/>
                  <a:pt x="71" y="84"/>
                  <a:pt x="69" y="84"/>
                </a:cubicBezTo>
                <a:cubicBezTo>
                  <a:pt x="53" y="84"/>
                  <a:pt x="53" y="84"/>
                  <a:pt x="53" y="84"/>
                </a:cubicBezTo>
                <a:cubicBezTo>
                  <a:pt x="53" y="75"/>
                  <a:pt x="53" y="75"/>
                  <a:pt x="53" y="75"/>
                </a:cubicBezTo>
                <a:cubicBezTo>
                  <a:pt x="63" y="74"/>
                  <a:pt x="73" y="68"/>
                  <a:pt x="78" y="59"/>
                </a:cubicBezTo>
                <a:cubicBezTo>
                  <a:pt x="84" y="58"/>
                  <a:pt x="88" y="56"/>
                  <a:pt x="92" y="53"/>
                </a:cubicBezTo>
                <a:cubicBezTo>
                  <a:pt x="92" y="52"/>
                  <a:pt x="92" y="52"/>
                  <a:pt x="92" y="52"/>
                </a:cubicBezTo>
                <a:cubicBezTo>
                  <a:pt x="96" y="48"/>
                  <a:pt x="98" y="43"/>
                  <a:pt x="98" y="37"/>
                </a:cubicBezTo>
                <a:cubicBezTo>
                  <a:pt x="98" y="16"/>
                  <a:pt x="98" y="16"/>
                  <a:pt x="98" y="16"/>
                </a:cubicBezTo>
                <a:cubicBezTo>
                  <a:pt x="98" y="14"/>
                  <a:pt x="96" y="12"/>
                  <a:pt x="94" y="12"/>
                </a:cubicBezTo>
                <a:close/>
                <a:moveTo>
                  <a:pt x="11" y="47"/>
                </a:moveTo>
                <a:cubicBezTo>
                  <a:pt x="11" y="47"/>
                  <a:pt x="11" y="47"/>
                  <a:pt x="11" y="47"/>
                </a:cubicBezTo>
                <a:cubicBezTo>
                  <a:pt x="9" y="44"/>
                  <a:pt x="7" y="41"/>
                  <a:pt x="7" y="37"/>
                </a:cubicBezTo>
                <a:cubicBezTo>
                  <a:pt x="7" y="20"/>
                  <a:pt x="7" y="20"/>
                  <a:pt x="7" y="20"/>
                </a:cubicBezTo>
                <a:cubicBezTo>
                  <a:pt x="14" y="20"/>
                  <a:pt x="14" y="20"/>
                  <a:pt x="14" y="20"/>
                </a:cubicBezTo>
                <a:cubicBezTo>
                  <a:pt x="14" y="40"/>
                  <a:pt x="14" y="40"/>
                  <a:pt x="14" y="40"/>
                </a:cubicBezTo>
                <a:cubicBezTo>
                  <a:pt x="14" y="44"/>
                  <a:pt x="14" y="47"/>
                  <a:pt x="15" y="50"/>
                </a:cubicBezTo>
                <a:cubicBezTo>
                  <a:pt x="14" y="49"/>
                  <a:pt x="12" y="48"/>
                  <a:pt x="11" y="47"/>
                </a:cubicBezTo>
                <a:close/>
                <a:moveTo>
                  <a:pt x="76" y="40"/>
                </a:moveTo>
                <a:cubicBezTo>
                  <a:pt x="76" y="40"/>
                  <a:pt x="76" y="40"/>
                  <a:pt x="76" y="40"/>
                </a:cubicBezTo>
                <a:cubicBezTo>
                  <a:pt x="76" y="45"/>
                  <a:pt x="75" y="49"/>
                  <a:pt x="73" y="53"/>
                </a:cubicBezTo>
                <a:cubicBezTo>
                  <a:pt x="73" y="53"/>
                  <a:pt x="73" y="53"/>
                  <a:pt x="73" y="53"/>
                </a:cubicBezTo>
                <a:cubicBezTo>
                  <a:pt x="69" y="62"/>
                  <a:pt x="59" y="67"/>
                  <a:pt x="49" y="67"/>
                </a:cubicBezTo>
                <a:cubicBezTo>
                  <a:pt x="39" y="67"/>
                  <a:pt x="29" y="62"/>
                  <a:pt x="24" y="53"/>
                </a:cubicBezTo>
                <a:cubicBezTo>
                  <a:pt x="24" y="53"/>
                  <a:pt x="24" y="53"/>
                  <a:pt x="24" y="53"/>
                </a:cubicBezTo>
                <a:cubicBezTo>
                  <a:pt x="22" y="49"/>
                  <a:pt x="21" y="45"/>
                  <a:pt x="21" y="40"/>
                </a:cubicBezTo>
                <a:cubicBezTo>
                  <a:pt x="21" y="40"/>
                  <a:pt x="21" y="40"/>
                  <a:pt x="21" y="40"/>
                </a:cubicBezTo>
                <a:cubicBezTo>
                  <a:pt x="21" y="8"/>
                  <a:pt x="21" y="8"/>
                  <a:pt x="21" y="8"/>
                </a:cubicBezTo>
                <a:cubicBezTo>
                  <a:pt x="76" y="8"/>
                  <a:pt x="76" y="8"/>
                  <a:pt x="76" y="8"/>
                </a:cubicBezTo>
                <a:cubicBezTo>
                  <a:pt x="76" y="40"/>
                  <a:pt x="76" y="40"/>
                  <a:pt x="76" y="40"/>
                </a:cubicBezTo>
                <a:close/>
                <a:moveTo>
                  <a:pt x="91" y="37"/>
                </a:moveTo>
                <a:cubicBezTo>
                  <a:pt x="91" y="37"/>
                  <a:pt x="91" y="37"/>
                  <a:pt x="91" y="37"/>
                </a:cubicBezTo>
                <a:cubicBezTo>
                  <a:pt x="91" y="41"/>
                  <a:pt x="89" y="44"/>
                  <a:pt x="86" y="47"/>
                </a:cubicBezTo>
                <a:cubicBezTo>
                  <a:pt x="86" y="47"/>
                  <a:pt x="86" y="47"/>
                  <a:pt x="86" y="47"/>
                </a:cubicBezTo>
                <a:cubicBezTo>
                  <a:pt x="85" y="48"/>
                  <a:pt x="84" y="49"/>
                  <a:pt x="83" y="50"/>
                </a:cubicBezTo>
                <a:cubicBezTo>
                  <a:pt x="84" y="47"/>
                  <a:pt x="84" y="44"/>
                  <a:pt x="84" y="40"/>
                </a:cubicBezTo>
                <a:cubicBezTo>
                  <a:pt x="84" y="40"/>
                  <a:pt x="84" y="40"/>
                  <a:pt x="84" y="40"/>
                </a:cubicBezTo>
                <a:cubicBezTo>
                  <a:pt x="84" y="20"/>
                  <a:pt x="84" y="20"/>
                  <a:pt x="84" y="20"/>
                </a:cubicBezTo>
                <a:cubicBezTo>
                  <a:pt x="91" y="20"/>
                  <a:pt x="91" y="20"/>
                  <a:pt x="91" y="20"/>
                </a:cubicBezTo>
                <a:cubicBezTo>
                  <a:pt x="91" y="37"/>
                  <a:pt x="91" y="37"/>
                  <a:pt x="91" y="37"/>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9" name="Rectangle 24"/>
          <p:cNvSpPr>
            <a:spLocks noChangeArrowheads="1"/>
          </p:cNvSpPr>
          <p:nvPr/>
        </p:nvSpPr>
        <p:spPr bwMode="auto">
          <a:xfrm>
            <a:off x="4863400" y="1454590"/>
            <a:ext cx="2879958" cy="244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nSpc>
                <a:spcPct val="150000"/>
              </a:lnSpc>
              <a:spcBef>
                <a:spcPts val="300"/>
              </a:spcBef>
            </a:pPr>
            <a:r>
              <a:rPr lang="zh-CN" altLang="en-US" sz="1200" b="1" dirty="0">
                <a:latin typeface="微软雅黑" panose="020B0503020204020204" pitchFamily="34" charset="-122"/>
                <a:ea typeface="微软雅黑" panose="020B0503020204020204" pitchFamily="34" charset="-122"/>
              </a:rPr>
              <a:t>（</a:t>
            </a:r>
            <a:r>
              <a:rPr lang="en-US" altLang="zh-CN" sz="1200" b="1" dirty="0">
                <a:latin typeface="微软雅黑" panose="020B0503020204020204" pitchFamily="34" charset="-122"/>
                <a:ea typeface="微软雅黑" panose="020B0503020204020204" pitchFamily="34" charset="-122"/>
              </a:rPr>
              <a:t>1</a:t>
            </a:r>
            <a:r>
              <a:rPr lang="zh-CN" altLang="en-US" sz="1200" b="1" dirty="0">
                <a:latin typeface="微软雅黑" panose="020B0503020204020204" pitchFamily="34" charset="-122"/>
                <a:ea typeface="微软雅黑" panose="020B0503020204020204" pitchFamily="34" charset="-122"/>
              </a:rPr>
              <a:t>）初识插画设计。</a:t>
            </a:r>
            <a:endParaRPr lang="en-US" altLang="zh-CN" sz="1200" b="1" dirty="0">
              <a:latin typeface="微软雅黑" panose="020B0503020204020204" pitchFamily="34" charset="-122"/>
              <a:ea typeface="微软雅黑" panose="020B0503020204020204" pitchFamily="34" charset="-122"/>
            </a:endParaRPr>
          </a:p>
        </p:txBody>
      </p:sp>
      <p:sp>
        <p:nvSpPr>
          <p:cNvPr id="120" name="Rectangle 24"/>
          <p:cNvSpPr>
            <a:spLocks noChangeArrowheads="1"/>
          </p:cNvSpPr>
          <p:nvPr/>
        </p:nvSpPr>
        <p:spPr bwMode="auto">
          <a:xfrm>
            <a:off x="4935403" y="1726236"/>
            <a:ext cx="3063216" cy="21833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nSpc>
                <a:spcPct val="150000"/>
              </a:lnSpc>
            </a:pPr>
            <a:r>
              <a:rPr lang="zh-CN" altLang="en-US" sz="1200" b="1" dirty="0">
                <a:latin typeface="微软雅黑" panose="020B0503020204020204" pitchFamily="34" charset="-122"/>
                <a:ea typeface="微软雅黑" panose="020B0503020204020204" pitchFamily="34" charset="-122"/>
              </a:rPr>
              <a:t>① 插画设计的工作环境介绍</a:t>
            </a:r>
            <a:endParaRPr lang="en-US" altLang="zh-CN" sz="1200" b="1" dirty="0">
              <a:latin typeface="微软雅黑" panose="020B0503020204020204" pitchFamily="34" charset="-122"/>
              <a:ea typeface="微软雅黑" panose="020B0503020204020204" pitchFamily="34" charset="-122"/>
            </a:endParaRPr>
          </a:p>
          <a:p>
            <a:pPr marL="171450" indent="-171450">
              <a:lnSpc>
                <a:spcPct val="150000"/>
              </a:lnSpc>
              <a:buFont typeface="Wingdings" panose="05000000000000000000" pitchFamily="2" charset="2"/>
              <a:buChar char="n"/>
            </a:pPr>
            <a:r>
              <a:rPr lang="zh-CN" altLang="en-US" sz="1200" dirty="0">
                <a:latin typeface="微软雅黑" panose="020B0503020204020204" pitchFamily="34" charset="-122"/>
                <a:ea typeface="微软雅黑" panose="020B0503020204020204" pitchFamily="34" charset="-122"/>
              </a:rPr>
              <a:t>很多人喜欢插画设计，但如何营造一个富有个性、能激发插画学习者创作灵感的工作环境呢？对于插画设计师来说，绘画的环境一定要有艺术感和设计理念，哪怕是在普通的教室里，艺术的插画绘画环境依然很重要，可以营造一种艺术氛围，以便给创作带来灵感。</a:t>
            </a:r>
            <a:endParaRPr lang="en-US" altLang="zh-CN" sz="1200" dirty="0">
              <a:latin typeface="微软雅黑" panose="020B0503020204020204" pitchFamily="34" charset="-122"/>
              <a:ea typeface="微软雅黑" panose="020B0503020204020204" pitchFamily="34" charset="-122"/>
            </a:endParaRPr>
          </a:p>
        </p:txBody>
      </p:sp>
      <p:sp>
        <p:nvSpPr>
          <p:cNvPr id="121" name="菱形 120"/>
          <p:cNvSpPr/>
          <p:nvPr/>
        </p:nvSpPr>
        <p:spPr>
          <a:xfrm>
            <a:off x="3932784" y="1788754"/>
            <a:ext cx="638034" cy="638034"/>
          </a:xfrm>
          <a:prstGeom prst="diamond">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6" name="Freeform 26"/>
          <p:cNvSpPr>
            <a:spLocks noEditPoints="1"/>
          </p:cNvSpPr>
          <p:nvPr/>
        </p:nvSpPr>
        <p:spPr bwMode="auto">
          <a:xfrm>
            <a:off x="4142123" y="1997578"/>
            <a:ext cx="219356" cy="220386"/>
          </a:xfrm>
          <a:custGeom>
            <a:avLst/>
            <a:gdLst>
              <a:gd name="T0" fmla="*/ 83 w 106"/>
              <a:gd name="T1" fmla="*/ 53 h 106"/>
              <a:gd name="T2" fmla="*/ 104 w 106"/>
              <a:gd name="T3" fmla="*/ 22 h 106"/>
              <a:gd name="T4" fmla="*/ 72 w 106"/>
              <a:gd name="T5" fmla="*/ 4 h 106"/>
              <a:gd name="T6" fmla="*/ 31 w 106"/>
              <a:gd name="T7" fmla="*/ 2 h 106"/>
              <a:gd name="T8" fmla="*/ 2 w 106"/>
              <a:gd name="T9" fmla="*/ 26 h 106"/>
              <a:gd name="T10" fmla="*/ 23 w 106"/>
              <a:gd name="T11" fmla="*/ 53 h 106"/>
              <a:gd name="T12" fmla="*/ 1 w 106"/>
              <a:gd name="T13" fmla="*/ 77 h 106"/>
              <a:gd name="T14" fmla="*/ 5 w 106"/>
              <a:gd name="T15" fmla="*/ 105 h 106"/>
              <a:gd name="T16" fmla="*/ 32 w 106"/>
              <a:gd name="T17" fmla="*/ 104 h 106"/>
              <a:gd name="T18" fmla="*/ 74 w 106"/>
              <a:gd name="T19" fmla="*/ 104 h 106"/>
              <a:gd name="T20" fmla="*/ 80 w 106"/>
              <a:gd name="T21" fmla="*/ 104 h 106"/>
              <a:gd name="T22" fmla="*/ 104 w 106"/>
              <a:gd name="T23" fmla="*/ 75 h 106"/>
              <a:gd name="T24" fmla="*/ 77 w 106"/>
              <a:gd name="T25" fmla="*/ 9 h 106"/>
              <a:gd name="T26" fmla="*/ 96 w 106"/>
              <a:gd name="T27" fmla="*/ 24 h 106"/>
              <a:gd name="T28" fmla="*/ 90 w 106"/>
              <a:gd name="T29" fmla="*/ 36 h 106"/>
              <a:gd name="T30" fmla="*/ 85 w 106"/>
              <a:gd name="T31" fmla="*/ 31 h 106"/>
              <a:gd name="T32" fmla="*/ 85 w 106"/>
              <a:gd name="T33" fmla="*/ 31 h 106"/>
              <a:gd name="T34" fmla="*/ 75 w 106"/>
              <a:gd name="T35" fmla="*/ 21 h 106"/>
              <a:gd name="T36" fmla="*/ 75 w 106"/>
              <a:gd name="T37" fmla="*/ 21 h 106"/>
              <a:gd name="T38" fmla="*/ 75 w 106"/>
              <a:gd name="T39" fmla="*/ 21 h 106"/>
              <a:gd name="T40" fmla="*/ 75 w 106"/>
              <a:gd name="T41" fmla="*/ 20 h 106"/>
              <a:gd name="T42" fmla="*/ 77 w 106"/>
              <a:gd name="T43" fmla="*/ 9 h 106"/>
              <a:gd name="T44" fmla="*/ 80 w 106"/>
              <a:gd name="T45" fmla="*/ 33 h 106"/>
              <a:gd name="T46" fmla="*/ 15 w 106"/>
              <a:gd name="T47" fmla="*/ 84 h 106"/>
              <a:gd name="T48" fmla="*/ 80 w 106"/>
              <a:gd name="T49" fmla="*/ 33 h 106"/>
              <a:gd name="T50" fmla="*/ 10 w 106"/>
              <a:gd name="T51" fmla="*/ 29 h 106"/>
              <a:gd name="T52" fmla="*/ 32 w 106"/>
              <a:gd name="T53" fmla="*/ 14 h 106"/>
              <a:gd name="T54" fmla="*/ 25 w 106"/>
              <a:gd name="T55" fmla="*/ 24 h 106"/>
              <a:gd name="T56" fmla="*/ 35 w 106"/>
              <a:gd name="T57" fmla="*/ 17 h 106"/>
              <a:gd name="T58" fmla="*/ 37 w 106"/>
              <a:gd name="T59" fmla="*/ 26 h 106"/>
              <a:gd name="T60" fmla="*/ 41 w 106"/>
              <a:gd name="T61" fmla="*/ 29 h 106"/>
              <a:gd name="T62" fmla="*/ 47 w 106"/>
              <a:gd name="T63" fmla="*/ 29 h 106"/>
              <a:gd name="T64" fmla="*/ 10 w 106"/>
              <a:gd name="T65" fmla="*/ 29 h 106"/>
              <a:gd name="T66" fmla="*/ 67 w 106"/>
              <a:gd name="T67" fmla="*/ 19 h 106"/>
              <a:gd name="T68" fmla="*/ 12 w 106"/>
              <a:gd name="T69" fmla="*/ 80 h 106"/>
              <a:gd name="T70" fmla="*/ 67 w 106"/>
              <a:gd name="T71" fmla="*/ 19 h 106"/>
              <a:gd name="T72" fmla="*/ 8 w 106"/>
              <a:gd name="T73" fmla="*/ 98 h 106"/>
              <a:gd name="T74" fmla="*/ 22 w 106"/>
              <a:gd name="T75" fmla="*/ 98 h 106"/>
              <a:gd name="T76" fmla="*/ 28 w 106"/>
              <a:gd name="T77" fmla="*/ 97 h 106"/>
              <a:gd name="T78" fmla="*/ 25 w 106"/>
              <a:gd name="T79" fmla="*/ 94 h 106"/>
              <a:gd name="T80" fmla="*/ 86 w 106"/>
              <a:gd name="T81" fmla="*/ 39 h 106"/>
              <a:gd name="T82" fmla="*/ 77 w 106"/>
              <a:gd name="T83" fmla="*/ 96 h 106"/>
              <a:gd name="T84" fmla="*/ 59 w 106"/>
              <a:gd name="T85" fmla="*/ 77 h 106"/>
              <a:gd name="T86" fmla="*/ 81 w 106"/>
              <a:gd name="T87" fmla="*/ 62 h 106"/>
              <a:gd name="T88" fmla="*/ 77 w 106"/>
              <a:gd name="T89" fmla="*/ 69 h 106"/>
              <a:gd name="T90" fmla="*/ 84 w 106"/>
              <a:gd name="T91" fmla="*/ 66 h 106"/>
              <a:gd name="T92" fmla="*/ 83 w 106"/>
              <a:gd name="T93" fmla="*/ 78 h 106"/>
              <a:gd name="T94" fmla="*/ 86 w 106"/>
              <a:gd name="T95" fmla="*/ 81 h 106"/>
              <a:gd name="T96" fmla="*/ 96 w 106"/>
              <a:gd name="T97" fmla="*/ 77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06" h="106">
                <a:moveTo>
                  <a:pt x="104" y="75"/>
                </a:moveTo>
                <a:cubicBezTo>
                  <a:pt x="83" y="53"/>
                  <a:pt x="83" y="53"/>
                  <a:pt x="83" y="53"/>
                </a:cubicBezTo>
                <a:cubicBezTo>
                  <a:pt x="102" y="34"/>
                  <a:pt x="102" y="34"/>
                  <a:pt x="102" y="34"/>
                </a:cubicBezTo>
                <a:cubicBezTo>
                  <a:pt x="105" y="31"/>
                  <a:pt x="106" y="27"/>
                  <a:pt x="104" y="22"/>
                </a:cubicBezTo>
                <a:cubicBezTo>
                  <a:pt x="102" y="17"/>
                  <a:pt x="92" y="9"/>
                  <a:pt x="87" y="4"/>
                </a:cubicBezTo>
                <a:cubicBezTo>
                  <a:pt x="83" y="0"/>
                  <a:pt x="76" y="0"/>
                  <a:pt x="72" y="4"/>
                </a:cubicBezTo>
                <a:cubicBezTo>
                  <a:pt x="52" y="23"/>
                  <a:pt x="52" y="23"/>
                  <a:pt x="52" y="23"/>
                </a:cubicBezTo>
                <a:cubicBezTo>
                  <a:pt x="31" y="2"/>
                  <a:pt x="31" y="2"/>
                  <a:pt x="31" y="2"/>
                </a:cubicBezTo>
                <a:cubicBezTo>
                  <a:pt x="30" y="1"/>
                  <a:pt x="27" y="1"/>
                  <a:pt x="26" y="2"/>
                </a:cubicBezTo>
                <a:cubicBezTo>
                  <a:pt x="2" y="26"/>
                  <a:pt x="2" y="26"/>
                  <a:pt x="2" y="26"/>
                </a:cubicBezTo>
                <a:cubicBezTo>
                  <a:pt x="0" y="28"/>
                  <a:pt x="0" y="30"/>
                  <a:pt x="2" y="31"/>
                </a:cubicBezTo>
                <a:cubicBezTo>
                  <a:pt x="23" y="53"/>
                  <a:pt x="23" y="53"/>
                  <a:pt x="23" y="53"/>
                </a:cubicBezTo>
                <a:cubicBezTo>
                  <a:pt x="2" y="74"/>
                  <a:pt x="2" y="74"/>
                  <a:pt x="2" y="74"/>
                </a:cubicBezTo>
                <a:cubicBezTo>
                  <a:pt x="1" y="75"/>
                  <a:pt x="1" y="76"/>
                  <a:pt x="1" y="77"/>
                </a:cubicBezTo>
                <a:cubicBezTo>
                  <a:pt x="1" y="85"/>
                  <a:pt x="1" y="93"/>
                  <a:pt x="1" y="101"/>
                </a:cubicBezTo>
                <a:cubicBezTo>
                  <a:pt x="1" y="103"/>
                  <a:pt x="2" y="105"/>
                  <a:pt x="5" y="105"/>
                </a:cubicBezTo>
                <a:cubicBezTo>
                  <a:pt x="29" y="105"/>
                  <a:pt x="29" y="105"/>
                  <a:pt x="29" y="105"/>
                </a:cubicBezTo>
                <a:cubicBezTo>
                  <a:pt x="30" y="105"/>
                  <a:pt x="31" y="105"/>
                  <a:pt x="32" y="104"/>
                </a:cubicBezTo>
                <a:cubicBezTo>
                  <a:pt x="53" y="83"/>
                  <a:pt x="53" y="83"/>
                  <a:pt x="53" y="83"/>
                </a:cubicBezTo>
                <a:cubicBezTo>
                  <a:pt x="74" y="104"/>
                  <a:pt x="74" y="104"/>
                  <a:pt x="74" y="104"/>
                </a:cubicBezTo>
                <a:cubicBezTo>
                  <a:pt x="75" y="104"/>
                  <a:pt x="75" y="104"/>
                  <a:pt x="75" y="104"/>
                </a:cubicBezTo>
                <a:cubicBezTo>
                  <a:pt x="76" y="106"/>
                  <a:pt x="78" y="106"/>
                  <a:pt x="80" y="104"/>
                </a:cubicBezTo>
                <a:cubicBezTo>
                  <a:pt x="104" y="80"/>
                  <a:pt x="104" y="80"/>
                  <a:pt x="104" y="80"/>
                </a:cubicBezTo>
                <a:cubicBezTo>
                  <a:pt x="105" y="79"/>
                  <a:pt x="105" y="76"/>
                  <a:pt x="104" y="75"/>
                </a:cubicBezTo>
                <a:close/>
                <a:moveTo>
                  <a:pt x="77" y="9"/>
                </a:moveTo>
                <a:cubicBezTo>
                  <a:pt x="77" y="9"/>
                  <a:pt x="77" y="9"/>
                  <a:pt x="77" y="9"/>
                </a:cubicBezTo>
                <a:cubicBezTo>
                  <a:pt x="78" y="8"/>
                  <a:pt x="80" y="8"/>
                  <a:pt x="82" y="9"/>
                </a:cubicBezTo>
                <a:cubicBezTo>
                  <a:pt x="87" y="14"/>
                  <a:pt x="92" y="19"/>
                  <a:pt x="96" y="24"/>
                </a:cubicBezTo>
                <a:cubicBezTo>
                  <a:pt x="98" y="26"/>
                  <a:pt x="98" y="28"/>
                  <a:pt x="96" y="29"/>
                </a:cubicBezTo>
                <a:cubicBezTo>
                  <a:pt x="90" y="36"/>
                  <a:pt x="90" y="36"/>
                  <a:pt x="90" y="36"/>
                </a:cubicBezTo>
                <a:cubicBezTo>
                  <a:pt x="85" y="31"/>
                  <a:pt x="85" y="31"/>
                  <a:pt x="85" y="31"/>
                </a:cubicBezTo>
                <a:cubicBezTo>
                  <a:pt x="85" y="31"/>
                  <a:pt x="85" y="31"/>
                  <a:pt x="85" y="31"/>
                </a:cubicBezTo>
                <a:cubicBezTo>
                  <a:pt x="85" y="31"/>
                  <a:pt x="85" y="31"/>
                  <a:pt x="85" y="31"/>
                </a:cubicBezTo>
                <a:cubicBezTo>
                  <a:pt x="85" y="31"/>
                  <a:pt x="85" y="31"/>
                  <a:pt x="85" y="31"/>
                </a:cubicBezTo>
                <a:cubicBezTo>
                  <a:pt x="85" y="31"/>
                  <a:pt x="85" y="31"/>
                  <a:pt x="85" y="31"/>
                </a:cubicBezTo>
                <a:cubicBezTo>
                  <a:pt x="75" y="21"/>
                  <a:pt x="75" y="21"/>
                  <a:pt x="75" y="21"/>
                </a:cubicBezTo>
                <a:cubicBezTo>
                  <a:pt x="75" y="21"/>
                  <a:pt x="75" y="21"/>
                  <a:pt x="75" y="21"/>
                </a:cubicBezTo>
                <a:cubicBezTo>
                  <a:pt x="75" y="21"/>
                  <a:pt x="75" y="21"/>
                  <a:pt x="75" y="21"/>
                </a:cubicBezTo>
                <a:cubicBezTo>
                  <a:pt x="75" y="21"/>
                  <a:pt x="75" y="21"/>
                  <a:pt x="75" y="21"/>
                </a:cubicBezTo>
                <a:cubicBezTo>
                  <a:pt x="75" y="21"/>
                  <a:pt x="75" y="21"/>
                  <a:pt x="75" y="21"/>
                </a:cubicBezTo>
                <a:cubicBezTo>
                  <a:pt x="75" y="21"/>
                  <a:pt x="75" y="21"/>
                  <a:pt x="75" y="21"/>
                </a:cubicBezTo>
                <a:cubicBezTo>
                  <a:pt x="75" y="20"/>
                  <a:pt x="75" y="20"/>
                  <a:pt x="75" y="20"/>
                </a:cubicBezTo>
                <a:cubicBezTo>
                  <a:pt x="70" y="16"/>
                  <a:pt x="70" y="16"/>
                  <a:pt x="70" y="16"/>
                </a:cubicBezTo>
                <a:cubicBezTo>
                  <a:pt x="77" y="9"/>
                  <a:pt x="77" y="9"/>
                  <a:pt x="77" y="9"/>
                </a:cubicBezTo>
                <a:close/>
                <a:moveTo>
                  <a:pt x="80" y="33"/>
                </a:moveTo>
                <a:cubicBezTo>
                  <a:pt x="80" y="33"/>
                  <a:pt x="80" y="33"/>
                  <a:pt x="80" y="33"/>
                </a:cubicBezTo>
                <a:cubicBezTo>
                  <a:pt x="61" y="52"/>
                  <a:pt x="42" y="72"/>
                  <a:pt x="22" y="91"/>
                </a:cubicBezTo>
                <a:cubicBezTo>
                  <a:pt x="15" y="84"/>
                  <a:pt x="15" y="84"/>
                  <a:pt x="15" y="84"/>
                </a:cubicBezTo>
                <a:cubicBezTo>
                  <a:pt x="73" y="25"/>
                  <a:pt x="73" y="25"/>
                  <a:pt x="73" y="25"/>
                </a:cubicBezTo>
                <a:cubicBezTo>
                  <a:pt x="76" y="28"/>
                  <a:pt x="78" y="30"/>
                  <a:pt x="80" y="33"/>
                </a:cubicBezTo>
                <a:close/>
                <a:moveTo>
                  <a:pt x="10" y="29"/>
                </a:moveTo>
                <a:cubicBezTo>
                  <a:pt x="10" y="29"/>
                  <a:pt x="10" y="29"/>
                  <a:pt x="10" y="29"/>
                </a:cubicBezTo>
                <a:cubicBezTo>
                  <a:pt x="29" y="10"/>
                  <a:pt x="29" y="10"/>
                  <a:pt x="29" y="10"/>
                </a:cubicBezTo>
                <a:cubicBezTo>
                  <a:pt x="32" y="14"/>
                  <a:pt x="32" y="14"/>
                  <a:pt x="32" y="14"/>
                </a:cubicBezTo>
                <a:cubicBezTo>
                  <a:pt x="25" y="20"/>
                  <a:pt x="25" y="20"/>
                  <a:pt x="25" y="20"/>
                </a:cubicBezTo>
                <a:cubicBezTo>
                  <a:pt x="25" y="21"/>
                  <a:pt x="25" y="23"/>
                  <a:pt x="25" y="24"/>
                </a:cubicBezTo>
                <a:cubicBezTo>
                  <a:pt x="26" y="24"/>
                  <a:pt x="28" y="24"/>
                  <a:pt x="29" y="24"/>
                </a:cubicBezTo>
                <a:cubicBezTo>
                  <a:pt x="35" y="17"/>
                  <a:pt x="35" y="17"/>
                  <a:pt x="35" y="17"/>
                </a:cubicBezTo>
                <a:cubicBezTo>
                  <a:pt x="41" y="22"/>
                  <a:pt x="41" y="22"/>
                  <a:pt x="41" y="22"/>
                </a:cubicBezTo>
                <a:cubicBezTo>
                  <a:pt x="37" y="26"/>
                  <a:pt x="37" y="26"/>
                  <a:pt x="37" y="26"/>
                </a:cubicBezTo>
                <a:cubicBezTo>
                  <a:pt x="36" y="27"/>
                  <a:pt x="36" y="28"/>
                  <a:pt x="37" y="29"/>
                </a:cubicBezTo>
                <a:cubicBezTo>
                  <a:pt x="38" y="30"/>
                  <a:pt x="40" y="30"/>
                  <a:pt x="41" y="29"/>
                </a:cubicBezTo>
                <a:cubicBezTo>
                  <a:pt x="44" y="26"/>
                  <a:pt x="44" y="26"/>
                  <a:pt x="44" y="26"/>
                </a:cubicBezTo>
                <a:cubicBezTo>
                  <a:pt x="47" y="29"/>
                  <a:pt x="47" y="29"/>
                  <a:pt x="47" y="29"/>
                </a:cubicBezTo>
                <a:cubicBezTo>
                  <a:pt x="29" y="47"/>
                  <a:pt x="29" y="47"/>
                  <a:pt x="29" y="47"/>
                </a:cubicBezTo>
                <a:cubicBezTo>
                  <a:pt x="10" y="29"/>
                  <a:pt x="10" y="29"/>
                  <a:pt x="10" y="29"/>
                </a:cubicBezTo>
                <a:close/>
                <a:moveTo>
                  <a:pt x="67" y="19"/>
                </a:moveTo>
                <a:cubicBezTo>
                  <a:pt x="67" y="19"/>
                  <a:pt x="67" y="19"/>
                  <a:pt x="67" y="19"/>
                </a:cubicBezTo>
                <a:cubicBezTo>
                  <a:pt x="70" y="22"/>
                  <a:pt x="70" y="22"/>
                  <a:pt x="70" y="22"/>
                </a:cubicBezTo>
                <a:cubicBezTo>
                  <a:pt x="12" y="80"/>
                  <a:pt x="12" y="80"/>
                  <a:pt x="12" y="80"/>
                </a:cubicBezTo>
                <a:cubicBezTo>
                  <a:pt x="9" y="78"/>
                  <a:pt x="9" y="78"/>
                  <a:pt x="9" y="78"/>
                </a:cubicBezTo>
                <a:cubicBezTo>
                  <a:pt x="67" y="19"/>
                  <a:pt x="67" y="19"/>
                  <a:pt x="67" y="19"/>
                </a:cubicBezTo>
                <a:close/>
                <a:moveTo>
                  <a:pt x="8" y="98"/>
                </a:moveTo>
                <a:cubicBezTo>
                  <a:pt x="8" y="98"/>
                  <a:pt x="8" y="98"/>
                  <a:pt x="8" y="98"/>
                </a:cubicBezTo>
                <a:cubicBezTo>
                  <a:pt x="8" y="84"/>
                  <a:pt x="8" y="84"/>
                  <a:pt x="8" y="84"/>
                </a:cubicBezTo>
                <a:cubicBezTo>
                  <a:pt x="22" y="98"/>
                  <a:pt x="22" y="98"/>
                  <a:pt x="22" y="98"/>
                </a:cubicBezTo>
                <a:cubicBezTo>
                  <a:pt x="8" y="98"/>
                  <a:pt x="8" y="98"/>
                  <a:pt x="8" y="98"/>
                </a:cubicBezTo>
                <a:close/>
                <a:moveTo>
                  <a:pt x="28" y="97"/>
                </a:moveTo>
                <a:cubicBezTo>
                  <a:pt x="28" y="97"/>
                  <a:pt x="28" y="97"/>
                  <a:pt x="28" y="97"/>
                </a:cubicBezTo>
                <a:cubicBezTo>
                  <a:pt x="25" y="94"/>
                  <a:pt x="25" y="94"/>
                  <a:pt x="25" y="94"/>
                </a:cubicBezTo>
                <a:cubicBezTo>
                  <a:pt x="45" y="75"/>
                  <a:pt x="64" y="55"/>
                  <a:pt x="84" y="36"/>
                </a:cubicBezTo>
                <a:cubicBezTo>
                  <a:pt x="86" y="39"/>
                  <a:pt x="86" y="39"/>
                  <a:pt x="86" y="39"/>
                </a:cubicBezTo>
                <a:cubicBezTo>
                  <a:pt x="28" y="97"/>
                  <a:pt x="28" y="97"/>
                  <a:pt x="28" y="97"/>
                </a:cubicBezTo>
                <a:close/>
                <a:moveTo>
                  <a:pt x="77" y="96"/>
                </a:moveTo>
                <a:cubicBezTo>
                  <a:pt x="77" y="96"/>
                  <a:pt x="77" y="96"/>
                  <a:pt x="77" y="96"/>
                </a:cubicBezTo>
                <a:cubicBezTo>
                  <a:pt x="59" y="77"/>
                  <a:pt x="59" y="77"/>
                  <a:pt x="59" y="77"/>
                </a:cubicBezTo>
                <a:cubicBezTo>
                  <a:pt x="77" y="59"/>
                  <a:pt x="77" y="59"/>
                  <a:pt x="77" y="59"/>
                </a:cubicBezTo>
                <a:cubicBezTo>
                  <a:pt x="81" y="62"/>
                  <a:pt x="81" y="62"/>
                  <a:pt x="81" y="62"/>
                </a:cubicBezTo>
                <a:cubicBezTo>
                  <a:pt x="77" y="66"/>
                  <a:pt x="77" y="66"/>
                  <a:pt x="77" y="66"/>
                </a:cubicBezTo>
                <a:cubicBezTo>
                  <a:pt x="77" y="67"/>
                  <a:pt x="77" y="68"/>
                  <a:pt x="77" y="69"/>
                </a:cubicBezTo>
                <a:cubicBezTo>
                  <a:pt x="78" y="70"/>
                  <a:pt x="80" y="70"/>
                  <a:pt x="81" y="69"/>
                </a:cubicBezTo>
                <a:cubicBezTo>
                  <a:pt x="84" y="66"/>
                  <a:pt x="84" y="66"/>
                  <a:pt x="84" y="66"/>
                </a:cubicBezTo>
                <a:cubicBezTo>
                  <a:pt x="89" y="71"/>
                  <a:pt x="89" y="71"/>
                  <a:pt x="89" y="71"/>
                </a:cubicBezTo>
                <a:cubicBezTo>
                  <a:pt x="83" y="78"/>
                  <a:pt x="83" y="78"/>
                  <a:pt x="83" y="78"/>
                </a:cubicBezTo>
                <a:cubicBezTo>
                  <a:pt x="82" y="78"/>
                  <a:pt x="82" y="80"/>
                  <a:pt x="83" y="81"/>
                </a:cubicBezTo>
                <a:cubicBezTo>
                  <a:pt x="84" y="82"/>
                  <a:pt x="85" y="82"/>
                  <a:pt x="86" y="81"/>
                </a:cubicBezTo>
                <a:cubicBezTo>
                  <a:pt x="93" y="74"/>
                  <a:pt x="93" y="74"/>
                  <a:pt x="93" y="74"/>
                </a:cubicBezTo>
                <a:cubicBezTo>
                  <a:pt x="96" y="77"/>
                  <a:pt x="96" y="77"/>
                  <a:pt x="96" y="77"/>
                </a:cubicBezTo>
                <a:cubicBezTo>
                  <a:pt x="77" y="96"/>
                  <a:pt x="77" y="96"/>
                  <a:pt x="77" y="96"/>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3" name="菱形 122"/>
          <p:cNvSpPr/>
          <p:nvPr/>
        </p:nvSpPr>
        <p:spPr>
          <a:xfrm>
            <a:off x="1472607" y="2570956"/>
            <a:ext cx="1809408" cy="1809408"/>
          </a:xfrm>
          <a:prstGeom prst="diamond">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4" name="Freeform 21"/>
          <p:cNvSpPr>
            <a:spLocks noEditPoints="1"/>
          </p:cNvSpPr>
          <p:nvPr/>
        </p:nvSpPr>
        <p:spPr bwMode="auto">
          <a:xfrm>
            <a:off x="2257160" y="2935505"/>
            <a:ext cx="240302" cy="245642"/>
          </a:xfrm>
          <a:custGeom>
            <a:avLst/>
            <a:gdLst>
              <a:gd name="T0" fmla="*/ 26 w 90"/>
              <a:gd name="T1" fmla="*/ 19 h 91"/>
              <a:gd name="T2" fmla="*/ 19 w 90"/>
              <a:gd name="T3" fmla="*/ 26 h 91"/>
              <a:gd name="T4" fmla="*/ 18 w 90"/>
              <a:gd name="T5" fmla="*/ 34 h 91"/>
              <a:gd name="T6" fmla="*/ 22 w 90"/>
              <a:gd name="T7" fmla="*/ 29 h 91"/>
              <a:gd name="T8" fmla="*/ 29 w 90"/>
              <a:gd name="T9" fmla="*/ 23 h 91"/>
              <a:gd name="T10" fmla="*/ 33 w 90"/>
              <a:gd name="T11" fmla="*/ 18 h 91"/>
              <a:gd name="T12" fmla="*/ 89 w 90"/>
              <a:gd name="T13" fmla="*/ 84 h 91"/>
              <a:gd name="T14" fmla="*/ 73 w 90"/>
              <a:gd name="T15" fmla="*/ 67 h 91"/>
              <a:gd name="T16" fmla="*/ 82 w 90"/>
              <a:gd name="T17" fmla="*/ 41 h 91"/>
              <a:gd name="T18" fmla="*/ 79 w 90"/>
              <a:gd name="T19" fmla="*/ 25 h 91"/>
              <a:gd name="T20" fmla="*/ 70 w 90"/>
              <a:gd name="T21" fmla="*/ 12 h 91"/>
              <a:gd name="T22" fmla="*/ 41 w 90"/>
              <a:gd name="T23" fmla="*/ 0 h 91"/>
              <a:gd name="T24" fmla="*/ 3 w 90"/>
              <a:gd name="T25" fmla="*/ 25 h 91"/>
              <a:gd name="T26" fmla="*/ 3 w 90"/>
              <a:gd name="T27" fmla="*/ 57 h 91"/>
              <a:gd name="T28" fmla="*/ 12 w 90"/>
              <a:gd name="T29" fmla="*/ 70 h 91"/>
              <a:gd name="T30" fmla="*/ 25 w 90"/>
              <a:gd name="T31" fmla="*/ 79 h 91"/>
              <a:gd name="T32" fmla="*/ 25 w 90"/>
              <a:gd name="T33" fmla="*/ 79 h 91"/>
              <a:gd name="T34" fmla="*/ 57 w 90"/>
              <a:gd name="T35" fmla="*/ 79 h 91"/>
              <a:gd name="T36" fmla="*/ 84 w 90"/>
              <a:gd name="T37" fmla="*/ 89 h 91"/>
              <a:gd name="T38" fmla="*/ 89 w 90"/>
              <a:gd name="T39" fmla="*/ 84 h 91"/>
              <a:gd name="T40" fmla="*/ 65 w 90"/>
              <a:gd name="T41" fmla="*/ 65 h 91"/>
              <a:gd name="T42" fmla="*/ 54 w 90"/>
              <a:gd name="T43" fmla="*/ 72 h 91"/>
              <a:gd name="T44" fmla="*/ 28 w 90"/>
              <a:gd name="T45" fmla="*/ 72 h 91"/>
              <a:gd name="T46" fmla="*/ 17 w 90"/>
              <a:gd name="T47" fmla="*/ 65 h 91"/>
              <a:gd name="T48" fmla="*/ 17 w 90"/>
              <a:gd name="T49" fmla="*/ 65 h 91"/>
              <a:gd name="T50" fmla="*/ 10 w 90"/>
              <a:gd name="T51" fmla="*/ 54 h 91"/>
              <a:gd name="T52" fmla="*/ 10 w 90"/>
              <a:gd name="T53" fmla="*/ 28 h 91"/>
              <a:gd name="T54" fmla="*/ 41 w 90"/>
              <a:gd name="T55" fmla="*/ 7 h 91"/>
              <a:gd name="T56" fmla="*/ 65 w 90"/>
              <a:gd name="T57" fmla="*/ 17 h 91"/>
              <a:gd name="T58" fmla="*/ 72 w 90"/>
              <a:gd name="T59" fmla="*/ 28 h 91"/>
              <a:gd name="T60" fmla="*/ 75 w 90"/>
              <a:gd name="T61" fmla="*/ 41 h 91"/>
              <a:gd name="T62" fmla="*/ 65 w 90"/>
              <a:gd name="T63" fmla="*/ 65 h 91"/>
              <a:gd name="T64" fmla="*/ 65 w 90"/>
              <a:gd name="T65" fmla="*/ 39 h 91"/>
              <a:gd name="T66" fmla="*/ 61 w 90"/>
              <a:gd name="T67" fmla="*/ 50 h 91"/>
              <a:gd name="T68" fmla="*/ 57 w 90"/>
              <a:gd name="T69" fmla="*/ 57 h 91"/>
              <a:gd name="T70" fmla="*/ 41 w 90"/>
              <a:gd name="T71" fmla="*/ 63 h 91"/>
              <a:gd name="T72" fmla="*/ 41 w 90"/>
              <a:gd name="T73" fmla="*/ 68 h 91"/>
              <a:gd name="T74" fmla="*/ 60 w 90"/>
              <a:gd name="T75" fmla="*/ 60 h 91"/>
              <a:gd name="T76" fmla="*/ 66 w 90"/>
              <a:gd name="T77" fmla="*/ 51 h 91"/>
              <a:gd name="T78" fmla="*/ 65 w 90"/>
              <a:gd name="T79" fmla="*/ 39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90" h="91">
                <a:moveTo>
                  <a:pt x="30" y="16"/>
                </a:moveTo>
                <a:cubicBezTo>
                  <a:pt x="29" y="17"/>
                  <a:pt x="27" y="18"/>
                  <a:pt x="26" y="19"/>
                </a:cubicBezTo>
                <a:cubicBezTo>
                  <a:pt x="25" y="20"/>
                  <a:pt x="23" y="21"/>
                  <a:pt x="22" y="22"/>
                </a:cubicBezTo>
                <a:cubicBezTo>
                  <a:pt x="21" y="23"/>
                  <a:pt x="20" y="25"/>
                  <a:pt x="19" y="26"/>
                </a:cubicBezTo>
                <a:cubicBezTo>
                  <a:pt x="18" y="28"/>
                  <a:pt x="17" y="29"/>
                  <a:pt x="16" y="31"/>
                </a:cubicBezTo>
                <a:cubicBezTo>
                  <a:pt x="16" y="32"/>
                  <a:pt x="16" y="33"/>
                  <a:pt x="18" y="34"/>
                </a:cubicBezTo>
                <a:cubicBezTo>
                  <a:pt x="19" y="34"/>
                  <a:pt x="20" y="34"/>
                  <a:pt x="20" y="32"/>
                </a:cubicBezTo>
                <a:cubicBezTo>
                  <a:pt x="21" y="31"/>
                  <a:pt x="22" y="30"/>
                  <a:pt x="22" y="29"/>
                </a:cubicBezTo>
                <a:cubicBezTo>
                  <a:pt x="23" y="28"/>
                  <a:pt x="24" y="26"/>
                  <a:pt x="25" y="25"/>
                </a:cubicBezTo>
                <a:cubicBezTo>
                  <a:pt x="26" y="24"/>
                  <a:pt x="27" y="23"/>
                  <a:pt x="29" y="23"/>
                </a:cubicBezTo>
                <a:cubicBezTo>
                  <a:pt x="30" y="22"/>
                  <a:pt x="31" y="21"/>
                  <a:pt x="32" y="21"/>
                </a:cubicBezTo>
                <a:cubicBezTo>
                  <a:pt x="33" y="20"/>
                  <a:pt x="34" y="19"/>
                  <a:pt x="33" y="18"/>
                </a:cubicBezTo>
                <a:cubicBezTo>
                  <a:pt x="33" y="17"/>
                  <a:pt x="32" y="16"/>
                  <a:pt x="30" y="16"/>
                </a:cubicBezTo>
                <a:close/>
                <a:moveTo>
                  <a:pt x="89" y="84"/>
                </a:moveTo>
                <a:cubicBezTo>
                  <a:pt x="89" y="84"/>
                  <a:pt x="89" y="84"/>
                  <a:pt x="89" y="84"/>
                </a:cubicBezTo>
                <a:cubicBezTo>
                  <a:pt x="73" y="67"/>
                  <a:pt x="73" y="67"/>
                  <a:pt x="73" y="67"/>
                </a:cubicBezTo>
                <a:cubicBezTo>
                  <a:pt x="75" y="64"/>
                  <a:pt x="77" y="61"/>
                  <a:pt x="79" y="57"/>
                </a:cubicBezTo>
                <a:cubicBezTo>
                  <a:pt x="81" y="52"/>
                  <a:pt x="82" y="47"/>
                  <a:pt x="82" y="41"/>
                </a:cubicBezTo>
                <a:cubicBezTo>
                  <a:pt x="82" y="36"/>
                  <a:pt x="81" y="30"/>
                  <a:pt x="79" y="26"/>
                </a:cubicBezTo>
                <a:cubicBezTo>
                  <a:pt x="79" y="25"/>
                  <a:pt x="79" y="25"/>
                  <a:pt x="79" y="25"/>
                </a:cubicBezTo>
                <a:cubicBezTo>
                  <a:pt x="77" y="20"/>
                  <a:pt x="74" y="16"/>
                  <a:pt x="70" y="12"/>
                </a:cubicBezTo>
                <a:cubicBezTo>
                  <a:pt x="70" y="12"/>
                  <a:pt x="70" y="12"/>
                  <a:pt x="70" y="12"/>
                </a:cubicBezTo>
                <a:cubicBezTo>
                  <a:pt x="66" y="8"/>
                  <a:pt x="62" y="5"/>
                  <a:pt x="57" y="3"/>
                </a:cubicBezTo>
                <a:cubicBezTo>
                  <a:pt x="52" y="1"/>
                  <a:pt x="46" y="0"/>
                  <a:pt x="41" y="0"/>
                </a:cubicBezTo>
                <a:cubicBezTo>
                  <a:pt x="29" y="0"/>
                  <a:pt x="19" y="4"/>
                  <a:pt x="12" y="12"/>
                </a:cubicBezTo>
                <a:cubicBezTo>
                  <a:pt x="8" y="16"/>
                  <a:pt x="5" y="20"/>
                  <a:pt x="3" y="25"/>
                </a:cubicBezTo>
                <a:cubicBezTo>
                  <a:pt x="1" y="30"/>
                  <a:pt x="0" y="36"/>
                  <a:pt x="0" y="41"/>
                </a:cubicBezTo>
                <a:cubicBezTo>
                  <a:pt x="0" y="47"/>
                  <a:pt x="1" y="52"/>
                  <a:pt x="3" y="57"/>
                </a:cubicBezTo>
                <a:cubicBezTo>
                  <a:pt x="3" y="57"/>
                  <a:pt x="3" y="57"/>
                  <a:pt x="3" y="57"/>
                </a:cubicBezTo>
                <a:cubicBezTo>
                  <a:pt x="5" y="62"/>
                  <a:pt x="8" y="66"/>
                  <a:pt x="12" y="70"/>
                </a:cubicBezTo>
                <a:cubicBezTo>
                  <a:pt x="12" y="70"/>
                  <a:pt x="12" y="70"/>
                  <a:pt x="12" y="70"/>
                </a:cubicBezTo>
                <a:cubicBezTo>
                  <a:pt x="16" y="74"/>
                  <a:pt x="20" y="77"/>
                  <a:pt x="25" y="79"/>
                </a:cubicBezTo>
                <a:cubicBezTo>
                  <a:pt x="25" y="79"/>
                  <a:pt x="25" y="79"/>
                  <a:pt x="25" y="79"/>
                </a:cubicBezTo>
                <a:cubicBezTo>
                  <a:pt x="25" y="79"/>
                  <a:pt x="25" y="79"/>
                  <a:pt x="25" y="79"/>
                </a:cubicBezTo>
                <a:cubicBezTo>
                  <a:pt x="30" y="81"/>
                  <a:pt x="35" y="82"/>
                  <a:pt x="41" y="82"/>
                </a:cubicBezTo>
                <a:cubicBezTo>
                  <a:pt x="46" y="82"/>
                  <a:pt x="52" y="81"/>
                  <a:pt x="57" y="79"/>
                </a:cubicBezTo>
                <a:cubicBezTo>
                  <a:pt x="61" y="78"/>
                  <a:pt x="64" y="75"/>
                  <a:pt x="67" y="73"/>
                </a:cubicBezTo>
                <a:cubicBezTo>
                  <a:pt x="84" y="89"/>
                  <a:pt x="84" y="89"/>
                  <a:pt x="84" y="89"/>
                </a:cubicBezTo>
                <a:cubicBezTo>
                  <a:pt x="85" y="91"/>
                  <a:pt x="88" y="91"/>
                  <a:pt x="89" y="89"/>
                </a:cubicBezTo>
                <a:cubicBezTo>
                  <a:pt x="90" y="88"/>
                  <a:pt x="90" y="85"/>
                  <a:pt x="89" y="84"/>
                </a:cubicBezTo>
                <a:close/>
                <a:moveTo>
                  <a:pt x="65" y="65"/>
                </a:moveTo>
                <a:cubicBezTo>
                  <a:pt x="65" y="65"/>
                  <a:pt x="65" y="65"/>
                  <a:pt x="65" y="65"/>
                </a:cubicBezTo>
                <a:cubicBezTo>
                  <a:pt x="65" y="65"/>
                  <a:pt x="65" y="65"/>
                  <a:pt x="65" y="65"/>
                </a:cubicBezTo>
                <a:cubicBezTo>
                  <a:pt x="62" y="68"/>
                  <a:pt x="58" y="71"/>
                  <a:pt x="54" y="72"/>
                </a:cubicBezTo>
                <a:cubicBezTo>
                  <a:pt x="50" y="74"/>
                  <a:pt x="45" y="75"/>
                  <a:pt x="41" y="75"/>
                </a:cubicBezTo>
                <a:cubicBezTo>
                  <a:pt x="36" y="75"/>
                  <a:pt x="32" y="74"/>
                  <a:pt x="28" y="72"/>
                </a:cubicBezTo>
                <a:cubicBezTo>
                  <a:pt x="28" y="72"/>
                  <a:pt x="28" y="72"/>
                  <a:pt x="28" y="72"/>
                </a:cubicBezTo>
                <a:cubicBezTo>
                  <a:pt x="24" y="71"/>
                  <a:pt x="20" y="68"/>
                  <a:pt x="17" y="65"/>
                </a:cubicBezTo>
                <a:cubicBezTo>
                  <a:pt x="17" y="65"/>
                  <a:pt x="17" y="65"/>
                  <a:pt x="17" y="65"/>
                </a:cubicBezTo>
                <a:cubicBezTo>
                  <a:pt x="17" y="65"/>
                  <a:pt x="17" y="65"/>
                  <a:pt x="17" y="65"/>
                </a:cubicBezTo>
                <a:cubicBezTo>
                  <a:pt x="14" y="62"/>
                  <a:pt x="11" y="58"/>
                  <a:pt x="10" y="54"/>
                </a:cubicBezTo>
                <a:cubicBezTo>
                  <a:pt x="10" y="54"/>
                  <a:pt x="10" y="54"/>
                  <a:pt x="10" y="54"/>
                </a:cubicBezTo>
                <a:cubicBezTo>
                  <a:pt x="8" y="50"/>
                  <a:pt x="7" y="46"/>
                  <a:pt x="7" y="41"/>
                </a:cubicBezTo>
                <a:cubicBezTo>
                  <a:pt x="7" y="37"/>
                  <a:pt x="8" y="32"/>
                  <a:pt x="10" y="28"/>
                </a:cubicBezTo>
                <a:cubicBezTo>
                  <a:pt x="11" y="24"/>
                  <a:pt x="14" y="20"/>
                  <a:pt x="17" y="17"/>
                </a:cubicBezTo>
                <a:cubicBezTo>
                  <a:pt x="23" y="11"/>
                  <a:pt x="32" y="7"/>
                  <a:pt x="41" y="7"/>
                </a:cubicBezTo>
                <a:cubicBezTo>
                  <a:pt x="45" y="7"/>
                  <a:pt x="50" y="8"/>
                  <a:pt x="54" y="10"/>
                </a:cubicBezTo>
                <a:cubicBezTo>
                  <a:pt x="58" y="12"/>
                  <a:pt x="62" y="14"/>
                  <a:pt x="65" y="17"/>
                </a:cubicBezTo>
                <a:cubicBezTo>
                  <a:pt x="65" y="17"/>
                  <a:pt x="65" y="17"/>
                  <a:pt x="65" y="17"/>
                </a:cubicBezTo>
                <a:cubicBezTo>
                  <a:pt x="68" y="21"/>
                  <a:pt x="70" y="24"/>
                  <a:pt x="72" y="28"/>
                </a:cubicBezTo>
                <a:cubicBezTo>
                  <a:pt x="72" y="28"/>
                  <a:pt x="72" y="28"/>
                  <a:pt x="72" y="28"/>
                </a:cubicBezTo>
                <a:cubicBezTo>
                  <a:pt x="74" y="32"/>
                  <a:pt x="75" y="37"/>
                  <a:pt x="75" y="41"/>
                </a:cubicBezTo>
                <a:cubicBezTo>
                  <a:pt x="75" y="46"/>
                  <a:pt x="74" y="50"/>
                  <a:pt x="72" y="54"/>
                </a:cubicBezTo>
                <a:cubicBezTo>
                  <a:pt x="70" y="58"/>
                  <a:pt x="68" y="62"/>
                  <a:pt x="65" y="65"/>
                </a:cubicBezTo>
                <a:close/>
                <a:moveTo>
                  <a:pt x="65" y="39"/>
                </a:moveTo>
                <a:cubicBezTo>
                  <a:pt x="65" y="39"/>
                  <a:pt x="65" y="39"/>
                  <a:pt x="65" y="39"/>
                </a:cubicBezTo>
                <a:cubicBezTo>
                  <a:pt x="64" y="39"/>
                  <a:pt x="63" y="40"/>
                  <a:pt x="63" y="41"/>
                </a:cubicBezTo>
                <a:cubicBezTo>
                  <a:pt x="63" y="44"/>
                  <a:pt x="62" y="47"/>
                  <a:pt x="61" y="50"/>
                </a:cubicBezTo>
                <a:cubicBezTo>
                  <a:pt x="61" y="50"/>
                  <a:pt x="61" y="50"/>
                  <a:pt x="61" y="50"/>
                </a:cubicBezTo>
                <a:cubicBezTo>
                  <a:pt x="60" y="52"/>
                  <a:pt x="59" y="55"/>
                  <a:pt x="57" y="57"/>
                </a:cubicBezTo>
                <a:cubicBezTo>
                  <a:pt x="54" y="59"/>
                  <a:pt x="52" y="60"/>
                  <a:pt x="49" y="62"/>
                </a:cubicBezTo>
                <a:cubicBezTo>
                  <a:pt x="47" y="63"/>
                  <a:pt x="44" y="63"/>
                  <a:pt x="41" y="63"/>
                </a:cubicBezTo>
                <a:cubicBezTo>
                  <a:pt x="40" y="63"/>
                  <a:pt x="39" y="64"/>
                  <a:pt x="39" y="66"/>
                </a:cubicBezTo>
                <a:cubicBezTo>
                  <a:pt x="39" y="67"/>
                  <a:pt x="40" y="68"/>
                  <a:pt x="41" y="68"/>
                </a:cubicBezTo>
                <a:cubicBezTo>
                  <a:pt x="44" y="68"/>
                  <a:pt x="48" y="67"/>
                  <a:pt x="51" y="66"/>
                </a:cubicBezTo>
                <a:cubicBezTo>
                  <a:pt x="54" y="64"/>
                  <a:pt x="57" y="63"/>
                  <a:pt x="60" y="60"/>
                </a:cubicBezTo>
                <a:cubicBezTo>
                  <a:pt x="62" y="58"/>
                  <a:pt x="64" y="55"/>
                  <a:pt x="66" y="51"/>
                </a:cubicBezTo>
                <a:cubicBezTo>
                  <a:pt x="66" y="51"/>
                  <a:pt x="66" y="51"/>
                  <a:pt x="66" y="51"/>
                </a:cubicBezTo>
                <a:cubicBezTo>
                  <a:pt x="67" y="48"/>
                  <a:pt x="68" y="45"/>
                  <a:pt x="68" y="41"/>
                </a:cubicBezTo>
                <a:cubicBezTo>
                  <a:pt x="68" y="40"/>
                  <a:pt x="67" y="39"/>
                  <a:pt x="65" y="39"/>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8" name="Rectangle 24"/>
          <p:cNvSpPr>
            <a:spLocks noChangeArrowheads="1"/>
          </p:cNvSpPr>
          <p:nvPr/>
        </p:nvSpPr>
        <p:spPr bwMode="auto">
          <a:xfrm>
            <a:off x="1651383" y="3345538"/>
            <a:ext cx="1451857" cy="533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a:lnSpc>
                <a:spcPct val="120000"/>
              </a:lnSpc>
              <a:spcBef>
                <a:spcPts val="300"/>
              </a:spcBef>
            </a:pPr>
            <a:r>
              <a:rPr lang="zh-CN" altLang="en-US" sz="1400" b="1" dirty="0">
                <a:solidFill>
                  <a:schemeClr val="bg1"/>
                </a:solidFill>
                <a:latin typeface="微软雅黑" panose="020B0503020204020204" pitchFamily="34" charset="-122"/>
                <a:ea typeface="微软雅黑" panose="020B0503020204020204" pitchFamily="34" charset="-122"/>
              </a:rPr>
              <a:t>单色自然景物</a:t>
            </a:r>
            <a:endParaRPr lang="en-US" altLang="zh-CN" sz="1400" b="1" dirty="0">
              <a:solidFill>
                <a:schemeClr val="bg1"/>
              </a:solidFill>
              <a:latin typeface="微软雅黑" panose="020B0503020204020204" pitchFamily="34" charset="-122"/>
              <a:ea typeface="微软雅黑" panose="020B0503020204020204" pitchFamily="34" charset="-122"/>
            </a:endParaRPr>
          </a:p>
          <a:p>
            <a:pPr algn="ctr">
              <a:lnSpc>
                <a:spcPct val="120000"/>
              </a:lnSpc>
              <a:spcBef>
                <a:spcPts val="300"/>
              </a:spcBef>
            </a:pPr>
            <a:r>
              <a:rPr lang="zh-CN" altLang="en-US" sz="1400" b="1" dirty="0">
                <a:solidFill>
                  <a:schemeClr val="bg1"/>
                </a:solidFill>
                <a:latin typeface="微软雅黑" panose="020B0503020204020204" pitchFamily="34" charset="-122"/>
                <a:ea typeface="微软雅黑" panose="020B0503020204020204" pitchFamily="34" charset="-122"/>
              </a:rPr>
              <a:t>描摹</a:t>
            </a:r>
            <a:endParaRPr lang="en-US" altLang="zh-CN" sz="1400" b="1" dirty="0">
              <a:solidFill>
                <a:schemeClr val="bg1"/>
              </a:solidFill>
              <a:latin typeface="微软雅黑" panose="020B0503020204020204" pitchFamily="34" charset="-122"/>
              <a:ea typeface="微软雅黑" panose="020B0503020204020204" pitchFamily="34" charset="-122"/>
            </a:endParaRPr>
          </a:p>
        </p:txBody>
      </p:sp>
      <p:sp>
        <p:nvSpPr>
          <p:cNvPr id="124" name="Freeform 9"/>
          <p:cNvSpPr/>
          <p:nvPr/>
        </p:nvSpPr>
        <p:spPr bwMode="auto">
          <a:xfrm>
            <a:off x="1609505" y="3774536"/>
            <a:ext cx="174784" cy="350198"/>
          </a:xfrm>
          <a:custGeom>
            <a:avLst/>
            <a:gdLst>
              <a:gd name="T0" fmla="*/ 0 w 278"/>
              <a:gd name="T1" fmla="*/ 0 h 557"/>
              <a:gd name="T2" fmla="*/ 278 w 278"/>
              <a:gd name="T3" fmla="*/ 278 h 557"/>
              <a:gd name="T4" fmla="*/ 0 w 278"/>
              <a:gd name="T5" fmla="*/ 557 h 557"/>
              <a:gd name="T6" fmla="*/ 0 w 278"/>
              <a:gd name="T7" fmla="*/ 0 h 557"/>
            </a:gdLst>
            <a:ahLst/>
            <a:cxnLst>
              <a:cxn ang="0">
                <a:pos x="T0" y="T1"/>
              </a:cxn>
              <a:cxn ang="0">
                <a:pos x="T2" y="T3"/>
              </a:cxn>
              <a:cxn ang="0">
                <a:pos x="T4" y="T5"/>
              </a:cxn>
              <a:cxn ang="0">
                <a:pos x="T6" y="T7"/>
              </a:cxn>
            </a:cxnLst>
            <a:rect l="0" t="0" r="r" b="b"/>
            <a:pathLst>
              <a:path w="278" h="557">
                <a:moveTo>
                  <a:pt x="0" y="0"/>
                </a:moveTo>
                <a:lnTo>
                  <a:pt x="278" y="278"/>
                </a:lnTo>
                <a:lnTo>
                  <a:pt x="0" y="557"/>
                </a:lnTo>
                <a:lnTo>
                  <a:pt x="0" y="0"/>
                </a:lnTo>
                <a:close/>
              </a:path>
            </a:pathLst>
          </a:custGeom>
          <a:noFill/>
          <a:ln w="6350" cap="flat">
            <a:solidFill>
              <a:schemeClr val="tx1">
                <a:lumMod val="75000"/>
                <a:lumOff val="25000"/>
              </a:schemeClr>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125" name="Freeform 7"/>
          <p:cNvSpPr/>
          <p:nvPr/>
        </p:nvSpPr>
        <p:spPr bwMode="auto">
          <a:xfrm>
            <a:off x="2041738" y="2357041"/>
            <a:ext cx="179115" cy="357587"/>
          </a:xfrm>
          <a:custGeom>
            <a:avLst/>
            <a:gdLst>
              <a:gd name="T0" fmla="*/ 0 w 557"/>
              <a:gd name="T1" fmla="*/ 0 h 1112"/>
              <a:gd name="T2" fmla="*/ 557 w 557"/>
              <a:gd name="T3" fmla="*/ 557 h 1112"/>
              <a:gd name="T4" fmla="*/ 0 w 557"/>
              <a:gd name="T5" fmla="*/ 1112 h 1112"/>
              <a:gd name="T6" fmla="*/ 0 w 557"/>
              <a:gd name="T7" fmla="*/ 0 h 1112"/>
            </a:gdLst>
            <a:ahLst/>
            <a:cxnLst>
              <a:cxn ang="0">
                <a:pos x="T0" y="T1"/>
              </a:cxn>
              <a:cxn ang="0">
                <a:pos x="T2" y="T3"/>
              </a:cxn>
              <a:cxn ang="0">
                <a:pos x="T4" y="T5"/>
              </a:cxn>
              <a:cxn ang="0">
                <a:pos x="T6" y="T7"/>
              </a:cxn>
            </a:cxnLst>
            <a:rect l="0" t="0" r="r" b="b"/>
            <a:pathLst>
              <a:path w="557" h="1112">
                <a:moveTo>
                  <a:pt x="0" y="0"/>
                </a:moveTo>
                <a:lnTo>
                  <a:pt x="557" y="557"/>
                </a:lnTo>
                <a:lnTo>
                  <a:pt x="0" y="1112"/>
                </a:lnTo>
                <a:lnTo>
                  <a:pt x="0" y="0"/>
                </a:lnTo>
                <a:close/>
              </a:path>
            </a:pathLst>
          </a:custGeom>
          <a:solidFill>
            <a:schemeClr val="tx1">
              <a:lumMod val="75000"/>
              <a:lumOff val="25000"/>
            </a:schemeClr>
          </a:solidFill>
          <a:ln>
            <a:noFill/>
          </a:ln>
        </p:spPr>
        <p:txBody>
          <a:bodyPr vert="horz" wrap="square" lIns="91440" tIns="45720" rIns="91440" bIns="45720" numCol="1" anchor="t" anchorCtr="0" compatLnSpc="1"/>
          <a:lstStyle/>
          <a:p>
            <a:endParaRPr lang="zh-CN" altLang="en-US"/>
          </a:p>
        </p:txBody>
      </p:sp>
    </p:spTree>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cBhvr additive="base">
                                            <p:cTn id="7" dur="500" fill="hold"/>
                                            <p:tgtEl>
                                              <p:spTgt spid="41"/>
                                            </p:tgtEl>
                                            <p:attrNameLst>
                                              <p:attrName>ppt_x</p:attrName>
                                            </p:attrNameLst>
                                          </p:cBhvr>
                                          <p:tavLst>
                                            <p:tav tm="0">
                                              <p:val>
                                                <p:strVal val="0-#ppt_w/2"/>
                                              </p:val>
                                            </p:tav>
                                            <p:tav tm="100000">
                                              <p:val>
                                                <p:strVal val="#ppt_x"/>
                                              </p:val>
                                            </p:tav>
                                          </p:tavLst>
                                        </p:anim>
                                        <p:anim calcmode="lin" valueType="num">
                                          <p:cBhvr additive="base">
                                            <p:cTn id="8" dur="500" fill="hold"/>
                                            <p:tgtEl>
                                              <p:spTgt spid="41"/>
                                            </p:tgtEl>
                                            <p:attrNameLst>
                                              <p:attrName>ppt_y</p:attrName>
                                            </p:attrNameLst>
                                          </p:cBhvr>
                                          <p:tavLst>
                                            <p:tav tm="0">
                                              <p:val>
                                                <p:strVal val="#ppt_y"/>
                                              </p:val>
                                            </p:tav>
                                            <p:tav tm="100000">
                                              <p:val>
                                                <p:strVal val="#ppt_y"/>
                                              </p:val>
                                            </p:tav>
                                          </p:tavLst>
                                        </p:anim>
                                      </p:childTnLst>
                                    </p:cTn>
                                  </p:par>
                                  <p:par>
                                    <p:cTn id="9" presetID="35" presetClass="emph" presetSubtype="0" repeatCount="3000" fill="hold" grpId="1" nodeType="withEffect">
                                      <p:stCondLst>
                                        <p:cond delay="400"/>
                                      </p:stCondLst>
                                      <p:childTnLst>
                                        <p:anim calcmode="discrete" valueType="str">
                                          <p:cBhvr>
                                            <p:cTn id="10" dur="100" fill="hold"/>
                                            <p:tgtEl>
                                              <p:spTgt spid="41"/>
                                            </p:tgtEl>
                                            <p:attrNameLst>
                                              <p:attrName>style.visibility</p:attrName>
                                            </p:attrNameLst>
                                          </p:cBhvr>
                                          <p:tavLst>
                                            <p:tav tm="0">
                                              <p:val>
                                                <p:strVal val="hidden"/>
                                              </p:val>
                                            </p:tav>
                                            <p:tav tm="50000">
                                              <p:val>
                                                <p:strVal val="visible"/>
                                              </p:val>
                                            </p:tav>
                                          </p:tavLst>
                                        </p:anim>
                                      </p:childTnLst>
                                    </p:cTn>
                                  </p:par>
                                  <p:par>
                                    <p:cTn id="11" presetID="2" presetClass="entr" presetSubtype="8" fill="hold" grpId="0" nodeType="withEffect">
                                      <p:stCondLst>
                                        <p:cond delay="200"/>
                                      </p:stCondLst>
                                      <p:childTnLst>
                                        <p:set>
                                          <p:cBhvr>
                                            <p:cTn id="12" dur="1" fill="hold">
                                              <p:stCondLst>
                                                <p:cond delay="0"/>
                                              </p:stCondLst>
                                            </p:cTn>
                                            <p:tgtEl>
                                              <p:spTgt spid="40"/>
                                            </p:tgtEl>
                                            <p:attrNameLst>
                                              <p:attrName>style.visibility</p:attrName>
                                            </p:attrNameLst>
                                          </p:cBhvr>
                                          <p:to>
                                            <p:strVal val="visible"/>
                                          </p:to>
                                        </p:set>
                                        <p:anim calcmode="lin" valueType="num">
                                          <p:cBhvr additive="base">
                                            <p:cTn id="13" dur="500" fill="hold"/>
                                            <p:tgtEl>
                                              <p:spTgt spid="40"/>
                                            </p:tgtEl>
                                            <p:attrNameLst>
                                              <p:attrName>ppt_x</p:attrName>
                                            </p:attrNameLst>
                                          </p:cBhvr>
                                          <p:tavLst>
                                            <p:tav tm="0">
                                              <p:val>
                                                <p:strVal val="0-#ppt_w/2"/>
                                              </p:val>
                                            </p:tav>
                                            <p:tav tm="100000">
                                              <p:val>
                                                <p:strVal val="#ppt_x"/>
                                              </p:val>
                                            </p:tav>
                                          </p:tavLst>
                                        </p:anim>
                                        <p:anim calcmode="lin" valueType="num">
                                          <p:cBhvr additive="base">
                                            <p:cTn id="14" dur="500" fill="hold"/>
                                            <p:tgtEl>
                                              <p:spTgt spid="40"/>
                                            </p:tgtEl>
                                            <p:attrNameLst>
                                              <p:attrName>ppt_y</p:attrName>
                                            </p:attrNameLst>
                                          </p:cBhvr>
                                          <p:tavLst>
                                            <p:tav tm="0">
                                              <p:val>
                                                <p:strVal val="#ppt_y"/>
                                              </p:val>
                                            </p:tav>
                                            <p:tav tm="100000">
                                              <p:val>
                                                <p:strVal val="#ppt_y"/>
                                              </p:val>
                                            </p:tav>
                                          </p:tavLst>
                                        </p:anim>
                                      </p:childTnLst>
                                    </p:cTn>
                                  </p:par>
                                  <p:par>
                                    <p:cTn id="15" presetID="35" presetClass="emph" presetSubtype="0" repeatCount="3000" fill="hold" grpId="1" nodeType="withEffect">
                                      <p:stCondLst>
                                        <p:cond delay="600"/>
                                      </p:stCondLst>
                                      <p:childTnLst>
                                        <p:anim calcmode="discrete" valueType="str">
                                          <p:cBhvr>
                                            <p:cTn id="16" dur="100" fill="hold"/>
                                            <p:tgtEl>
                                              <p:spTgt spid="40"/>
                                            </p:tgtEl>
                                            <p:attrNameLst>
                                              <p:attrName>style.visibility</p:attrName>
                                            </p:attrNameLst>
                                          </p:cBhvr>
                                          <p:tavLst>
                                            <p:tav tm="0">
                                              <p:val>
                                                <p:strVal val="hidden"/>
                                              </p:val>
                                            </p:tav>
                                            <p:tav tm="50000">
                                              <p:val>
                                                <p:strVal val="visible"/>
                                              </p:val>
                                            </p:tav>
                                          </p:tavLst>
                                        </p:anim>
                                      </p:childTnLst>
                                    </p:cTn>
                                  </p:par>
                                  <p:par>
                                    <p:cTn id="17" presetID="47" presetClass="entr" presetSubtype="0" fill="hold" grpId="0" nodeType="withEffect">
                                      <p:stCondLst>
                                        <p:cond delay="700"/>
                                      </p:stCondLst>
                                      <p:childTnLst>
                                        <p:set>
                                          <p:cBhvr>
                                            <p:cTn id="18" dur="1" fill="hold">
                                              <p:stCondLst>
                                                <p:cond delay="0"/>
                                              </p:stCondLst>
                                            </p:cTn>
                                            <p:tgtEl>
                                              <p:spTgt spid="42"/>
                                            </p:tgtEl>
                                            <p:attrNameLst>
                                              <p:attrName>style.visibility</p:attrName>
                                            </p:attrNameLst>
                                          </p:cBhvr>
                                          <p:to>
                                            <p:strVal val="visible"/>
                                          </p:to>
                                        </p:set>
                                        <p:animEffect transition="in" filter="fade">
                                          <p:cBhvr>
                                            <p:cTn id="19" dur="300"/>
                                            <p:tgtEl>
                                              <p:spTgt spid="42"/>
                                            </p:tgtEl>
                                          </p:cBhvr>
                                        </p:animEffect>
                                        <p:anim calcmode="lin" valueType="num">
                                          <p:cBhvr>
                                            <p:cTn id="20" dur="300" fill="hold"/>
                                            <p:tgtEl>
                                              <p:spTgt spid="42"/>
                                            </p:tgtEl>
                                            <p:attrNameLst>
                                              <p:attrName>ppt_x</p:attrName>
                                            </p:attrNameLst>
                                          </p:cBhvr>
                                          <p:tavLst>
                                            <p:tav tm="0">
                                              <p:val>
                                                <p:strVal val="#ppt_x"/>
                                              </p:val>
                                            </p:tav>
                                            <p:tav tm="100000">
                                              <p:val>
                                                <p:strVal val="#ppt_x"/>
                                              </p:val>
                                            </p:tav>
                                          </p:tavLst>
                                        </p:anim>
                                        <p:anim calcmode="lin" valueType="num">
                                          <p:cBhvr>
                                            <p:cTn id="21" dur="300" fill="hold"/>
                                            <p:tgtEl>
                                              <p:spTgt spid="42"/>
                                            </p:tgtEl>
                                            <p:attrNameLst>
                                              <p:attrName>ppt_y</p:attrName>
                                            </p:attrNameLst>
                                          </p:cBhvr>
                                          <p:tavLst>
                                            <p:tav tm="0">
                                              <p:val>
                                                <p:strVal val="#ppt_y-.1"/>
                                              </p:val>
                                            </p:tav>
                                            <p:tav tm="100000">
                                              <p:val>
                                                <p:strVal val="#ppt_y"/>
                                              </p:val>
                                            </p:tav>
                                          </p:tavLst>
                                        </p:anim>
                                      </p:childTnLst>
                                    </p:cTn>
                                  </p:par>
                                  <p:par>
                                    <p:cTn id="22" presetID="2" presetClass="entr" presetSubtype="8" fill="hold" grpId="0" nodeType="withEffect">
                                      <p:stCondLst>
                                        <p:cond delay="700"/>
                                      </p:stCondLst>
                                      <p:childTnLst>
                                        <p:set>
                                          <p:cBhvr>
                                            <p:cTn id="23" dur="1" fill="hold">
                                              <p:stCondLst>
                                                <p:cond delay="0"/>
                                              </p:stCondLst>
                                            </p:cTn>
                                            <p:tgtEl>
                                              <p:spTgt spid="125"/>
                                            </p:tgtEl>
                                            <p:attrNameLst>
                                              <p:attrName>style.visibility</p:attrName>
                                            </p:attrNameLst>
                                          </p:cBhvr>
                                          <p:to>
                                            <p:strVal val="visible"/>
                                          </p:to>
                                        </p:set>
                                        <p:anim calcmode="lin" valueType="num">
                                          <p:cBhvr additive="base">
                                            <p:cTn id="24" dur="500" fill="hold"/>
                                            <p:tgtEl>
                                              <p:spTgt spid="125"/>
                                            </p:tgtEl>
                                            <p:attrNameLst>
                                              <p:attrName>ppt_x</p:attrName>
                                            </p:attrNameLst>
                                          </p:cBhvr>
                                          <p:tavLst>
                                            <p:tav tm="0">
                                              <p:val>
                                                <p:strVal val="0-#ppt_w/2"/>
                                              </p:val>
                                            </p:tav>
                                            <p:tav tm="100000">
                                              <p:val>
                                                <p:strVal val="#ppt_x"/>
                                              </p:val>
                                            </p:tav>
                                          </p:tavLst>
                                        </p:anim>
                                        <p:anim calcmode="lin" valueType="num">
                                          <p:cBhvr additive="base">
                                            <p:cTn id="25" dur="500" fill="hold"/>
                                            <p:tgtEl>
                                              <p:spTgt spid="125"/>
                                            </p:tgtEl>
                                            <p:attrNameLst>
                                              <p:attrName>ppt_y</p:attrName>
                                            </p:attrNameLst>
                                          </p:cBhvr>
                                          <p:tavLst>
                                            <p:tav tm="0">
                                              <p:val>
                                                <p:strVal val="#ppt_y"/>
                                              </p:val>
                                            </p:tav>
                                            <p:tav tm="100000">
                                              <p:val>
                                                <p:strVal val="#ppt_y"/>
                                              </p:val>
                                            </p:tav>
                                          </p:tavLst>
                                        </p:anim>
                                      </p:childTnLst>
                                    </p:cTn>
                                  </p:par>
                                  <p:par>
                                    <p:cTn id="26" presetID="35" presetClass="emph" presetSubtype="0" repeatCount="3000" fill="hold" grpId="1" nodeType="withEffect">
                                      <p:stCondLst>
                                        <p:cond delay="1100"/>
                                      </p:stCondLst>
                                      <p:childTnLst>
                                        <p:anim calcmode="discrete" valueType="str">
                                          <p:cBhvr>
                                            <p:cTn id="27" dur="100" fill="hold"/>
                                            <p:tgtEl>
                                              <p:spTgt spid="125"/>
                                            </p:tgtEl>
                                            <p:attrNameLst>
                                              <p:attrName>style.visibility</p:attrName>
                                            </p:attrNameLst>
                                          </p:cBhvr>
                                          <p:tavLst>
                                            <p:tav tm="0">
                                              <p:val>
                                                <p:strVal val="hidden"/>
                                              </p:val>
                                            </p:tav>
                                            <p:tav tm="50000">
                                              <p:val>
                                                <p:strVal val="visible"/>
                                              </p:val>
                                            </p:tav>
                                          </p:tavLst>
                                        </p:anim>
                                      </p:childTnLst>
                                    </p:cTn>
                                  </p:par>
                                  <p:par>
                                    <p:cTn id="28" presetID="2" presetClass="entr" presetSubtype="8" fill="hold" grpId="0" nodeType="withEffect">
                                      <p:stCondLst>
                                        <p:cond delay="800"/>
                                      </p:stCondLst>
                                      <p:childTnLst>
                                        <p:set>
                                          <p:cBhvr>
                                            <p:cTn id="29" dur="1" fill="hold">
                                              <p:stCondLst>
                                                <p:cond delay="0"/>
                                              </p:stCondLst>
                                            </p:cTn>
                                            <p:tgtEl>
                                              <p:spTgt spid="124"/>
                                            </p:tgtEl>
                                            <p:attrNameLst>
                                              <p:attrName>style.visibility</p:attrName>
                                            </p:attrNameLst>
                                          </p:cBhvr>
                                          <p:to>
                                            <p:strVal val="visible"/>
                                          </p:to>
                                        </p:set>
                                        <p:anim calcmode="lin" valueType="num">
                                          <p:cBhvr additive="base">
                                            <p:cTn id="30" dur="500" fill="hold"/>
                                            <p:tgtEl>
                                              <p:spTgt spid="124"/>
                                            </p:tgtEl>
                                            <p:attrNameLst>
                                              <p:attrName>ppt_x</p:attrName>
                                            </p:attrNameLst>
                                          </p:cBhvr>
                                          <p:tavLst>
                                            <p:tav tm="0">
                                              <p:val>
                                                <p:strVal val="0-#ppt_w/2"/>
                                              </p:val>
                                            </p:tav>
                                            <p:tav tm="100000">
                                              <p:val>
                                                <p:strVal val="#ppt_x"/>
                                              </p:val>
                                            </p:tav>
                                          </p:tavLst>
                                        </p:anim>
                                        <p:anim calcmode="lin" valueType="num">
                                          <p:cBhvr additive="base">
                                            <p:cTn id="31" dur="500" fill="hold"/>
                                            <p:tgtEl>
                                              <p:spTgt spid="124"/>
                                            </p:tgtEl>
                                            <p:attrNameLst>
                                              <p:attrName>ppt_y</p:attrName>
                                            </p:attrNameLst>
                                          </p:cBhvr>
                                          <p:tavLst>
                                            <p:tav tm="0">
                                              <p:val>
                                                <p:strVal val="#ppt_y"/>
                                              </p:val>
                                            </p:tav>
                                            <p:tav tm="100000">
                                              <p:val>
                                                <p:strVal val="#ppt_y"/>
                                              </p:val>
                                            </p:tav>
                                          </p:tavLst>
                                        </p:anim>
                                      </p:childTnLst>
                                    </p:cTn>
                                  </p:par>
                                  <p:par>
                                    <p:cTn id="32" presetID="35" presetClass="emph" presetSubtype="0" repeatCount="3000" fill="hold" grpId="1" nodeType="withEffect">
                                      <p:stCondLst>
                                        <p:cond delay="1200"/>
                                      </p:stCondLst>
                                      <p:childTnLst>
                                        <p:anim calcmode="discrete" valueType="str">
                                          <p:cBhvr>
                                            <p:cTn id="33" dur="100" fill="hold"/>
                                            <p:tgtEl>
                                              <p:spTgt spid="124"/>
                                            </p:tgtEl>
                                            <p:attrNameLst>
                                              <p:attrName>style.visibility</p:attrName>
                                            </p:attrNameLst>
                                          </p:cBhvr>
                                          <p:tavLst>
                                            <p:tav tm="0">
                                              <p:val>
                                                <p:strVal val="hidden"/>
                                              </p:val>
                                            </p:tav>
                                            <p:tav tm="50000">
                                              <p:val>
                                                <p:strVal val="visible"/>
                                              </p:val>
                                            </p:tav>
                                          </p:tavLst>
                                        </p:anim>
                                      </p:childTnLst>
                                    </p:cTn>
                                  </p:par>
                                  <p:par>
                                    <p:cTn id="34" presetID="53" presetClass="entr" presetSubtype="16" fill="hold" grpId="0" nodeType="withEffect">
                                      <p:stCondLst>
                                        <p:cond delay="1700"/>
                                      </p:stCondLst>
                                      <p:childTnLst>
                                        <p:set>
                                          <p:cBhvr>
                                            <p:cTn id="35" dur="1" fill="hold">
                                              <p:stCondLst>
                                                <p:cond delay="0"/>
                                              </p:stCondLst>
                                            </p:cTn>
                                            <p:tgtEl>
                                              <p:spTgt spid="113"/>
                                            </p:tgtEl>
                                            <p:attrNameLst>
                                              <p:attrName>style.visibility</p:attrName>
                                            </p:attrNameLst>
                                          </p:cBhvr>
                                          <p:to>
                                            <p:strVal val="visible"/>
                                          </p:to>
                                        </p:set>
                                        <p:anim calcmode="lin" valueType="num">
                                          <p:cBhvr>
                                            <p:cTn id="36" dur="500" fill="hold"/>
                                            <p:tgtEl>
                                              <p:spTgt spid="113"/>
                                            </p:tgtEl>
                                            <p:attrNameLst>
                                              <p:attrName>ppt_w</p:attrName>
                                            </p:attrNameLst>
                                          </p:cBhvr>
                                          <p:tavLst>
                                            <p:tav tm="0">
                                              <p:val>
                                                <p:fltVal val="0"/>
                                              </p:val>
                                            </p:tav>
                                            <p:tav tm="100000">
                                              <p:val>
                                                <p:strVal val="#ppt_w"/>
                                              </p:val>
                                            </p:tav>
                                          </p:tavLst>
                                        </p:anim>
                                        <p:anim calcmode="lin" valueType="num">
                                          <p:cBhvr>
                                            <p:cTn id="37" dur="500" fill="hold"/>
                                            <p:tgtEl>
                                              <p:spTgt spid="113"/>
                                            </p:tgtEl>
                                            <p:attrNameLst>
                                              <p:attrName>ppt_h</p:attrName>
                                            </p:attrNameLst>
                                          </p:cBhvr>
                                          <p:tavLst>
                                            <p:tav tm="0">
                                              <p:val>
                                                <p:fltVal val="0"/>
                                              </p:val>
                                            </p:tav>
                                            <p:tav tm="100000">
                                              <p:val>
                                                <p:strVal val="#ppt_h"/>
                                              </p:val>
                                            </p:tav>
                                          </p:tavLst>
                                        </p:anim>
                                        <p:animEffect transition="in" filter="fade">
                                          <p:cBhvr>
                                            <p:cTn id="38" dur="500"/>
                                            <p:tgtEl>
                                              <p:spTgt spid="113"/>
                                            </p:tgtEl>
                                          </p:cBhvr>
                                        </p:animEffect>
                                      </p:childTnLst>
                                    </p:cTn>
                                  </p:par>
                                  <p:par>
                                    <p:cTn id="39" presetID="53" presetClass="entr" presetSubtype="16" fill="hold" grpId="0" nodeType="withEffect">
                                      <p:stCondLst>
                                        <p:cond delay="1700"/>
                                      </p:stCondLst>
                                      <p:childTnLst>
                                        <p:set>
                                          <p:cBhvr>
                                            <p:cTn id="40" dur="1" fill="hold">
                                              <p:stCondLst>
                                                <p:cond delay="0"/>
                                              </p:stCondLst>
                                            </p:cTn>
                                            <p:tgtEl>
                                              <p:spTgt spid="115"/>
                                            </p:tgtEl>
                                            <p:attrNameLst>
                                              <p:attrName>style.visibility</p:attrName>
                                            </p:attrNameLst>
                                          </p:cBhvr>
                                          <p:to>
                                            <p:strVal val="visible"/>
                                          </p:to>
                                        </p:set>
                                        <p:anim calcmode="lin" valueType="num">
                                          <p:cBhvr>
                                            <p:cTn id="41" dur="500" fill="hold"/>
                                            <p:tgtEl>
                                              <p:spTgt spid="115"/>
                                            </p:tgtEl>
                                            <p:attrNameLst>
                                              <p:attrName>ppt_w</p:attrName>
                                            </p:attrNameLst>
                                          </p:cBhvr>
                                          <p:tavLst>
                                            <p:tav tm="0">
                                              <p:val>
                                                <p:fltVal val="0"/>
                                              </p:val>
                                            </p:tav>
                                            <p:tav tm="100000">
                                              <p:val>
                                                <p:strVal val="#ppt_w"/>
                                              </p:val>
                                            </p:tav>
                                          </p:tavLst>
                                        </p:anim>
                                        <p:anim calcmode="lin" valueType="num">
                                          <p:cBhvr>
                                            <p:cTn id="42" dur="500" fill="hold"/>
                                            <p:tgtEl>
                                              <p:spTgt spid="115"/>
                                            </p:tgtEl>
                                            <p:attrNameLst>
                                              <p:attrName>ppt_h</p:attrName>
                                            </p:attrNameLst>
                                          </p:cBhvr>
                                          <p:tavLst>
                                            <p:tav tm="0">
                                              <p:val>
                                                <p:fltVal val="0"/>
                                              </p:val>
                                            </p:tav>
                                            <p:tav tm="100000">
                                              <p:val>
                                                <p:strVal val="#ppt_h"/>
                                              </p:val>
                                            </p:tav>
                                          </p:tavLst>
                                        </p:anim>
                                        <p:animEffect transition="in" filter="fade">
                                          <p:cBhvr>
                                            <p:cTn id="43" dur="500"/>
                                            <p:tgtEl>
                                              <p:spTgt spid="115"/>
                                            </p:tgtEl>
                                          </p:cBhvr>
                                        </p:animEffect>
                                      </p:childTnLst>
                                    </p:cTn>
                                  </p:par>
                                  <p:par>
                                    <p:cTn id="44" presetID="53" presetClass="entr" presetSubtype="16" fill="hold" grpId="0" nodeType="withEffect">
                                      <p:stCondLst>
                                        <p:cond delay="1900"/>
                                      </p:stCondLst>
                                      <p:childTnLst>
                                        <p:set>
                                          <p:cBhvr>
                                            <p:cTn id="45" dur="1" fill="hold">
                                              <p:stCondLst>
                                                <p:cond delay="0"/>
                                              </p:stCondLst>
                                            </p:cTn>
                                            <p:tgtEl>
                                              <p:spTgt spid="121"/>
                                            </p:tgtEl>
                                            <p:attrNameLst>
                                              <p:attrName>style.visibility</p:attrName>
                                            </p:attrNameLst>
                                          </p:cBhvr>
                                          <p:to>
                                            <p:strVal val="visible"/>
                                          </p:to>
                                        </p:set>
                                        <p:anim calcmode="lin" valueType="num">
                                          <p:cBhvr>
                                            <p:cTn id="46" dur="500" fill="hold"/>
                                            <p:tgtEl>
                                              <p:spTgt spid="121"/>
                                            </p:tgtEl>
                                            <p:attrNameLst>
                                              <p:attrName>ppt_w</p:attrName>
                                            </p:attrNameLst>
                                          </p:cBhvr>
                                          <p:tavLst>
                                            <p:tav tm="0">
                                              <p:val>
                                                <p:fltVal val="0"/>
                                              </p:val>
                                            </p:tav>
                                            <p:tav tm="100000">
                                              <p:val>
                                                <p:strVal val="#ppt_w"/>
                                              </p:val>
                                            </p:tav>
                                          </p:tavLst>
                                        </p:anim>
                                        <p:anim calcmode="lin" valueType="num">
                                          <p:cBhvr>
                                            <p:cTn id="47" dur="500" fill="hold"/>
                                            <p:tgtEl>
                                              <p:spTgt spid="121"/>
                                            </p:tgtEl>
                                            <p:attrNameLst>
                                              <p:attrName>ppt_h</p:attrName>
                                            </p:attrNameLst>
                                          </p:cBhvr>
                                          <p:tavLst>
                                            <p:tav tm="0">
                                              <p:val>
                                                <p:fltVal val="0"/>
                                              </p:val>
                                            </p:tav>
                                            <p:tav tm="100000">
                                              <p:val>
                                                <p:strVal val="#ppt_h"/>
                                              </p:val>
                                            </p:tav>
                                          </p:tavLst>
                                        </p:anim>
                                        <p:animEffect transition="in" filter="fade">
                                          <p:cBhvr>
                                            <p:cTn id="48" dur="500"/>
                                            <p:tgtEl>
                                              <p:spTgt spid="121"/>
                                            </p:tgtEl>
                                          </p:cBhvr>
                                        </p:animEffect>
                                      </p:childTnLst>
                                    </p:cTn>
                                  </p:par>
                                  <p:par>
                                    <p:cTn id="49" presetID="53" presetClass="entr" presetSubtype="16" fill="hold" grpId="0" nodeType="withEffect">
                                      <p:stCondLst>
                                        <p:cond delay="1900"/>
                                      </p:stCondLst>
                                      <p:childTnLst>
                                        <p:set>
                                          <p:cBhvr>
                                            <p:cTn id="50" dur="1" fill="hold">
                                              <p:stCondLst>
                                                <p:cond delay="0"/>
                                              </p:stCondLst>
                                            </p:cTn>
                                            <p:tgtEl>
                                              <p:spTgt spid="116"/>
                                            </p:tgtEl>
                                            <p:attrNameLst>
                                              <p:attrName>style.visibility</p:attrName>
                                            </p:attrNameLst>
                                          </p:cBhvr>
                                          <p:to>
                                            <p:strVal val="visible"/>
                                          </p:to>
                                        </p:set>
                                        <p:anim calcmode="lin" valueType="num">
                                          <p:cBhvr>
                                            <p:cTn id="51" dur="500" fill="hold"/>
                                            <p:tgtEl>
                                              <p:spTgt spid="116"/>
                                            </p:tgtEl>
                                            <p:attrNameLst>
                                              <p:attrName>ppt_w</p:attrName>
                                            </p:attrNameLst>
                                          </p:cBhvr>
                                          <p:tavLst>
                                            <p:tav tm="0">
                                              <p:val>
                                                <p:fltVal val="0"/>
                                              </p:val>
                                            </p:tav>
                                            <p:tav tm="100000">
                                              <p:val>
                                                <p:strVal val="#ppt_w"/>
                                              </p:val>
                                            </p:tav>
                                          </p:tavLst>
                                        </p:anim>
                                        <p:anim calcmode="lin" valueType="num">
                                          <p:cBhvr>
                                            <p:cTn id="52" dur="500" fill="hold"/>
                                            <p:tgtEl>
                                              <p:spTgt spid="116"/>
                                            </p:tgtEl>
                                            <p:attrNameLst>
                                              <p:attrName>ppt_h</p:attrName>
                                            </p:attrNameLst>
                                          </p:cBhvr>
                                          <p:tavLst>
                                            <p:tav tm="0">
                                              <p:val>
                                                <p:fltVal val="0"/>
                                              </p:val>
                                            </p:tav>
                                            <p:tav tm="100000">
                                              <p:val>
                                                <p:strVal val="#ppt_h"/>
                                              </p:val>
                                            </p:tav>
                                          </p:tavLst>
                                        </p:anim>
                                        <p:animEffect transition="in" filter="fade">
                                          <p:cBhvr>
                                            <p:cTn id="53" dur="500"/>
                                            <p:tgtEl>
                                              <p:spTgt spid="116"/>
                                            </p:tgtEl>
                                          </p:cBhvr>
                                        </p:animEffect>
                                      </p:childTnLst>
                                    </p:cTn>
                                  </p:par>
                                  <p:par>
                                    <p:cTn id="54" presetID="53" presetClass="entr" presetSubtype="16" fill="hold" grpId="0" nodeType="withEffect">
                                      <p:stCondLst>
                                        <p:cond delay="2100"/>
                                      </p:stCondLst>
                                      <p:childTnLst>
                                        <p:set>
                                          <p:cBhvr>
                                            <p:cTn id="55" dur="1" fill="hold">
                                              <p:stCondLst>
                                                <p:cond delay="0"/>
                                              </p:stCondLst>
                                            </p:cTn>
                                            <p:tgtEl>
                                              <p:spTgt spid="123"/>
                                            </p:tgtEl>
                                            <p:attrNameLst>
                                              <p:attrName>style.visibility</p:attrName>
                                            </p:attrNameLst>
                                          </p:cBhvr>
                                          <p:to>
                                            <p:strVal val="visible"/>
                                          </p:to>
                                        </p:set>
                                        <p:anim calcmode="lin" valueType="num">
                                          <p:cBhvr>
                                            <p:cTn id="56" dur="500" fill="hold"/>
                                            <p:tgtEl>
                                              <p:spTgt spid="123"/>
                                            </p:tgtEl>
                                            <p:attrNameLst>
                                              <p:attrName>ppt_w</p:attrName>
                                            </p:attrNameLst>
                                          </p:cBhvr>
                                          <p:tavLst>
                                            <p:tav tm="0">
                                              <p:val>
                                                <p:fltVal val="0"/>
                                              </p:val>
                                            </p:tav>
                                            <p:tav tm="100000">
                                              <p:val>
                                                <p:strVal val="#ppt_w"/>
                                              </p:val>
                                            </p:tav>
                                          </p:tavLst>
                                        </p:anim>
                                        <p:anim calcmode="lin" valueType="num">
                                          <p:cBhvr>
                                            <p:cTn id="57" dur="500" fill="hold"/>
                                            <p:tgtEl>
                                              <p:spTgt spid="123"/>
                                            </p:tgtEl>
                                            <p:attrNameLst>
                                              <p:attrName>ppt_h</p:attrName>
                                            </p:attrNameLst>
                                          </p:cBhvr>
                                          <p:tavLst>
                                            <p:tav tm="0">
                                              <p:val>
                                                <p:fltVal val="0"/>
                                              </p:val>
                                            </p:tav>
                                            <p:tav tm="100000">
                                              <p:val>
                                                <p:strVal val="#ppt_h"/>
                                              </p:val>
                                            </p:tav>
                                          </p:tavLst>
                                        </p:anim>
                                        <p:animEffect transition="in" filter="fade">
                                          <p:cBhvr>
                                            <p:cTn id="58" dur="500"/>
                                            <p:tgtEl>
                                              <p:spTgt spid="123"/>
                                            </p:tgtEl>
                                          </p:cBhvr>
                                        </p:animEffect>
                                      </p:childTnLst>
                                    </p:cTn>
                                  </p:par>
                                  <p:par>
                                    <p:cTn id="59" presetID="42" presetClass="entr" presetSubtype="0" fill="hold" grpId="0" nodeType="withEffect">
                                      <p:stCondLst>
                                        <p:cond delay="2600"/>
                                      </p:stCondLst>
                                      <p:childTnLst>
                                        <p:set>
                                          <p:cBhvr>
                                            <p:cTn id="60" dur="1" fill="hold">
                                              <p:stCondLst>
                                                <p:cond delay="0"/>
                                              </p:stCondLst>
                                            </p:cTn>
                                            <p:tgtEl>
                                              <p:spTgt spid="114"/>
                                            </p:tgtEl>
                                            <p:attrNameLst>
                                              <p:attrName>style.visibility</p:attrName>
                                            </p:attrNameLst>
                                          </p:cBhvr>
                                          <p:to>
                                            <p:strVal val="visible"/>
                                          </p:to>
                                        </p:set>
                                        <p:animEffect transition="in" filter="fade">
                                          <p:cBhvr>
                                            <p:cTn id="61" dur="500"/>
                                            <p:tgtEl>
                                              <p:spTgt spid="114"/>
                                            </p:tgtEl>
                                          </p:cBhvr>
                                        </p:animEffect>
                                        <p:anim calcmode="lin" valueType="num">
                                          <p:cBhvr>
                                            <p:cTn id="62" dur="500" fill="hold"/>
                                            <p:tgtEl>
                                              <p:spTgt spid="114"/>
                                            </p:tgtEl>
                                            <p:attrNameLst>
                                              <p:attrName>ppt_x</p:attrName>
                                            </p:attrNameLst>
                                          </p:cBhvr>
                                          <p:tavLst>
                                            <p:tav tm="0">
                                              <p:val>
                                                <p:strVal val="#ppt_x"/>
                                              </p:val>
                                            </p:tav>
                                            <p:tav tm="100000">
                                              <p:val>
                                                <p:strVal val="#ppt_x"/>
                                              </p:val>
                                            </p:tav>
                                          </p:tavLst>
                                        </p:anim>
                                        <p:anim calcmode="lin" valueType="num">
                                          <p:cBhvr>
                                            <p:cTn id="63" dur="500" fill="hold"/>
                                            <p:tgtEl>
                                              <p:spTgt spid="114"/>
                                            </p:tgtEl>
                                            <p:attrNameLst>
                                              <p:attrName>ppt_y</p:attrName>
                                            </p:attrNameLst>
                                          </p:cBhvr>
                                          <p:tavLst>
                                            <p:tav tm="0">
                                              <p:val>
                                                <p:strVal val="#ppt_y+.1"/>
                                              </p:val>
                                            </p:tav>
                                            <p:tav tm="100000">
                                              <p:val>
                                                <p:strVal val="#ppt_y"/>
                                              </p:val>
                                            </p:tav>
                                          </p:tavLst>
                                        </p:anim>
                                      </p:childTnLst>
                                    </p:cTn>
                                  </p:par>
                                  <p:par>
                                    <p:cTn id="64" presetID="42" presetClass="entr" presetSubtype="0" fill="hold" grpId="0" nodeType="withEffect">
                                      <p:stCondLst>
                                        <p:cond delay="2600"/>
                                      </p:stCondLst>
                                      <p:childTnLst>
                                        <p:set>
                                          <p:cBhvr>
                                            <p:cTn id="65" dur="1" fill="hold">
                                              <p:stCondLst>
                                                <p:cond delay="0"/>
                                              </p:stCondLst>
                                            </p:cTn>
                                            <p:tgtEl>
                                              <p:spTgt spid="118"/>
                                            </p:tgtEl>
                                            <p:attrNameLst>
                                              <p:attrName>style.visibility</p:attrName>
                                            </p:attrNameLst>
                                          </p:cBhvr>
                                          <p:to>
                                            <p:strVal val="visible"/>
                                          </p:to>
                                        </p:set>
                                        <p:animEffect transition="in" filter="fade">
                                          <p:cBhvr>
                                            <p:cTn id="66" dur="500"/>
                                            <p:tgtEl>
                                              <p:spTgt spid="118"/>
                                            </p:tgtEl>
                                          </p:cBhvr>
                                        </p:animEffect>
                                        <p:anim calcmode="lin" valueType="num">
                                          <p:cBhvr>
                                            <p:cTn id="67" dur="500" fill="hold"/>
                                            <p:tgtEl>
                                              <p:spTgt spid="118"/>
                                            </p:tgtEl>
                                            <p:attrNameLst>
                                              <p:attrName>ppt_x</p:attrName>
                                            </p:attrNameLst>
                                          </p:cBhvr>
                                          <p:tavLst>
                                            <p:tav tm="0">
                                              <p:val>
                                                <p:strVal val="#ppt_x"/>
                                              </p:val>
                                            </p:tav>
                                            <p:tav tm="100000">
                                              <p:val>
                                                <p:strVal val="#ppt_x"/>
                                              </p:val>
                                            </p:tav>
                                          </p:tavLst>
                                        </p:anim>
                                        <p:anim calcmode="lin" valueType="num">
                                          <p:cBhvr>
                                            <p:cTn id="68" dur="500" fill="hold"/>
                                            <p:tgtEl>
                                              <p:spTgt spid="118"/>
                                            </p:tgtEl>
                                            <p:attrNameLst>
                                              <p:attrName>ppt_y</p:attrName>
                                            </p:attrNameLst>
                                          </p:cBhvr>
                                          <p:tavLst>
                                            <p:tav tm="0">
                                              <p:val>
                                                <p:strVal val="#ppt_y+.1"/>
                                              </p:val>
                                            </p:tav>
                                            <p:tav tm="100000">
                                              <p:val>
                                                <p:strVal val="#ppt_y"/>
                                              </p:val>
                                            </p:tav>
                                          </p:tavLst>
                                        </p:anim>
                                      </p:childTnLst>
                                    </p:cTn>
                                  </p:par>
                                  <p:par>
                                    <p:cTn id="69" presetID="2" presetClass="entr" presetSubtype="2" fill="hold" grpId="0" nodeType="withEffect" p14:presetBounceEnd="60000">
                                      <p:stCondLst>
                                        <p:cond delay="3100"/>
                                      </p:stCondLst>
                                      <p:childTnLst>
                                        <p:set>
                                          <p:cBhvr>
                                            <p:cTn id="70" dur="1" fill="hold">
                                              <p:stCondLst>
                                                <p:cond delay="0"/>
                                              </p:stCondLst>
                                            </p:cTn>
                                            <p:tgtEl>
                                              <p:spTgt spid="119"/>
                                            </p:tgtEl>
                                            <p:attrNameLst>
                                              <p:attrName>style.visibility</p:attrName>
                                            </p:attrNameLst>
                                          </p:cBhvr>
                                          <p:to>
                                            <p:strVal val="visible"/>
                                          </p:to>
                                        </p:set>
                                        <p:anim calcmode="lin" valueType="num" p14:bounceEnd="60000">
                                          <p:cBhvr additive="base">
                                            <p:cTn id="71" dur="500" fill="hold"/>
                                            <p:tgtEl>
                                              <p:spTgt spid="119"/>
                                            </p:tgtEl>
                                            <p:attrNameLst>
                                              <p:attrName>ppt_x</p:attrName>
                                            </p:attrNameLst>
                                          </p:cBhvr>
                                          <p:tavLst>
                                            <p:tav tm="0">
                                              <p:val>
                                                <p:strVal val="1+#ppt_w/2"/>
                                              </p:val>
                                            </p:tav>
                                            <p:tav tm="100000">
                                              <p:val>
                                                <p:strVal val="#ppt_x"/>
                                              </p:val>
                                            </p:tav>
                                          </p:tavLst>
                                        </p:anim>
                                        <p:anim calcmode="lin" valueType="num" p14:bounceEnd="60000">
                                          <p:cBhvr additive="base">
                                            <p:cTn id="72" dur="500" fill="hold"/>
                                            <p:tgtEl>
                                              <p:spTgt spid="119"/>
                                            </p:tgtEl>
                                            <p:attrNameLst>
                                              <p:attrName>ppt_y</p:attrName>
                                            </p:attrNameLst>
                                          </p:cBhvr>
                                          <p:tavLst>
                                            <p:tav tm="0">
                                              <p:val>
                                                <p:strVal val="#ppt_y"/>
                                              </p:val>
                                            </p:tav>
                                            <p:tav tm="100000">
                                              <p:val>
                                                <p:strVal val="#ppt_y"/>
                                              </p:val>
                                            </p:tav>
                                          </p:tavLst>
                                        </p:anim>
                                      </p:childTnLst>
                                    </p:cTn>
                                  </p:par>
                                  <p:par>
                                    <p:cTn id="73" presetID="2" presetClass="entr" presetSubtype="2" fill="hold" grpId="0" nodeType="withEffect" p14:presetBounceEnd="60000">
                                      <p:stCondLst>
                                        <p:cond delay="3100"/>
                                      </p:stCondLst>
                                      <p:childTnLst>
                                        <p:set>
                                          <p:cBhvr>
                                            <p:cTn id="74" dur="1" fill="hold">
                                              <p:stCondLst>
                                                <p:cond delay="0"/>
                                              </p:stCondLst>
                                            </p:cTn>
                                            <p:tgtEl>
                                              <p:spTgt spid="120"/>
                                            </p:tgtEl>
                                            <p:attrNameLst>
                                              <p:attrName>style.visibility</p:attrName>
                                            </p:attrNameLst>
                                          </p:cBhvr>
                                          <p:to>
                                            <p:strVal val="visible"/>
                                          </p:to>
                                        </p:set>
                                        <p:anim calcmode="lin" valueType="num" p14:bounceEnd="60000">
                                          <p:cBhvr additive="base">
                                            <p:cTn id="75" dur="500" fill="hold"/>
                                            <p:tgtEl>
                                              <p:spTgt spid="120"/>
                                            </p:tgtEl>
                                            <p:attrNameLst>
                                              <p:attrName>ppt_x</p:attrName>
                                            </p:attrNameLst>
                                          </p:cBhvr>
                                          <p:tavLst>
                                            <p:tav tm="0">
                                              <p:val>
                                                <p:strVal val="1+#ppt_w/2"/>
                                              </p:val>
                                            </p:tav>
                                            <p:tav tm="100000">
                                              <p:val>
                                                <p:strVal val="#ppt_x"/>
                                              </p:val>
                                            </p:tav>
                                          </p:tavLst>
                                        </p:anim>
                                        <p:anim calcmode="lin" valueType="num" p14:bounceEnd="60000">
                                          <p:cBhvr additive="base">
                                            <p:cTn id="76" dur="500" fill="hold"/>
                                            <p:tgtEl>
                                              <p:spTgt spid="120"/>
                                            </p:tgtEl>
                                            <p:attrNameLst>
                                              <p:attrName>ppt_y</p:attrName>
                                            </p:attrNameLst>
                                          </p:cBhvr>
                                          <p:tavLst>
                                            <p:tav tm="0">
                                              <p:val>
                                                <p:strVal val="#ppt_y"/>
                                              </p:val>
                                            </p:tav>
                                            <p:tav tm="100000">
                                              <p:val>
                                                <p:strVal val="#ppt_y"/>
                                              </p:val>
                                            </p:tav>
                                          </p:tavLst>
                                        </p:anim>
                                      </p:childTnLst>
                                    </p:cTn>
                                  </p:par>
                                  <p:par>
                                    <p:cTn id="77" presetID="21" presetClass="entr" presetSubtype="1" fill="hold" nodeType="withEffect">
                                      <p:stCondLst>
                                        <p:cond delay="1000"/>
                                      </p:stCondLst>
                                      <p:childTnLst>
                                        <p:set>
                                          <p:cBhvr>
                                            <p:cTn id="78" dur="1" fill="hold">
                                              <p:stCondLst>
                                                <p:cond delay="0"/>
                                              </p:stCondLst>
                                            </p:cTn>
                                            <p:tgtEl>
                                              <p:spTgt spid="26"/>
                                            </p:tgtEl>
                                            <p:attrNameLst>
                                              <p:attrName>style.visibility</p:attrName>
                                            </p:attrNameLst>
                                          </p:cBhvr>
                                          <p:to>
                                            <p:strVal val="visible"/>
                                          </p:to>
                                        </p:set>
                                        <p:animEffect transition="in" filter="wheel(1)">
                                          <p:cBhvr>
                                            <p:cTn id="79"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0" grpId="1" animBg="1"/>
          <p:bldP spid="41" grpId="0" animBg="1"/>
          <p:bldP spid="41" grpId="1" animBg="1"/>
          <p:bldP spid="42" grpId="0"/>
          <p:bldP spid="113" grpId="0" animBg="1"/>
          <p:bldP spid="115" grpId="0" animBg="1"/>
          <p:bldP spid="119" grpId="0"/>
          <p:bldP spid="120" grpId="0"/>
          <p:bldP spid="121" grpId="0" animBg="1"/>
          <p:bldP spid="116" grpId="0" animBg="1"/>
          <p:bldP spid="123" grpId="0" animBg="1"/>
          <p:bldP spid="114" grpId="0" animBg="1"/>
          <p:bldP spid="118" grpId="0"/>
          <p:bldP spid="124" grpId="0" animBg="1"/>
          <p:bldP spid="124" grpId="1" animBg="1"/>
          <p:bldP spid="125" grpId="0" animBg="1"/>
          <p:bldP spid="125" grpId="1"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cBhvr additive="base">
                                            <p:cTn id="7" dur="500" fill="hold"/>
                                            <p:tgtEl>
                                              <p:spTgt spid="41"/>
                                            </p:tgtEl>
                                            <p:attrNameLst>
                                              <p:attrName>ppt_x</p:attrName>
                                            </p:attrNameLst>
                                          </p:cBhvr>
                                          <p:tavLst>
                                            <p:tav tm="0">
                                              <p:val>
                                                <p:strVal val="0-#ppt_w/2"/>
                                              </p:val>
                                            </p:tav>
                                            <p:tav tm="100000">
                                              <p:val>
                                                <p:strVal val="#ppt_x"/>
                                              </p:val>
                                            </p:tav>
                                          </p:tavLst>
                                        </p:anim>
                                        <p:anim calcmode="lin" valueType="num">
                                          <p:cBhvr additive="base">
                                            <p:cTn id="8" dur="500" fill="hold"/>
                                            <p:tgtEl>
                                              <p:spTgt spid="41"/>
                                            </p:tgtEl>
                                            <p:attrNameLst>
                                              <p:attrName>ppt_y</p:attrName>
                                            </p:attrNameLst>
                                          </p:cBhvr>
                                          <p:tavLst>
                                            <p:tav tm="0">
                                              <p:val>
                                                <p:strVal val="#ppt_y"/>
                                              </p:val>
                                            </p:tav>
                                            <p:tav tm="100000">
                                              <p:val>
                                                <p:strVal val="#ppt_y"/>
                                              </p:val>
                                            </p:tav>
                                          </p:tavLst>
                                        </p:anim>
                                      </p:childTnLst>
                                    </p:cTn>
                                  </p:par>
                                  <p:par>
                                    <p:cTn id="9" presetID="35" presetClass="emph" presetSubtype="0" repeatCount="3000" fill="hold" grpId="1" nodeType="withEffect">
                                      <p:stCondLst>
                                        <p:cond delay="400"/>
                                      </p:stCondLst>
                                      <p:childTnLst>
                                        <p:anim calcmode="discrete" valueType="str">
                                          <p:cBhvr>
                                            <p:cTn id="10" dur="100" fill="hold"/>
                                            <p:tgtEl>
                                              <p:spTgt spid="41"/>
                                            </p:tgtEl>
                                            <p:attrNameLst>
                                              <p:attrName>style.visibility</p:attrName>
                                            </p:attrNameLst>
                                          </p:cBhvr>
                                          <p:tavLst>
                                            <p:tav tm="0">
                                              <p:val>
                                                <p:strVal val="hidden"/>
                                              </p:val>
                                            </p:tav>
                                            <p:tav tm="50000">
                                              <p:val>
                                                <p:strVal val="visible"/>
                                              </p:val>
                                            </p:tav>
                                          </p:tavLst>
                                        </p:anim>
                                      </p:childTnLst>
                                    </p:cTn>
                                  </p:par>
                                  <p:par>
                                    <p:cTn id="11" presetID="2" presetClass="entr" presetSubtype="8" fill="hold" grpId="0" nodeType="withEffect">
                                      <p:stCondLst>
                                        <p:cond delay="200"/>
                                      </p:stCondLst>
                                      <p:childTnLst>
                                        <p:set>
                                          <p:cBhvr>
                                            <p:cTn id="12" dur="1" fill="hold">
                                              <p:stCondLst>
                                                <p:cond delay="0"/>
                                              </p:stCondLst>
                                            </p:cTn>
                                            <p:tgtEl>
                                              <p:spTgt spid="40"/>
                                            </p:tgtEl>
                                            <p:attrNameLst>
                                              <p:attrName>style.visibility</p:attrName>
                                            </p:attrNameLst>
                                          </p:cBhvr>
                                          <p:to>
                                            <p:strVal val="visible"/>
                                          </p:to>
                                        </p:set>
                                        <p:anim calcmode="lin" valueType="num">
                                          <p:cBhvr additive="base">
                                            <p:cTn id="13" dur="500" fill="hold"/>
                                            <p:tgtEl>
                                              <p:spTgt spid="40"/>
                                            </p:tgtEl>
                                            <p:attrNameLst>
                                              <p:attrName>ppt_x</p:attrName>
                                            </p:attrNameLst>
                                          </p:cBhvr>
                                          <p:tavLst>
                                            <p:tav tm="0">
                                              <p:val>
                                                <p:strVal val="0-#ppt_w/2"/>
                                              </p:val>
                                            </p:tav>
                                            <p:tav tm="100000">
                                              <p:val>
                                                <p:strVal val="#ppt_x"/>
                                              </p:val>
                                            </p:tav>
                                          </p:tavLst>
                                        </p:anim>
                                        <p:anim calcmode="lin" valueType="num">
                                          <p:cBhvr additive="base">
                                            <p:cTn id="14" dur="500" fill="hold"/>
                                            <p:tgtEl>
                                              <p:spTgt spid="40"/>
                                            </p:tgtEl>
                                            <p:attrNameLst>
                                              <p:attrName>ppt_y</p:attrName>
                                            </p:attrNameLst>
                                          </p:cBhvr>
                                          <p:tavLst>
                                            <p:tav tm="0">
                                              <p:val>
                                                <p:strVal val="#ppt_y"/>
                                              </p:val>
                                            </p:tav>
                                            <p:tav tm="100000">
                                              <p:val>
                                                <p:strVal val="#ppt_y"/>
                                              </p:val>
                                            </p:tav>
                                          </p:tavLst>
                                        </p:anim>
                                      </p:childTnLst>
                                    </p:cTn>
                                  </p:par>
                                  <p:par>
                                    <p:cTn id="15" presetID="35" presetClass="emph" presetSubtype="0" repeatCount="3000" fill="hold" grpId="1" nodeType="withEffect">
                                      <p:stCondLst>
                                        <p:cond delay="600"/>
                                      </p:stCondLst>
                                      <p:childTnLst>
                                        <p:anim calcmode="discrete" valueType="str">
                                          <p:cBhvr>
                                            <p:cTn id="16" dur="100" fill="hold"/>
                                            <p:tgtEl>
                                              <p:spTgt spid="40"/>
                                            </p:tgtEl>
                                            <p:attrNameLst>
                                              <p:attrName>style.visibility</p:attrName>
                                            </p:attrNameLst>
                                          </p:cBhvr>
                                          <p:tavLst>
                                            <p:tav tm="0">
                                              <p:val>
                                                <p:strVal val="hidden"/>
                                              </p:val>
                                            </p:tav>
                                            <p:tav tm="50000">
                                              <p:val>
                                                <p:strVal val="visible"/>
                                              </p:val>
                                            </p:tav>
                                          </p:tavLst>
                                        </p:anim>
                                      </p:childTnLst>
                                    </p:cTn>
                                  </p:par>
                                  <p:par>
                                    <p:cTn id="17" presetID="47" presetClass="entr" presetSubtype="0" fill="hold" grpId="0" nodeType="withEffect">
                                      <p:stCondLst>
                                        <p:cond delay="700"/>
                                      </p:stCondLst>
                                      <p:childTnLst>
                                        <p:set>
                                          <p:cBhvr>
                                            <p:cTn id="18" dur="1" fill="hold">
                                              <p:stCondLst>
                                                <p:cond delay="0"/>
                                              </p:stCondLst>
                                            </p:cTn>
                                            <p:tgtEl>
                                              <p:spTgt spid="42"/>
                                            </p:tgtEl>
                                            <p:attrNameLst>
                                              <p:attrName>style.visibility</p:attrName>
                                            </p:attrNameLst>
                                          </p:cBhvr>
                                          <p:to>
                                            <p:strVal val="visible"/>
                                          </p:to>
                                        </p:set>
                                        <p:animEffect transition="in" filter="fade">
                                          <p:cBhvr>
                                            <p:cTn id="19" dur="300"/>
                                            <p:tgtEl>
                                              <p:spTgt spid="42"/>
                                            </p:tgtEl>
                                          </p:cBhvr>
                                        </p:animEffect>
                                        <p:anim calcmode="lin" valueType="num">
                                          <p:cBhvr>
                                            <p:cTn id="20" dur="300" fill="hold"/>
                                            <p:tgtEl>
                                              <p:spTgt spid="42"/>
                                            </p:tgtEl>
                                            <p:attrNameLst>
                                              <p:attrName>ppt_x</p:attrName>
                                            </p:attrNameLst>
                                          </p:cBhvr>
                                          <p:tavLst>
                                            <p:tav tm="0">
                                              <p:val>
                                                <p:strVal val="#ppt_x"/>
                                              </p:val>
                                            </p:tav>
                                            <p:tav tm="100000">
                                              <p:val>
                                                <p:strVal val="#ppt_x"/>
                                              </p:val>
                                            </p:tav>
                                          </p:tavLst>
                                        </p:anim>
                                        <p:anim calcmode="lin" valueType="num">
                                          <p:cBhvr>
                                            <p:cTn id="21" dur="300" fill="hold"/>
                                            <p:tgtEl>
                                              <p:spTgt spid="42"/>
                                            </p:tgtEl>
                                            <p:attrNameLst>
                                              <p:attrName>ppt_y</p:attrName>
                                            </p:attrNameLst>
                                          </p:cBhvr>
                                          <p:tavLst>
                                            <p:tav tm="0">
                                              <p:val>
                                                <p:strVal val="#ppt_y-.1"/>
                                              </p:val>
                                            </p:tav>
                                            <p:tav tm="100000">
                                              <p:val>
                                                <p:strVal val="#ppt_y"/>
                                              </p:val>
                                            </p:tav>
                                          </p:tavLst>
                                        </p:anim>
                                      </p:childTnLst>
                                    </p:cTn>
                                  </p:par>
                                  <p:par>
                                    <p:cTn id="22" presetID="2" presetClass="entr" presetSubtype="8" fill="hold" grpId="0" nodeType="withEffect">
                                      <p:stCondLst>
                                        <p:cond delay="700"/>
                                      </p:stCondLst>
                                      <p:childTnLst>
                                        <p:set>
                                          <p:cBhvr>
                                            <p:cTn id="23" dur="1" fill="hold">
                                              <p:stCondLst>
                                                <p:cond delay="0"/>
                                              </p:stCondLst>
                                            </p:cTn>
                                            <p:tgtEl>
                                              <p:spTgt spid="125"/>
                                            </p:tgtEl>
                                            <p:attrNameLst>
                                              <p:attrName>style.visibility</p:attrName>
                                            </p:attrNameLst>
                                          </p:cBhvr>
                                          <p:to>
                                            <p:strVal val="visible"/>
                                          </p:to>
                                        </p:set>
                                        <p:anim calcmode="lin" valueType="num">
                                          <p:cBhvr additive="base">
                                            <p:cTn id="24" dur="500" fill="hold"/>
                                            <p:tgtEl>
                                              <p:spTgt spid="125"/>
                                            </p:tgtEl>
                                            <p:attrNameLst>
                                              <p:attrName>ppt_x</p:attrName>
                                            </p:attrNameLst>
                                          </p:cBhvr>
                                          <p:tavLst>
                                            <p:tav tm="0">
                                              <p:val>
                                                <p:strVal val="0-#ppt_w/2"/>
                                              </p:val>
                                            </p:tav>
                                            <p:tav tm="100000">
                                              <p:val>
                                                <p:strVal val="#ppt_x"/>
                                              </p:val>
                                            </p:tav>
                                          </p:tavLst>
                                        </p:anim>
                                        <p:anim calcmode="lin" valueType="num">
                                          <p:cBhvr additive="base">
                                            <p:cTn id="25" dur="500" fill="hold"/>
                                            <p:tgtEl>
                                              <p:spTgt spid="125"/>
                                            </p:tgtEl>
                                            <p:attrNameLst>
                                              <p:attrName>ppt_y</p:attrName>
                                            </p:attrNameLst>
                                          </p:cBhvr>
                                          <p:tavLst>
                                            <p:tav tm="0">
                                              <p:val>
                                                <p:strVal val="#ppt_y"/>
                                              </p:val>
                                            </p:tav>
                                            <p:tav tm="100000">
                                              <p:val>
                                                <p:strVal val="#ppt_y"/>
                                              </p:val>
                                            </p:tav>
                                          </p:tavLst>
                                        </p:anim>
                                      </p:childTnLst>
                                    </p:cTn>
                                  </p:par>
                                  <p:par>
                                    <p:cTn id="26" presetID="35" presetClass="emph" presetSubtype="0" repeatCount="3000" fill="hold" grpId="1" nodeType="withEffect">
                                      <p:stCondLst>
                                        <p:cond delay="1100"/>
                                      </p:stCondLst>
                                      <p:childTnLst>
                                        <p:anim calcmode="discrete" valueType="str">
                                          <p:cBhvr>
                                            <p:cTn id="27" dur="100" fill="hold"/>
                                            <p:tgtEl>
                                              <p:spTgt spid="125"/>
                                            </p:tgtEl>
                                            <p:attrNameLst>
                                              <p:attrName>style.visibility</p:attrName>
                                            </p:attrNameLst>
                                          </p:cBhvr>
                                          <p:tavLst>
                                            <p:tav tm="0">
                                              <p:val>
                                                <p:strVal val="hidden"/>
                                              </p:val>
                                            </p:tav>
                                            <p:tav tm="50000">
                                              <p:val>
                                                <p:strVal val="visible"/>
                                              </p:val>
                                            </p:tav>
                                          </p:tavLst>
                                        </p:anim>
                                      </p:childTnLst>
                                    </p:cTn>
                                  </p:par>
                                  <p:par>
                                    <p:cTn id="28" presetID="2" presetClass="entr" presetSubtype="8" fill="hold" grpId="0" nodeType="withEffect">
                                      <p:stCondLst>
                                        <p:cond delay="800"/>
                                      </p:stCondLst>
                                      <p:childTnLst>
                                        <p:set>
                                          <p:cBhvr>
                                            <p:cTn id="29" dur="1" fill="hold">
                                              <p:stCondLst>
                                                <p:cond delay="0"/>
                                              </p:stCondLst>
                                            </p:cTn>
                                            <p:tgtEl>
                                              <p:spTgt spid="124"/>
                                            </p:tgtEl>
                                            <p:attrNameLst>
                                              <p:attrName>style.visibility</p:attrName>
                                            </p:attrNameLst>
                                          </p:cBhvr>
                                          <p:to>
                                            <p:strVal val="visible"/>
                                          </p:to>
                                        </p:set>
                                        <p:anim calcmode="lin" valueType="num">
                                          <p:cBhvr additive="base">
                                            <p:cTn id="30" dur="500" fill="hold"/>
                                            <p:tgtEl>
                                              <p:spTgt spid="124"/>
                                            </p:tgtEl>
                                            <p:attrNameLst>
                                              <p:attrName>ppt_x</p:attrName>
                                            </p:attrNameLst>
                                          </p:cBhvr>
                                          <p:tavLst>
                                            <p:tav tm="0">
                                              <p:val>
                                                <p:strVal val="0-#ppt_w/2"/>
                                              </p:val>
                                            </p:tav>
                                            <p:tav tm="100000">
                                              <p:val>
                                                <p:strVal val="#ppt_x"/>
                                              </p:val>
                                            </p:tav>
                                          </p:tavLst>
                                        </p:anim>
                                        <p:anim calcmode="lin" valueType="num">
                                          <p:cBhvr additive="base">
                                            <p:cTn id="31" dur="500" fill="hold"/>
                                            <p:tgtEl>
                                              <p:spTgt spid="124"/>
                                            </p:tgtEl>
                                            <p:attrNameLst>
                                              <p:attrName>ppt_y</p:attrName>
                                            </p:attrNameLst>
                                          </p:cBhvr>
                                          <p:tavLst>
                                            <p:tav tm="0">
                                              <p:val>
                                                <p:strVal val="#ppt_y"/>
                                              </p:val>
                                            </p:tav>
                                            <p:tav tm="100000">
                                              <p:val>
                                                <p:strVal val="#ppt_y"/>
                                              </p:val>
                                            </p:tav>
                                          </p:tavLst>
                                        </p:anim>
                                      </p:childTnLst>
                                    </p:cTn>
                                  </p:par>
                                  <p:par>
                                    <p:cTn id="32" presetID="35" presetClass="emph" presetSubtype="0" repeatCount="3000" fill="hold" grpId="1" nodeType="withEffect">
                                      <p:stCondLst>
                                        <p:cond delay="1200"/>
                                      </p:stCondLst>
                                      <p:childTnLst>
                                        <p:anim calcmode="discrete" valueType="str">
                                          <p:cBhvr>
                                            <p:cTn id="33" dur="100" fill="hold"/>
                                            <p:tgtEl>
                                              <p:spTgt spid="124"/>
                                            </p:tgtEl>
                                            <p:attrNameLst>
                                              <p:attrName>style.visibility</p:attrName>
                                            </p:attrNameLst>
                                          </p:cBhvr>
                                          <p:tavLst>
                                            <p:tav tm="0">
                                              <p:val>
                                                <p:strVal val="hidden"/>
                                              </p:val>
                                            </p:tav>
                                            <p:tav tm="50000">
                                              <p:val>
                                                <p:strVal val="visible"/>
                                              </p:val>
                                            </p:tav>
                                          </p:tavLst>
                                        </p:anim>
                                      </p:childTnLst>
                                    </p:cTn>
                                  </p:par>
                                  <p:par>
                                    <p:cTn id="34" presetID="53" presetClass="entr" presetSubtype="16" fill="hold" grpId="0" nodeType="withEffect">
                                      <p:stCondLst>
                                        <p:cond delay="1700"/>
                                      </p:stCondLst>
                                      <p:childTnLst>
                                        <p:set>
                                          <p:cBhvr>
                                            <p:cTn id="35" dur="1" fill="hold">
                                              <p:stCondLst>
                                                <p:cond delay="0"/>
                                              </p:stCondLst>
                                            </p:cTn>
                                            <p:tgtEl>
                                              <p:spTgt spid="113"/>
                                            </p:tgtEl>
                                            <p:attrNameLst>
                                              <p:attrName>style.visibility</p:attrName>
                                            </p:attrNameLst>
                                          </p:cBhvr>
                                          <p:to>
                                            <p:strVal val="visible"/>
                                          </p:to>
                                        </p:set>
                                        <p:anim calcmode="lin" valueType="num">
                                          <p:cBhvr>
                                            <p:cTn id="36" dur="500" fill="hold"/>
                                            <p:tgtEl>
                                              <p:spTgt spid="113"/>
                                            </p:tgtEl>
                                            <p:attrNameLst>
                                              <p:attrName>ppt_w</p:attrName>
                                            </p:attrNameLst>
                                          </p:cBhvr>
                                          <p:tavLst>
                                            <p:tav tm="0">
                                              <p:val>
                                                <p:fltVal val="0"/>
                                              </p:val>
                                            </p:tav>
                                            <p:tav tm="100000">
                                              <p:val>
                                                <p:strVal val="#ppt_w"/>
                                              </p:val>
                                            </p:tav>
                                          </p:tavLst>
                                        </p:anim>
                                        <p:anim calcmode="lin" valueType="num">
                                          <p:cBhvr>
                                            <p:cTn id="37" dur="500" fill="hold"/>
                                            <p:tgtEl>
                                              <p:spTgt spid="113"/>
                                            </p:tgtEl>
                                            <p:attrNameLst>
                                              <p:attrName>ppt_h</p:attrName>
                                            </p:attrNameLst>
                                          </p:cBhvr>
                                          <p:tavLst>
                                            <p:tav tm="0">
                                              <p:val>
                                                <p:fltVal val="0"/>
                                              </p:val>
                                            </p:tav>
                                            <p:tav tm="100000">
                                              <p:val>
                                                <p:strVal val="#ppt_h"/>
                                              </p:val>
                                            </p:tav>
                                          </p:tavLst>
                                        </p:anim>
                                        <p:animEffect transition="in" filter="fade">
                                          <p:cBhvr>
                                            <p:cTn id="38" dur="500"/>
                                            <p:tgtEl>
                                              <p:spTgt spid="113"/>
                                            </p:tgtEl>
                                          </p:cBhvr>
                                        </p:animEffect>
                                      </p:childTnLst>
                                    </p:cTn>
                                  </p:par>
                                  <p:par>
                                    <p:cTn id="39" presetID="53" presetClass="entr" presetSubtype="16" fill="hold" grpId="0" nodeType="withEffect">
                                      <p:stCondLst>
                                        <p:cond delay="1700"/>
                                      </p:stCondLst>
                                      <p:childTnLst>
                                        <p:set>
                                          <p:cBhvr>
                                            <p:cTn id="40" dur="1" fill="hold">
                                              <p:stCondLst>
                                                <p:cond delay="0"/>
                                              </p:stCondLst>
                                            </p:cTn>
                                            <p:tgtEl>
                                              <p:spTgt spid="115"/>
                                            </p:tgtEl>
                                            <p:attrNameLst>
                                              <p:attrName>style.visibility</p:attrName>
                                            </p:attrNameLst>
                                          </p:cBhvr>
                                          <p:to>
                                            <p:strVal val="visible"/>
                                          </p:to>
                                        </p:set>
                                        <p:anim calcmode="lin" valueType="num">
                                          <p:cBhvr>
                                            <p:cTn id="41" dur="500" fill="hold"/>
                                            <p:tgtEl>
                                              <p:spTgt spid="115"/>
                                            </p:tgtEl>
                                            <p:attrNameLst>
                                              <p:attrName>ppt_w</p:attrName>
                                            </p:attrNameLst>
                                          </p:cBhvr>
                                          <p:tavLst>
                                            <p:tav tm="0">
                                              <p:val>
                                                <p:fltVal val="0"/>
                                              </p:val>
                                            </p:tav>
                                            <p:tav tm="100000">
                                              <p:val>
                                                <p:strVal val="#ppt_w"/>
                                              </p:val>
                                            </p:tav>
                                          </p:tavLst>
                                        </p:anim>
                                        <p:anim calcmode="lin" valueType="num">
                                          <p:cBhvr>
                                            <p:cTn id="42" dur="500" fill="hold"/>
                                            <p:tgtEl>
                                              <p:spTgt spid="115"/>
                                            </p:tgtEl>
                                            <p:attrNameLst>
                                              <p:attrName>ppt_h</p:attrName>
                                            </p:attrNameLst>
                                          </p:cBhvr>
                                          <p:tavLst>
                                            <p:tav tm="0">
                                              <p:val>
                                                <p:fltVal val="0"/>
                                              </p:val>
                                            </p:tav>
                                            <p:tav tm="100000">
                                              <p:val>
                                                <p:strVal val="#ppt_h"/>
                                              </p:val>
                                            </p:tav>
                                          </p:tavLst>
                                        </p:anim>
                                        <p:animEffect transition="in" filter="fade">
                                          <p:cBhvr>
                                            <p:cTn id="43" dur="500"/>
                                            <p:tgtEl>
                                              <p:spTgt spid="115"/>
                                            </p:tgtEl>
                                          </p:cBhvr>
                                        </p:animEffect>
                                      </p:childTnLst>
                                    </p:cTn>
                                  </p:par>
                                  <p:par>
                                    <p:cTn id="44" presetID="53" presetClass="entr" presetSubtype="16" fill="hold" grpId="0" nodeType="withEffect">
                                      <p:stCondLst>
                                        <p:cond delay="1900"/>
                                      </p:stCondLst>
                                      <p:childTnLst>
                                        <p:set>
                                          <p:cBhvr>
                                            <p:cTn id="45" dur="1" fill="hold">
                                              <p:stCondLst>
                                                <p:cond delay="0"/>
                                              </p:stCondLst>
                                            </p:cTn>
                                            <p:tgtEl>
                                              <p:spTgt spid="121"/>
                                            </p:tgtEl>
                                            <p:attrNameLst>
                                              <p:attrName>style.visibility</p:attrName>
                                            </p:attrNameLst>
                                          </p:cBhvr>
                                          <p:to>
                                            <p:strVal val="visible"/>
                                          </p:to>
                                        </p:set>
                                        <p:anim calcmode="lin" valueType="num">
                                          <p:cBhvr>
                                            <p:cTn id="46" dur="500" fill="hold"/>
                                            <p:tgtEl>
                                              <p:spTgt spid="121"/>
                                            </p:tgtEl>
                                            <p:attrNameLst>
                                              <p:attrName>ppt_w</p:attrName>
                                            </p:attrNameLst>
                                          </p:cBhvr>
                                          <p:tavLst>
                                            <p:tav tm="0">
                                              <p:val>
                                                <p:fltVal val="0"/>
                                              </p:val>
                                            </p:tav>
                                            <p:tav tm="100000">
                                              <p:val>
                                                <p:strVal val="#ppt_w"/>
                                              </p:val>
                                            </p:tav>
                                          </p:tavLst>
                                        </p:anim>
                                        <p:anim calcmode="lin" valueType="num">
                                          <p:cBhvr>
                                            <p:cTn id="47" dur="500" fill="hold"/>
                                            <p:tgtEl>
                                              <p:spTgt spid="121"/>
                                            </p:tgtEl>
                                            <p:attrNameLst>
                                              <p:attrName>ppt_h</p:attrName>
                                            </p:attrNameLst>
                                          </p:cBhvr>
                                          <p:tavLst>
                                            <p:tav tm="0">
                                              <p:val>
                                                <p:fltVal val="0"/>
                                              </p:val>
                                            </p:tav>
                                            <p:tav tm="100000">
                                              <p:val>
                                                <p:strVal val="#ppt_h"/>
                                              </p:val>
                                            </p:tav>
                                          </p:tavLst>
                                        </p:anim>
                                        <p:animEffect transition="in" filter="fade">
                                          <p:cBhvr>
                                            <p:cTn id="48" dur="500"/>
                                            <p:tgtEl>
                                              <p:spTgt spid="121"/>
                                            </p:tgtEl>
                                          </p:cBhvr>
                                        </p:animEffect>
                                      </p:childTnLst>
                                    </p:cTn>
                                  </p:par>
                                  <p:par>
                                    <p:cTn id="49" presetID="53" presetClass="entr" presetSubtype="16" fill="hold" grpId="0" nodeType="withEffect">
                                      <p:stCondLst>
                                        <p:cond delay="1900"/>
                                      </p:stCondLst>
                                      <p:childTnLst>
                                        <p:set>
                                          <p:cBhvr>
                                            <p:cTn id="50" dur="1" fill="hold">
                                              <p:stCondLst>
                                                <p:cond delay="0"/>
                                              </p:stCondLst>
                                            </p:cTn>
                                            <p:tgtEl>
                                              <p:spTgt spid="116"/>
                                            </p:tgtEl>
                                            <p:attrNameLst>
                                              <p:attrName>style.visibility</p:attrName>
                                            </p:attrNameLst>
                                          </p:cBhvr>
                                          <p:to>
                                            <p:strVal val="visible"/>
                                          </p:to>
                                        </p:set>
                                        <p:anim calcmode="lin" valueType="num">
                                          <p:cBhvr>
                                            <p:cTn id="51" dur="500" fill="hold"/>
                                            <p:tgtEl>
                                              <p:spTgt spid="116"/>
                                            </p:tgtEl>
                                            <p:attrNameLst>
                                              <p:attrName>ppt_w</p:attrName>
                                            </p:attrNameLst>
                                          </p:cBhvr>
                                          <p:tavLst>
                                            <p:tav tm="0">
                                              <p:val>
                                                <p:fltVal val="0"/>
                                              </p:val>
                                            </p:tav>
                                            <p:tav tm="100000">
                                              <p:val>
                                                <p:strVal val="#ppt_w"/>
                                              </p:val>
                                            </p:tav>
                                          </p:tavLst>
                                        </p:anim>
                                        <p:anim calcmode="lin" valueType="num">
                                          <p:cBhvr>
                                            <p:cTn id="52" dur="500" fill="hold"/>
                                            <p:tgtEl>
                                              <p:spTgt spid="116"/>
                                            </p:tgtEl>
                                            <p:attrNameLst>
                                              <p:attrName>ppt_h</p:attrName>
                                            </p:attrNameLst>
                                          </p:cBhvr>
                                          <p:tavLst>
                                            <p:tav tm="0">
                                              <p:val>
                                                <p:fltVal val="0"/>
                                              </p:val>
                                            </p:tav>
                                            <p:tav tm="100000">
                                              <p:val>
                                                <p:strVal val="#ppt_h"/>
                                              </p:val>
                                            </p:tav>
                                          </p:tavLst>
                                        </p:anim>
                                        <p:animEffect transition="in" filter="fade">
                                          <p:cBhvr>
                                            <p:cTn id="53" dur="500"/>
                                            <p:tgtEl>
                                              <p:spTgt spid="116"/>
                                            </p:tgtEl>
                                          </p:cBhvr>
                                        </p:animEffect>
                                      </p:childTnLst>
                                    </p:cTn>
                                  </p:par>
                                  <p:par>
                                    <p:cTn id="54" presetID="53" presetClass="entr" presetSubtype="16" fill="hold" grpId="0" nodeType="withEffect">
                                      <p:stCondLst>
                                        <p:cond delay="2100"/>
                                      </p:stCondLst>
                                      <p:childTnLst>
                                        <p:set>
                                          <p:cBhvr>
                                            <p:cTn id="55" dur="1" fill="hold">
                                              <p:stCondLst>
                                                <p:cond delay="0"/>
                                              </p:stCondLst>
                                            </p:cTn>
                                            <p:tgtEl>
                                              <p:spTgt spid="123"/>
                                            </p:tgtEl>
                                            <p:attrNameLst>
                                              <p:attrName>style.visibility</p:attrName>
                                            </p:attrNameLst>
                                          </p:cBhvr>
                                          <p:to>
                                            <p:strVal val="visible"/>
                                          </p:to>
                                        </p:set>
                                        <p:anim calcmode="lin" valueType="num">
                                          <p:cBhvr>
                                            <p:cTn id="56" dur="500" fill="hold"/>
                                            <p:tgtEl>
                                              <p:spTgt spid="123"/>
                                            </p:tgtEl>
                                            <p:attrNameLst>
                                              <p:attrName>ppt_w</p:attrName>
                                            </p:attrNameLst>
                                          </p:cBhvr>
                                          <p:tavLst>
                                            <p:tav tm="0">
                                              <p:val>
                                                <p:fltVal val="0"/>
                                              </p:val>
                                            </p:tav>
                                            <p:tav tm="100000">
                                              <p:val>
                                                <p:strVal val="#ppt_w"/>
                                              </p:val>
                                            </p:tav>
                                          </p:tavLst>
                                        </p:anim>
                                        <p:anim calcmode="lin" valueType="num">
                                          <p:cBhvr>
                                            <p:cTn id="57" dur="500" fill="hold"/>
                                            <p:tgtEl>
                                              <p:spTgt spid="123"/>
                                            </p:tgtEl>
                                            <p:attrNameLst>
                                              <p:attrName>ppt_h</p:attrName>
                                            </p:attrNameLst>
                                          </p:cBhvr>
                                          <p:tavLst>
                                            <p:tav tm="0">
                                              <p:val>
                                                <p:fltVal val="0"/>
                                              </p:val>
                                            </p:tav>
                                            <p:tav tm="100000">
                                              <p:val>
                                                <p:strVal val="#ppt_h"/>
                                              </p:val>
                                            </p:tav>
                                          </p:tavLst>
                                        </p:anim>
                                        <p:animEffect transition="in" filter="fade">
                                          <p:cBhvr>
                                            <p:cTn id="58" dur="500"/>
                                            <p:tgtEl>
                                              <p:spTgt spid="123"/>
                                            </p:tgtEl>
                                          </p:cBhvr>
                                        </p:animEffect>
                                      </p:childTnLst>
                                    </p:cTn>
                                  </p:par>
                                  <p:par>
                                    <p:cTn id="59" presetID="42" presetClass="entr" presetSubtype="0" fill="hold" grpId="0" nodeType="withEffect">
                                      <p:stCondLst>
                                        <p:cond delay="2600"/>
                                      </p:stCondLst>
                                      <p:childTnLst>
                                        <p:set>
                                          <p:cBhvr>
                                            <p:cTn id="60" dur="1" fill="hold">
                                              <p:stCondLst>
                                                <p:cond delay="0"/>
                                              </p:stCondLst>
                                            </p:cTn>
                                            <p:tgtEl>
                                              <p:spTgt spid="114"/>
                                            </p:tgtEl>
                                            <p:attrNameLst>
                                              <p:attrName>style.visibility</p:attrName>
                                            </p:attrNameLst>
                                          </p:cBhvr>
                                          <p:to>
                                            <p:strVal val="visible"/>
                                          </p:to>
                                        </p:set>
                                        <p:animEffect transition="in" filter="fade">
                                          <p:cBhvr>
                                            <p:cTn id="61" dur="500"/>
                                            <p:tgtEl>
                                              <p:spTgt spid="114"/>
                                            </p:tgtEl>
                                          </p:cBhvr>
                                        </p:animEffect>
                                        <p:anim calcmode="lin" valueType="num">
                                          <p:cBhvr>
                                            <p:cTn id="62" dur="500" fill="hold"/>
                                            <p:tgtEl>
                                              <p:spTgt spid="114"/>
                                            </p:tgtEl>
                                            <p:attrNameLst>
                                              <p:attrName>ppt_x</p:attrName>
                                            </p:attrNameLst>
                                          </p:cBhvr>
                                          <p:tavLst>
                                            <p:tav tm="0">
                                              <p:val>
                                                <p:strVal val="#ppt_x"/>
                                              </p:val>
                                            </p:tav>
                                            <p:tav tm="100000">
                                              <p:val>
                                                <p:strVal val="#ppt_x"/>
                                              </p:val>
                                            </p:tav>
                                          </p:tavLst>
                                        </p:anim>
                                        <p:anim calcmode="lin" valueType="num">
                                          <p:cBhvr>
                                            <p:cTn id="63" dur="500" fill="hold"/>
                                            <p:tgtEl>
                                              <p:spTgt spid="114"/>
                                            </p:tgtEl>
                                            <p:attrNameLst>
                                              <p:attrName>ppt_y</p:attrName>
                                            </p:attrNameLst>
                                          </p:cBhvr>
                                          <p:tavLst>
                                            <p:tav tm="0">
                                              <p:val>
                                                <p:strVal val="#ppt_y+.1"/>
                                              </p:val>
                                            </p:tav>
                                            <p:tav tm="100000">
                                              <p:val>
                                                <p:strVal val="#ppt_y"/>
                                              </p:val>
                                            </p:tav>
                                          </p:tavLst>
                                        </p:anim>
                                      </p:childTnLst>
                                    </p:cTn>
                                  </p:par>
                                  <p:par>
                                    <p:cTn id="64" presetID="42" presetClass="entr" presetSubtype="0" fill="hold" grpId="0" nodeType="withEffect">
                                      <p:stCondLst>
                                        <p:cond delay="2600"/>
                                      </p:stCondLst>
                                      <p:childTnLst>
                                        <p:set>
                                          <p:cBhvr>
                                            <p:cTn id="65" dur="1" fill="hold">
                                              <p:stCondLst>
                                                <p:cond delay="0"/>
                                              </p:stCondLst>
                                            </p:cTn>
                                            <p:tgtEl>
                                              <p:spTgt spid="118"/>
                                            </p:tgtEl>
                                            <p:attrNameLst>
                                              <p:attrName>style.visibility</p:attrName>
                                            </p:attrNameLst>
                                          </p:cBhvr>
                                          <p:to>
                                            <p:strVal val="visible"/>
                                          </p:to>
                                        </p:set>
                                        <p:animEffect transition="in" filter="fade">
                                          <p:cBhvr>
                                            <p:cTn id="66" dur="500"/>
                                            <p:tgtEl>
                                              <p:spTgt spid="118"/>
                                            </p:tgtEl>
                                          </p:cBhvr>
                                        </p:animEffect>
                                        <p:anim calcmode="lin" valueType="num">
                                          <p:cBhvr>
                                            <p:cTn id="67" dur="500" fill="hold"/>
                                            <p:tgtEl>
                                              <p:spTgt spid="118"/>
                                            </p:tgtEl>
                                            <p:attrNameLst>
                                              <p:attrName>ppt_x</p:attrName>
                                            </p:attrNameLst>
                                          </p:cBhvr>
                                          <p:tavLst>
                                            <p:tav tm="0">
                                              <p:val>
                                                <p:strVal val="#ppt_x"/>
                                              </p:val>
                                            </p:tav>
                                            <p:tav tm="100000">
                                              <p:val>
                                                <p:strVal val="#ppt_x"/>
                                              </p:val>
                                            </p:tav>
                                          </p:tavLst>
                                        </p:anim>
                                        <p:anim calcmode="lin" valueType="num">
                                          <p:cBhvr>
                                            <p:cTn id="68" dur="500" fill="hold"/>
                                            <p:tgtEl>
                                              <p:spTgt spid="118"/>
                                            </p:tgtEl>
                                            <p:attrNameLst>
                                              <p:attrName>ppt_y</p:attrName>
                                            </p:attrNameLst>
                                          </p:cBhvr>
                                          <p:tavLst>
                                            <p:tav tm="0">
                                              <p:val>
                                                <p:strVal val="#ppt_y+.1"/>
                                              </p:val>
                                            </p:tav>
                                            <p:tav tm="100000">
                                              <p:val>
                                                <p:strVal val="#ppt_y"/>
                                              </p:val>
                                            </p:tav>
                                          </p:tavLst>
                                        </p:anim>
                                      </p:childTnLst>
                                    </p:cTn>
                                  </p:par>
                                  <p:par>
                                    <p:cTn id="69" presetID="2" presetClass="entr" presetSubtype="2" fill="hold" grpId="0" nodeType="withEffect">
                                      <p:stCondLst>
                                        <p:cond delay="3100"/>
                                      </p:stCondLst>
                                      <p:childTnLst>
                                        <p:set>
                                          <p:cBhvr>
                                            <p:cTn id="70" dur="1" fill="hold">
                                              <p:stCondLst>
                                                <p:cond delay="0"/>
                                              </p:stCondLst>
                                            </p:cTn>
                                            <p:tgtEl>
                                              <p:spTgt spid="119"/>
                                            </p:tgtEl>
                                            <p:attrNameLst>
                                              <p:attrName>style.visibility</p:attrName>
                                            </p:attrNameLst>
                                          </p:cBhvr>
                                          <p:to>
                                            <p:strVal val="visible"/>
                                          </p:to>
                                        </p:set>
                                        <p:anim calcmode="lin" valueType="num">
                                          <p:cBhvr additive="base">
                                            <p:cTn id="71" dur="500" fill="hold"/>
                                            <p:tgtEl>
                                              <p:spTgt spid="119"/>
                                            </p:tgtEl>
                                            <p:attrNameLst>
                                              <p:attrName>ppt_x</p:attrName>
                                            </p:attrNameLst>
                                          </p:cBhvr>
                                          <p:tavLst>
                                            <p:tav tm="0">
                                              <p:val>
                                                <p:strVal val="1+#ppt_w/2"/>
                                              </p:val>
                                            </p:tav>
                                            <p:tav tm="100000">
                                              <p:val>
                                                <p:strVal val="#ppt_x"/>
                                              </p:val>
                                            </p:tav>
                                          </p:tavLst>
                                        </p:anim>
                                        <p:anim calcmode="lin" valueType="num">
                                          <p:cBhvr additive="base">
                                            <p:cTn id="72" dur="500" fill="hold"/>
                                            <p:tgtEl>
                                              <p:spTgt spid="119"/>
                                            </p:tgtEl>
                                            <p:attrNameLst>
                                              <p:attrName>ppt_y</p:attrName>
                                            </p:attrNameLst>
                                          </p:cBhvr>
                                          <p:tavLst>
                                            <p:tav tm="0">
                                              <p:val>
                                                <p:strVal val="#ppt_y"/>
                                              </p:val>
                                            </p:tav>
                                            <p:tav tm="100000">
                                              <p:val>
                                                <p:strVal val="#ppt_y"/>
                                              </p:val>
                                            </p:tav>
                                          </p:tavLst>
                                        </p:anim>
                                      </p:childTnLst>
                                    </p:cTn>
                                  </p:par>
                                  <p:par>
                                    <p:cTn id="73" presetID="2" presetClass="entr" presetSubtype="2" fill="hold" grpId="0" nodeType="withEffect">
                                      <p:stCondLst>
                                        <p:cond delay="3100"/>
                                      </p:stCondLst>
                                      <p:childTnLst>
                                        <p:set>
                                          <p:cBhvr>
                                            <p:cTn id="74" dur="1" fill="hold">
                                              <p:stCondLst>
                                                <p:cond delay="0"/>
                                              </p:stCondLst>
                                            </p:cTn>
                                            <p:tgtEl>
                                              <p:spTgt spid="120"/>
                                            </p:tgtEl>
                                            <p:attrNameLst>
                                              <p:attrName>style.visibility</p:attrName>
                                            </p:attrNameLst>
                                          </p:cBhvr>
                                          <p:to>
                                            <p:strVal val="visible"/>
                                          </p:to>
                                        </p:set>
                                        <p:anim calcmode="lin" valueType="num">
                                          <p:cBhvr additive="base">
                                            <p:cTn id="75" dur="500" fill="hold"/>
                                            <p:tgtEl>
                                              <p:spTgt spid="120"/>
                                            </p:tgtEl>
                                            <p:attrNameLst>
                                              <p:attrName>ppt_x</p:attrName>
                                            </p:attrNameLst>
                                          </p:cBhvr>
                                          <p:tavLst>
                                            <p:tav tm="0">
                                              <p:val>
                                                <p:strVal val="1+#ppt_w/2"/>
                                              </p:val>
                                            </p:tav>
                                            <p:tav tm="100000">
                                              <p:val>
                                                <p:strVal val="#ppt_x"/>
                                              </p:val>
                                            </p:tav>
                                          </p:tavLst>
                                        </p:anim>
                                        <p:anim calcmode="lin" valueType="num">
                                          <p:cBhvr additive="base">
                                            <p:cTn id="76" dur="500" fill="hold"/>
                                            <p:tgtEl>
                                              <p:spTgt spid="120"/>
                                            </p:tgtEl>
                                            <p:attrNameLst>
                                              <p:attrName>ppt_y</p:attrName>
                                            </p:attrNameLst>
                                          </p:cBhvr>
                                          <p:tavLst>
                                            <p:tav tm="0">
                                              <p:val>
                                                <p:strVal val="#ppt_y"/>
                                              </p:val>
                                            </p:tav>
                                            <p:tav tm="100000">
                                              <p:val>
                                                <p:strVal val="#ppt_y"/>
                                              </p:val>
                                            </p:tav>
                                          </p:tavLst>
                                        </p:anim>
                                      </p:childTnLst>
                                    </p:cTn>
                                  </p:par>
                                  <p:par>
                                    <p:cTn id="77" presetID="21" presetClass="entr" presetSubtype="1" fill="hold" nodeType="withEffect">
                                      <p:stCondLst>
                                        <p:cond delay="1000"/>
                                      </p:stCondLst>
                                      <p:childTnLst>
                                        <p:set>
                                          <p:cBhvr>
                                            <p:cTn id="78" dur="1" fill="hold">
                                              <p:stCondLst>
                                                <p:cond delay="0"/>
                                              </p:stCondLst>
                                            </p:cTn>
                                            <p:tgtEl>
                                              <p:spTgt spid="26"/>
                                            </p:tgtEl>
                                            <p:attrNameLst>
                                              <p:attrName>style.visibility</p:attrName>
                                            </p:attrNameLst>
                                          </p:cBhvr>
                                          <p:to>
                                            <p:strVal val="visible"/>
                                          </p:to>
                                        </p:set>
                                        <p:animEffect transition="in" filter="wheel(1)">
                                          <p:cBhvr>
                                            <p:cTn id="79"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0" grpId="1" animBg="1"/>
          <p:bldP spid="41" grpId="0" animBg="1"/>
          <p:bldP spid="41" grpId="1" animBg="1"/>
          <p:bldP spid="42" grpId="0"/>
          <p:bldP spid="113" grpId="0" animBg="1"/>
          <p:bldP spid="115" grpId="0" animBg="1"/>
          <p:bldP spid="119" grpId="0"/>
          <p:bldP spid="120" grpId="0"/>
          <p:bldP spid="121" grpId="0" animBg="1"/>
          <p:bldP spid="116" grpId="0" animBg="1"/>
          <p:bldP spid="123" grpId="0" animBg="1"/>
          <p:bldP spid="114" grpId="0" animBg="1"/>
          <p:bldP spid="118" grpId="0"/>
          <p:bldP spid="124" grpId="0" animBg="1"/>
          <p:bldP spid="124" grpId="1" animBg="1"/>
          <p:bldP spid="125" grpId="0" animBg="1"/>
          <p:bldP spid="125" grpId="1" animBg="1"/>
        </p:bldLst>
      </p:timing>
    </mc:Fallback>
  </mc:AlternateContent>
</p:sld>
</file>

<file path=ppt/theme/theme1.xml><?xml version="1.0" encoding="utf-8"?>
<a:theme xmlns:a="http://schemas.openxmlformats.org/drawingml/2006/main" name="Office 主题​​">
  <a:themeElements>
    <a:clrScheme name="蓝绿色">
      <a:dk1>
        <a:sysClr val="windowText" lastClr="000000"/>
      </a:dk1>
      <a:lt1>
        <a:sysClr val="window" lastClr="FFFFFF"/>
      </a:lt1>
      <a:dk2>
        <a:srgbClr val="373545"/>
      </a:dk2>
      <a:lt2>
        <a:srgbClr val="CEDBE6"/>
      </a:lt2>
      <a:accent1>
        <a:srgbClr val="3494BA"/>
      </a:accent1>
      <a:accent2>
        <a:srgbClr val="58B6C0"/>
      </a:accent2>
      <a:accent3>
        <a:srgbClr val="75BDA7"/>
      </a:accent3>
      <a:accent4>
        <a:srgbClr val="7A8C8E"/>
      </a:accent4>
      <a:accent5>
        <a:srgbClr val="84ACB6"/>
      </a:accent5>
      <a:accent6>
        <a:srgbClr val="2683C6"/>
      </a:accent6>
      <a:hlink>
        <a:srgbClr val="6B9F25"/>
      </a:hlink>
      <a:folHlink>
        <a:srgbClr val="9F6715"/>
      </a:folHlink>
    </a:clrScheme>
    <a:fontScheme name="Office 主题​​">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AE6F2518-B084-4896-AF52-66CC2144AA26}"/>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 2013 - 2022</Template>
  <TotalTime>3036</TotalTime>
  <Words>1319</Words>
  <Application>Microsoft Office PowerPoint</Application>
  <PresentationFormat>自定义</PresentationFormat>
  <Paragraphs>102</Paragraphs>
  <Slides>23</Slides>
  <Notes>0</Notes>
  <HiddenSlides>0</HiddenSlides>
  <MMClips>0</MMClips>
  <ScaleCrop>false</ScaleCrop>
  <HeadingPairs>
    <vt:vector size="6" baseType="variant">
      <vt:variant>
        <vt:lpstr>已用的字体</vt:lpstr>
      </vt:variant>
      <vt:variant>
        <vt:i4>6</vt:i4>
      </vt:variant>
      <vt:variant>
        <vt:lpstr>主题</vt:lpstr>
      </vt:variant>
      <vt:variant>
        <vt:i4>1</vt:i4>
      </vt:variant>
      <vt:variant>
        <vt:lpstr>幻灯片标题</vt:lpstr>
      </vt:variant>
      <vt:variant>
        <vt:i4>23</vt:i4>
      </vt:variant>
    </vt:vector>
  </HeadingPairs>
  <TitlesOfParts>
    <vt:vector size="30" baseType="lpstr">
      <vt:lpstr>微软雅黑</vt:lpstr>
      <vt:lpstr>Arial</vt:lpstr>
      <vt:lpstr>Calibri</vt:lpstr>
      <vt:lpstr>Calibri Light</vt:lpstr>
      <vt:lpstr>Impact</vt:lpstr>
      <vt:lpstr>Wingdings</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China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User</dc:creator>
  <cp:lastModifiedBy>ma chong</cp:lastModifiedBy>
  <cp:revision>290</cp:revision>
  <dcterms:created xsi:type="dcterms:W3CDTF">2016-02-29T06:04:00Z</dcterms:created>
  <dcterms:modified xsi:type="dcterms:W3CDTF">2023-03-11T04:38:46Z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2052-10.1.0.5559</vt:lpwstr>
  </property>
</Properties>
</file>