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12"/>
  </p:handoutMasterIdLst>
  <p:sldIdLst>
    <p:sldId id="290" r:id="rId3"/>
    <p:sldId id="536" r:id="rId4"/>
    <p:sldId id="563" r:id="rId5"/>
    <p:sldId id="552" r:id="rId7"/>
    <p:sldId id="554" r:id="rId8"/>
    <p:sldId id="557" r:id="rId9"/>
    <p:sldId id="516" r:id="rId10"/>
    <p:sldId id="433" r:id="rId11"/>
  </p:sldIdLst>
  <p:sldSz cx="12192000" cy="6858000"/>
  <p:notesSz cx="6858000" cy="9144000"/>
  <p:custDataLst>
    <p:tags r:id="rId16"/>
  </p:custDataLst>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736" userDrawn="1">
          <p15:clr>
            <a:srgbClr val="A4A3A4"/>
          </p15:clr>
        </p15:guide>
        <p15:guide id="2" pos="38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89"/>
    <a:srgbClr val="FFFFFF"/>
    <a:srgbClr val="5F8ADF"/>
    <a:srgbClr val="5DA9A5"/>
    <a:srgbClr val="D4BA3A"/>
    <a:srgbClr val="2E67A5"/>
    <a:srgbClr val="5988DD"/>
    <a:srgbClr val="77956D"/>
    <a:srgbClr val="66663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50" d="100"/>
          <a:sy n="50" d="100"/>
        </p:scale>
        <p:origin x="-1267" y="-72"/>
      </p:cViewPr>
      <p:guideLst>
        <p:guide orient="horz" pos="1736"/>
        <p:guide pos="381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2.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6" name="Rectangle 4"/>
          <p:cNvSpPr>
            <a:spLocks noGrp="1" noRot="1"/>
          </p:cNvSpPr>
          <p:nvPr>
            <p:ph type="sldImg"/>
          </p:nvPr>
        </p:nvSpPr>
        <p:spPr>
          <a:xfrm>
            <a:off x="381000" y="685800"/>
            <a:ext cx="6096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457200" marR="0" lvl="1"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914400" marR="0" lvl="2"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371600" marR="0" lvl="3"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828800" marR="0" lvl="4"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ko-KR" altLang="en-US" sz="1200" strike="noStrike" noProof="1" dirty="0">
                <a:latin typeface="Arial" panose="020B0604020202020204" pitchFamily="34" charset="0"/>
                <a:ea typeface="Gulim" panose="020B0600000101010101" pitchFamily="34" charset="-127"/>
                <a:cs typeface="+mn-cs"/>
              </a:rPr>
            </a:fld>
            <a:endParaRPr lang="ko-KR" altLang="en-US" sz="1200" strike="noStrike" noProof="1" dirty="0">
              <a:latin typeface="Arial" panose="020B0604020202020204" pitchFamily="34" charset="0"/>
              <a:ea typeface="Gulim" panose="020B0600000101010101" pitchFamily="34" charset="-127"/>
            </a:endParaRP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8" name="Rectangle 2"/>
          <p:cNvSpPr>
            <a:spLocks noChangeArrowheads="1"/>
          </p:cNvSpPr>
          <p:nvPr userDrawn="1"/>
        </p:nvSpPr>
        <p:spPr bwMode="auto">
          <a:xfrm>
            <a:off x="10672763" y="0"/>
            <a:ext cx="1519238" cy="685800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Rectangle 3"/>
          <p:cNvSpPr>
            <a:spLocks noChangeArrowheads="1"/>
          </p:cNvSpPr>
          <p:nvPr userDrawn="1"/>
        </p:nvSpPr>
        <p:spPr bwMode="auto">
          <a:xfrm>
            <a:off x="-14287" y="4648200"/>
            <a:ext cx="12192000" cy="2219325"/>
          </a:xfrm>
          <a:prstGeom prst="rect">
            <a:avLst/>
          </a:prstGeom>
          <a:solidFill>
            <a:schemeClr val="folHlink">
              <a:alpha val="31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Rectangle 4"/>
          <p:cNvSpPr>
            <a:spLocks noChangeArrowheads="1"/>
          </p:cNvSpPr>
          <p:nvPr userDrawn="1"/>
        </p:nvSpPr>
        <p:spPr bwMode="auto">
          <a:xfrm>
            <a:off x="0" y="2149475"/>
            <a:ext cx="12192000" cy="2498725"/>
          </a:xfrm>
          <a:prstGeom prst="rect">
            <a:avLst/>
          </a:prstGeom>
          <a:solidFill>
            <a:schemeClr val="tx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 name="Freeform 7"/>
          <p:cNvSpPr/>
          <p:nvPr userDrawn="1"/>
        </p:nvSpPr>
        <p:spPr bwMode="auto">
          <a:xfrm>
            <a:off x="-14287" y="2133600"/>
            <a:ext cx="10687050" cy="22717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accent1">
              <a:alpha val="73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 name="AutoShape 8"/>
          <p:cNvSpPr>
            <a:spLocks noChangeArrowheads="1"/>
          </p:cNvSpPr>
          <p:nvPr userDrawn="1"/>
        </p:nvSpPr>
        <p:spPr bwMode="auto">
          <a:xfrm>
            <a:off x="10261600" y="59436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 name="AutoShape 9"/>
          <p:cNvSpPr>
            <a:spLocks noChangeArrowheads="1"/>
          </p:cNvSpPr>
          <p:nvPr userDrawn="1"/>
        </p:nvSpPr>
        <p:spPr bwMode="auto">
          <a:xfrm>
            <a:off x="10972800" y="56388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AutoShape 10"/>
          <p:cNvSpPr>
            <a:spLocks noChangeArrowheads="1"/>
          </p:cNvSpPr>
          <p:nvPr userDrawn="1"/>
        </p:nvSpPr>
        <p:spPr bwMode="auto">
          <a:xfrm>
            <a:off x="10960100" y="622935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4" name="图片 13"/>
          <p:cNvPicPr>
            <a:picLocks noChangeAspect="1"/>
          </p:cNvPicPr>
          <p:nvPr userDrawn="1"/>
        </p:nvPicPr>
        <p:blipFill>
          <a:blip r:embed="rId2"/>
          <a:stretch>
            <a:fillRect/>
          </a:stretch>
        </p:blipFill>
        <p:spPr>
          <a:xfrm>
            <a:off x="85725" y="2149475"/>
            <a:ext cx="4283075" cy="3392488"/>
          </a:xfrm>
          <a:prstGeom prst="rect">
            <a:avLst/>
          </a:prstGeom>
          <a:effectLst>
            <a:outerShdw blurRad="50800" dist="38100" algn="l" rotWithShape="0">
              <a:prstClr val="black">
                <a:alpha val="40000"/>
              </a:prstClr>
            </a:outerShdw>
          </a:effectLst>
        </p:spPr>
      </p:pic>
      <p:sp>
        <p:nvSpPr>
          <p:cNvPr id="2060" name="Rectangle 12"/>
          <p:cNvSpPr>
            <a:spLocks noGrp="1" noChangeArrowheads="1"/>
          </p:cNvSpPr>
          <p:nvPr>
            <p:ph type="ctrTitle" sz="quarter"/>
          </p:nvPr>
        </p:nvSpPr>
        <p:spPr>
          <a:xfrm>
            <a:off x="1016000" y="1371600"/>
            <a:ext cx="9550400" cy="762000"/>
          </a:xfrm>
        </p:spPr>
        <p:txBody>
          <a:bodyPr/>
          <a:lstStyle>
            <a:lvl1pPr algn="r">
              <a:defRPr sz="3600" b="1">
                <a:solidFill>
                  <a:schemeClr val="tx2"/>
                </a:solidFill>
              </a:defRPr>
            </a:lvl1pPr>
          </a:lstStyle>
          <a:p>
            <a:pPr fontAlgn="base"/>
            <a:r>
              <a:rPr lang="zh-CN" altLang="en-US" strike="noStrike" noProof="1"/>
              <a:t>单击此处编辑母版标题样式</a:t>
            </a:r>
            <a:endParaRPr lang="zh-CN" altLang="en-US" strike="noStrike" noProof="1"/>
          </a:p>
        </p:txBody>
      </p:sp>
      <p:sp>
        <p:nvSpPr>
          <p:cNvPr id="2064" name="Rectangle 16"/>
          <p:cNvSpPr>
            <a:spLocks noGrp="1" noChangeArrowheads="1"/>
          </p:cNvSpPr>
          <p:nvPr>
            <p:ph type="subTitle" sz="quarter" idx="1"/>
          </p:nvPr>
        </p:nvSpPr>
        <p:spPr>
          <a:xfrm>
            <a:off x="4368800" y="3124200"/>
            <a:ext cx="6096000" cy="685800"/>
          </a:xfrm>
        </p:spPr>
        <p:txBody>
          <a:bodyPr/>
          <a:lstStyle>
            <a:lvl1pPr marL="0" indent="0" algn="r">
              <a:buFont typeface="Wingdings" panose="05000000000000000000" pitchFamily="2" charset="2"/>
              <a:buNone/>
              <a:defRPr sz="1800" b="0">
                <a:solidFill>
                  <a:schemeClr val="bg1"/>
                </a:solidFill>
              </a:defRPr>
            </a:lvl1pPr>
          </a:lstStyle>
          <a:p>
            <a:pPr fontAlgn="base"/>
            <a:r>
              <a:rPr lang="zh-CN" altLang="en-US" strike="noStrike" noProof="1"/>
              <a:t>单击此处编辑母版副标题样式</a:t>
            </a:r>
            <a:endParaRPr lang="zh-CN" altLang="en-US" strike="noStrike" noProof="1"/>
          </a:p>
        </p:txBody>
      </p:sp>
      <p:sp>
        <p:nvSpPr>
          <p:cNvPr id="28" name="Rectangle 5"/>
          <p:cNvSpPr>
            <a:spLocks noGrp="1" noChangeArrowheads="1"/>
          </p:cNvSpPr>
          <p:nvPr>
            <p:ph type="dt" sz="quarter" idx="2"/>
          </p:nvPr>
        </p:nvSpPr>
        <p:spPr bwMode="auto">
          <a:xfrm>
            <a:off x="5384800" y="6553200"/>
            <a:ext cx="2438400" cy="152400"/>
          </a:xfrm>
          <a:prstGeom prst="rect">
            <a:avLst/>
          </a:prstGeom>
          <a:noFill/>
          <a:ln w="9525">
            <a:noFill/>
            <a:miter lim="800000"/>
          </a:ln>
          <a:effectLst/>
        </p:spPr>
        <p:txBody>
          <a:bodyPr vert="horz" wrap="square" lIns="91440" tIns="45720" rIns="91440" bIns="45720" numCol="1" anchor="t" anchorCtr="0" compatLnSpc="1"/>
          <a:lstStyle>
            <a:lvl1pPr algn="r">
              <a:defRPr sz="1400" smtClean="0">
                <a:solidFill>
                  <a:schemeClr val="tx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29" name="Rectangle 6"/>
          <p:cNvSpPr>
            <a:spLocks noGrp="1" noChangeArrowheads="1"/>
          </p:cNvSpPr>
          <p:nvPr>
            <p:ph type="ftr" sz="quarter" idx="3"/>
          </p:nvPr>
        </p:nvSpPr>
        <p:spPr bwMode="auto">
          <a:xfrm>
            <a:off x="406400" y="6553200"/>
            <a:ext cx="3149600" cy="228600"/>
          </a:xfrm>
          <a:prstGeom prst="rect">
            <a:avLst/>
          </a:prstGeom>
          <a:ln>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smtClean="0">
                <a:solidFill>
                  <a:schemeClr val="tx2"/>
                </a:solidFill>
                <a:ea typeface="Gulim" panose="020B0600000101010101" pitchFamily="34" charset="-127"/>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30" name="Rectangle 11"/>
          <p:cNvSpPr>
            <a:spLocks noGrp="1" noChangeArrowheads="1"/>
          </p:cNvSpPr>
          <p:nvPr>
            <p:ph type="sldNum" sz="quarter" idx="4"/>
          </p:nvPr>
        </p:nvSpPr>
        <p:spPr bwMode="auto">
          <a:xfrm>
            <a:off x="11074400" y="6400800"/>
            <a:ext cx="508000" cy="152400"/>
          </a:xfrm>
          <a:prstGeom prst="rect">
            <a:avLst/>
          </a:prstGeom>
          <a:solidFill>
            <a:schemeClr val="bg2"/>
          </a:solidFill>
          <a:ln w="9525">
            <a:noFill/>
            <a:miter lim="800000"/>
          </a:ln>
          <a:effectLst/>
        </p:spPr>
        <p:txBody>
          <a:bodyPr vert="horz" wrap="square" lIns="91440" tIns="45720" rIns="91440" bIns="45720" numCol="1" anchor="t" anchorCtr="0" compatLnSpc="1"/>
          <a:p>
            <a:pPr algn="r" eaLnBrk="1" fontAlgn="base" hangingPunct="1">
              <a:buNone/>
            </a:pPr>
            <a:fld id="{9A0DB2DC-4C9A-4742-B13C-FB6460FD3503}" type="slidenum">
              <a:rPr lang="ko-KR" altLang="en-US" sz="1400" strike="noStrike" noProof="1" dirty="0">
                <a:latin typeface="Verdana" panose="020B0604030504040204" pitchFamily="34" charset="0"/>
                <a:ea typeface="Gulim" panose="020B0600000101010101" pitchFamily="34" charset="-127"/>
                <a:cs typeface="+mn-cs"/>
              </a:rPr>
            </a:fld>
            <a:endParaRPr lang="ko-KR" altLang="en-US" sz="1400" strike="noStrike" noProof="1" dirty="0">
              <a:ea typeface="Gulim" panose="020B0600000101010101" pitchFamily="34" charset="-127"/>
            </a:endParaRPr>
          </a:p>
        </p:txBody>
      </p:sp>
    </p:spTree>
  </p:cSld>
  <p:clrMapOvr>
    <a:masterClrMapping/>
  </p:clrMapOvr>
  <p:transition>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13800" y="381000"/>
            <a:ext cx="2768600" cy="5943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08000" y="381000"/>
            <a:ext cx="8102600" cy="5943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625600" y="381000"/>
            <a:ext cx="8839200" cy="5334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508000" y="1066800"/>
            <a:ext cx="11074400" cy="5257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u"/>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58800" y="1193800"/>
            <a:ext cx="10274935" cy="4889500"/>
          </a:xfrm>
        </p:spPr>
        <p:txBody>
          <a:bodyPr/>
          <a:lstStyle>
            <a:lvl2pPr>
              <a:defRPr>
                <a:latin typeface="+mn-lt"/>
              </a:defRPr>
            </a:lvl2pPr>
            <a:lvl3pPr>
              <a:defRPr>
                <a:latin typeface="Verdana" panose="020B0604030504040204" pitchFamily="34" charset="0"/>
              </a:defRPr>
            </a:lvl3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080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468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8" name="灯片编号占位符 7"/>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3" name="灯片编号占位符 2"/>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Freeform 2"/>
          <p:cNvSpPr/>
          <p:nvPr/>
        </p:nvSpPr>
        <p:spPr bwMode="auto">
          <a:xfrm>
            <a:off x="-12700" y="344488"/>
            <a:ext cx="10926763" cy="6334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1"/>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3"/>
          <p:cNvSpPr>
            <a:spLocks noGrp="1" noChangeArrowheads="1"/>
          </p:cNvSpPr>
          <p:nvPr>
            <p:ph type="dt" sz="half" idx="2"/>
          </p:nvPr>
        </p:nvSpPr>
        <p:spPr bwMode="auto">
          <a:xfrm>
            <a:off x="439738" y="6502400"/>
            <a:ext cx="3352800" cy="2286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000" smtClean="0">
                <a:latin typeface="+mn-lt"/>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1028" name="Rectangle 4"/>
          <p:cNvSpPr>
            <a:spLocks noGrp="1"/>
          </p:cNvSpPr>
          <p:nvPr>
            <p:ph type="body"/>
          </p:nvPr>
        </p:nvSpPr>
        <p:spPr>
          <a:xfrm>
            <a:off x="892810" y="2697480"/>
            <a:ext cx="9895205" cy="324612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grpSp>
        <p:nvGrpSpPr>
          <p:cNvPr id="1029" name="Group 5"/>
          <p:cNvGrpSpPr/>
          <p:nvPr userDrawn="1"/>
        </p:nvGrpSpPr>
        <p:grpSpPr>
          <a:xfrm>
            <a:off x="10871200" y="0"/>
            <a:ext cx="1320800" cy="6858000"/>
            <a:chOff x="0" y="0"/>
            <a:chExt cx="720" cy="4320"/>
          </a:xfrm>
        </p:grpSpPr>
        <p:sp>
          <p:nvSpPr>
            <p:cNvPr id="1030" name="Rectangle 6"/>
            <p:cNvSpPr>
              <a:spLocks noChangeArrowheads="1"/>
            </p:cNvSpPr>
            <p:nvPr/>
          </p:nvSpPr>
          <p:spPr bwMode="auto">
            <a:xfrm>
              <a:off x="2" y="0"/>
              <a:ext cx="718" cy="432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1" name="Rectangle 7"/>
            <p:cNvSpPr>
              <a:spLocks noChangeArrowheads="1"/>
            </p:cNvSpPr>
            <p:nvPr/>
          </p:nvSpPr>
          <p:spPr bwMode="auto">
            <a:xfrm>
              <a:off x="0" y="219"/>
              <a:ext cx="720" cy="393"/>
            </a:xfrm>
            <a:prstGeom prst="rect">
              <a:avLst/>
            </a:prstGeom>
            <a:solidFill>
              <a:schemeClr val="accent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2" name="Rectangle 8"/>
          <p:cNvSpPr>
            <a:spLocks noGrp="1"/>
          </p:cNvSpPr>
          <p:nvPr>
            <p:ph type="title"/>
          </p:nvPr>
        </p:nvSpPr>
        <p:spPr>
          <a:xfrm>
            <a:off x="1625600" y="381000"/>
            <a:ext cx="8839200" cy="533400"/>
          </a:xfrm>
          <a:prstGeom prst="rect">
            <a:avLst/>
          </a:prstGeom>
          <a:noFill/>
          <a:ln w="9525">
            <a:noFill/>
          </a:ln>
        </p:spPr>
        <p:txBody>
          <a:bodyPr anchor="ctr"/>
          <a:p>
            <a:pPr lvl="0"/>
            <a:r>
              <a:rPr lang="zh-CN" altLang="en-US" dirty="0"/>
              <a:t>单击此处编辑母版标题样式</a:t>
            </a:r>
            <a:endParaRPr lang="zh-CN" altLang="en-US" dirty="0"/>
          </a:p>
        </p:txBody>
      </p:sp>
      <p:grpSp>
        <p:nvGrpSpPr>
          <p:cNvPr id="1033" name="Group 9"/>
          <p:cNvGrpSpPr/>
          <p:nvPr userDrawn="1"/>
        </p:nvGrpSpPr>
        <p:grpSpPr>
          <a:xfrm>
            <a:off x="203200" y="228600"/>
            <a:ext cx="1117600" cy="838200"/>
            <a:chOff x="0" y="0"/>
            <a:chExt cx="510" cy="480"/>
          </a:xfrm>
        </p:grpSpPr>
        <p:sp>
          <p:nvSpPr>
            <p:cNvPr id="1034" name="AutoShape 10"/>
            <p:cNvSpPr>
              <a:spLocks noChangeArrowheads="1"/>
            </p:cNvSpPr>
            <p:nvPr/>
          </p:nvSpPr>
          <p:spPr bwMode="auto">
            <a:xfrm>
              <a:off x="0" y="114"/>
              <a:ext cx="288" cy="240"/>
            </a:xfrm>
            <a:prstGeom prst="hexagon">
              <a:avLst>
                <a:gd name="adj" fmla="val 30000"/>
                <a:gd name="vf" fmla="val 115470"/>
              </a:avLst>
            </a:prstGeom>
            <a:solidFill>
              <a:schemeClr val="hlink"/>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5" name="AutoShape 11"/>
            <p:cNvSpPr>
              <a:spLocks noChangeArrowheads="1"/>
            </p:cNvSpPr>
            <p:nvPr/>
          </p:nvSpPr>
          <p:spPr bwMode="auto">
            <a:xfrm>
              <a:off x="222" y="0"/>
              <a:ext cx="288" cy="240"/>
            </a:xfrm>
            <a:prstGeom prst="hexagon">
              <a:avLst>
                <a:gd name="adj" fmla="val 30000"/>
                <a:gd name="vf" fmla="val 115470"/>
              </a:avLst>
            </a:prstGeom>
            <a:solidFill>
              <a:schemeClr val="accent2"/>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6" name="AutoShape 12"/>
            <p:cNvSpPr>
              <a:spLocks noChangeArrowheads="1"/>
            </p:cNvSpPr>
            <p:nvPr/>
          </p:nvSpPr>
          <p:spPr bwMode="auto">
            <a:xfrm>
              <a:off x="222" y="240"/>
              <a:ext cx="288" cy="240"/>
            </a:xfrm>
            <a:prstGeom prst="hexagon">
              <a:avLst>
                <a:gd name="adj" fmla="val 30000"/>
                <a:gd name="vf" fmla="val 115470"/>
              </a:avLst>
            </a:prstGeom>
            <a:solidFill>
              <a:schemeClr val="accent1"/>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7" name="AutoShape 13"/>
          <p:cNvSpPr>
            <a:spLocks noChangeArrowheads="1"/>
          </p:cNvSpPr>
          <p:nvPr/>
        </p:nvSpPr>
        <p:spPr bwMode="auto">
          <a:xfrm>
            <a:off x="10261600" y="59436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8" name="AutoShape 14"/>
          <p:cNvSpPr>
            <a:spLocks noChangeArrowheads="1"/>
          </p:cNvSpPr>
          <p:nvPr/>
        </p:nvSpPr>
        <p:spPr bwMode="auto">
          <a:xfrm>
            <a:off x="10972800" y="56388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9" name="AutoShape 15"/>
          <p:cNvSpPr>
            <a:spLocks noChangeArrowheads="1"/>
          </p:cNvSpPr>
          <p:nvPr/>
        </p:nvSpPr>
        <p:spPr bwMode="auto">
          <a:xfrm>
            <a:off x="10960100" y="622935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0" name="Rectangle 16"/>
          <p:cNvSpPr>
            <a:spLocks noGrp="1" noChangeArrowheads="1"/>
          </p:cNvSpPr>
          <p:nvPr>
            <p:ph type="sldNum" sz="quarter" idx="4"/>
          </p:nvPr>
        </p:nvSpPr>
        <p:spPr bwMode="auto">
          <a:xfrm>
            <a:off x="11074400" y="6362700"/>
            <a:ext cx="508000" cy="228600"/>
          </a:xfrm>
          <a:prstGeom prst="rect">
            <a:avLst/>
          </a:prstGeom>
          <a:solidFill>
            <a:schemeClr val="bg2"/>
          </a:solidFill>
          <a:ln w="9525">
            <a:noFill/>
            <a:miter lim="800000"/>
          </a:ln>
          <a:effectLst/>
        </p:spPr>
        <p:txBody>
          <a:bodyPr vert="horz" wrap="square" lIns="91440" tIns="45720" rIns="91440" bIns="45720" numCol="1" anchor="t" anchorCtr="0" compatLnSpc="1"/>
          <a:lstStyle>
            <a:lvl1pPr algn="r">
              <a:defRPr sz="1000">
                <a:solidFill>
                  <a:schemeClr val="bg1"/>
                </a:solidFill>
                <a:latin typeface="Verdana" panose="020B0604030504040204" pitchFamily="34" charset="0"/>
                <a:ea typeface="Gulim" panose="020B0600000101010101" pitchFamily="34" charset="-127"/>
              </a:defRPr>
            </a:lvl1pPr>
          </a:lstStyle>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fontAlgn="base">
        <a:spcBef>
          <a:spcPct val="0"/>
        </a:spcBef>
        <a:spcAft>
          <a:spcPct val="0"/>
        </a:spcAft>
        <a:defRPr sz="3200">
          <a:solidFill>
            <a:schemeClr val="bg1"/>
          </a:solidFill>
          <a:latin typeface="Verdana" panose="020B0604030504040204" pitchFamily="34" charset="0"/>
        </a:defRPr>
      </a:lvl6pPr>
      <a:lvl7pPr marL="914400" algn="l" rtl="0" fontAlgn="base">
        <a:spcBef>
          <a:spcPct val="0"/>
        </a:spcBef>
        <a:spcAft>
          <a:spcPct val="0"/>
        </a:spcAft>
        <a:defRPr sz="3200">
          <a:solidFill>
            <a:schemeClr val="bg1"/>
          </a:solidFill>
          <a:latin typeface="Verdana" panose="020B0604030504040204" pitchFamily="34" charset="0"/>
        </a:defRPr>
      </a:lvl7pPr>
      <a:lvl8pPr marL="1371600" algn="l" rtl="0" fontAlgn="base">
        <a:spcBef>
          <a:spcPct val="0"/>
        </a:spcBef>
        <a:spcAft>
          <a:spcPct val="0"/>
        </a:spcAft>
        <a:defRPr sz="3200">
          <a:solidFill>
            <a:schemeClr val="bg1"/>
          </a:solidFill>
          <a:latin typeface="Verdana" panose="020B0604030504040204" pitchFamily="34" charset="0"/>
        </a:defRPr>
      </a:lvl8pPr>
      <a:lvl9pPr marL="1828800" algn="l" rtl="0" fontAlgn="base">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lnSpc>
          <a:spcPct val="150000"/>
        </a:lnSpc>
        <a:spcBef>
          <a:spcPct val="20000"/>
        </a:spcBef>
        <a:spcAft>
          <a:spcPct val="0"/>
        </a:spcAft>
        <a:buClr>
          <a:schemeClr val="accent1"/>
        </a:buClr>
        <a:buFont typeface="Wingdings" panose="05000000000000000000" pitchFamily="2" charset="2"/>
        <a:buChar char="u"/>
        <a:defRPr sz="2800" b="1">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2"/>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lnSpc>
          <a:spcPct val="150000"/>
        </a:lnSpc>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lnSpc>
          <a:spcPct val="150000"/>
        </a:lnSpc>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WordArt 6"/>
          <p:cNvSpPr/>
          <p:nvPr/>
        </p:nvSpPr>
        <p:spPr>
          <a:xfrm>
            <a:off x="6051550" y="1177925"/>
            <a:ext cx="4319588" cy="863600"/>
          </a:xfrm>
          <a:prstGeom prst="rect">
            <a:avLst/>
          </a:prstGeom>
        </p:spPr>
        <p:txBody>
          <a:bodyPr wrap="none" fromWordArt="1">
            <a:prstTxWarp prst="textSlantUp">
              <a:avLst>
                <a:gd name="adj" fmla="val 0"/>
              </a:avLst>
            </a:prstTxWarp>
            <a:normAutofit/>
          </a:bodyPr>
          <a:p>
            <a:pPr algn="ctr"/>
            <a:r>
              <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rPr>
              <a:t>建筑施工组织</a:t>
            </a:r>
            <a:endPar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endParaRPr>
          </a:p>
        </p:txBody>
      </p:sp>
      <p:sp>
        <p:nvSpPr>
          <p:cNvPr id="4099" name="Text Box 4"/>
          <p:cNvSpPr txBox="1"/>
          <p:nvPr/>
        </p:nvSpPr>
        <p:spPr>
          <a:xfrm>
            <a:off x="4904423" y="2874645"/>
            <a:ext cx="4932680" cy="768350"/>
          </a:xfrm>
          <a:prstGeom prst="rect">
            <a:avLst/>
          </a:prstGeom>
          <a:noFill/>
          <a:ln w="9525">
            <a:noFill/>
          </a:ln>
        </p:spPr>
        <p:txBody>
          <a:bodyPr wrap="none" anchor="t">
            <a:spAutoFit/>
          </a:bodyPr>
          <a:p>
            <a:pPr algn="ctr" eaLnBrk="0" hangingPunct="0"/>
            <a:r>
              <a:rPr lang="en-US" altLang="zh-CN" sz="4400" dirty="0">
                <a:solidFill>
                  <a:schemeClr val="bg1"/>
                </a:solidFill>
                <a:latin typeface="方正姚体" panose="02010601030101010101" pitchFamily="2" charset="-122"/>
                <a:ea typeface="方正姚体" panose="02010601030101010101" pitchFamily="2" charset="-122"/>
              </a:rPr>
              <a:t> 1.3 </a:t>
            </a:r>
            <a:r>
              <a:rPr lang="zh-CN" altLang="en-US" sz="4400" dirty="0">
                <a:solidFill>
                  <a:schemeClr val="bg1"/>
                </a:solidFill>
                <a:latin typeface="方正姚体" panose="02010601030101010101" pitchFamily="2" charset="-122"/>
                <a:ea typeface="方正姚体" panose="02010601030101010101" pitchFamily="2" charset="-122"/>
              </a:rPr>
              <a:t>施工现场准备</a:t>
            </a:r>
            <a:endParaRPr lang="zh-CN" altLang="zh-CN" sz="4400" dirty="0">
              <a:solidFill>
                <a:schemeClr val="bg1"/>
              </a:solidFill>
              <a:latin typeface="方正姚体" panose="02010601030101010101" pitchFamily="2" charset="-122"/>
              <a:ea typeface="方正姚体" panose="02010601030101010101" pitchFamily="2" charset="-122"/>
            </a:endParaRPr>
          </a:p>
        </p:txBody>
      </p:sp>
      <p:pic>
        <p:nvPicPr>
          <p:cNvPr id="2" name="图片 5126" descr="校徽"/>
          <p:cNvPicPr>
            <a:picLocks noChangeAspect="1"/>
          </p:cNvPicPr>
          <p:nvPr/>
        </p:nvPicPr>
        <p:blipFill>
          <a:blip r:embed="rId1"/>
          <a:stretch>
            <a:fillRect/>
          </a:stretch>
        </p:blipFill>
        <p:spPr>
          <a:xfrm>
            <a:off x="254000" y="133350"/>
            <a:ext cx="895350" cy="895350"/>
          </a:xfrm>
          <a:prstGeom prst="rect">
            <a:avLst/>
          </a:prstGeom>
          <a:noFill/>
          <a:ln w="9525">
            <a:noFill/>
          </a:ln>
        </p:spPr>
      </p:pic>
      <p:sp>
        <p:nvSpPr>
          <p:cNvPr id="4101" name="文本框 3"/>
          <p:cNvSpPr txBox="1"/>
          <p:nvPr/>
        </p:nvSpPr>
        <p:spPr>
          <a:xfrm>
            <a:off x="1317625" y="287338"/>
            <a:ext cx="3778250" cy="890587"/>
          </a:xfrm>
          <a:prstGeom prst="rect">
            <a:avLst/>
          </a:prstGeom>
          <a:noFill/>
          <a:ln w="9525">
            <a:noFill/>
          </a:ln>
        </p:spPr>
        <p:txBody>
          <a:bodyPr wrap="square" anchor="t">
            <a:spAutoFit/>
          </a:bodyPr>
          <a:p>
            <a:pPr eaLnBrk="0" hangingPunct="0"/>
            <a:r>
              <a:rPr lang="zh-CN" altLang="en-US" sz="2400" u="sng" dirty="0">
                <a:solidFill>
                  <a:srgbClr val="303030"/>
                </a:solidFill>
                <a:latin typeface="微软雅黑" panose="020B0503020204020204" charset="-122"/>
                <a:ea typeface="微软雅黑" panose="020B0503020204020204" charset="-122"/>
              </a:rPr>
              <a:t>聊 城 市 技 师 学 院</a:t>
            </a:r>
            <a:endParaRPr lang="zh-CN" altLang="en-US" u="sng" dirty="0">
              <a:solidFill>
                <a:srgbClr val="303030"/>
              </a:solidFill>
              <a:latin typeface="微软雅黑" panose="020B0503020204020204" charset="-122"/>
              <a:ea typeface="微软雅黑" panose="020B0503020204020204" charset="-122"/>
            </a:endParaRPr>
          </a:p>
          <a:p>
            <a:pPr eaLnBrk="0" hangingPunct="0"/>
            <a:r>
              <a:rPr lang="en-US" altLang="zh-CN" sz="1000" dirty="0">
                <a:solidFill>
                  <a:srgbClr val="303030"/>
                </a:solidFill>
                <a:latin typeface="微软雅黑" panose="020B0503020204020204" charset="-122"/>
                <a:ea typeface="微软雅黑" panose="020B0503020204020204" charset="-122"/>
              </a:rPr>
              <a:t>TECHNICIAN COLLEGE OF LIAOCHENG CITY</a:t>
            </a:r>
            <a:endParaRPr lang="zh-CN" altLang="en-US" dirty="0">
              <a:solidFill>
                <a:srgbClr val="303030"/>
              </a:solidFill>
              <a:latin typeface="微软雅黑" panose="020B0503020204020204" charset="-122"/>
              <a:ea typeface="微软雅黑" panose="020B0503020204020204" charset="-122"/>
            </a:endParaRPr>
          </a:p>
          <a:p>
            <a:pPr eaLnBrk="0" hangingPunct="0"/>
            <a:endParaRPr lang="zh-CN" altLang="en-US" dirty="0">
              <a:solidFill>
                <a:srgbClr val="303030"/>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385" decel="100000"/>
                                        <p:tgtEl>
                                          <p:spTgt spid="4100"/>
                                        </p:tgtEl>
                                      </p:cBhvr>
                                    </p:animEffect>
                                    <p:animScale>
                                      <p:cBhvr>
                                        <p:cTn id="8" dur="385" decel="100000"/>
                                        <p:tgtEl>
                                          <p:spTgt spid="4100"/>
                                        </p:tgtEl>
                                      </p:cBhvr>
                                      <p:from x="10000" y="10000"/>
                                      <p:to x="200000" y="450000"/>
                                    </p:animScale>
                                    <p:animScale>
                                      <p:cBhvr>
                                        <p:cTn id="9" dur="615" accel="100000" fill="hold">
                                          <p:stCondLst>
                                            <p:cond delay="385"/>
                                          </p:stCondLst>
                                        </p:cTn>
                                        <p:tgtEl>
                                          <p:spTgt spid="4100"/>
                                        </p:tgtEl>
                                      </p:cBhvr>
                                      <p:from x="200000" y="450000"/>
                                      <p:to x="100000" y="100000"/>
                                    </p:animScale>
                                    <p:set>
                                      <p:cBhvr>
                                        <p:cTn id="10" dur="385" fill="hold"/>
                                        <p:tgtEl>
                                          <p:spTgt spid="4100"/>
                                        </p:tgtEl>
                                        <p:attrNameLst>
                                          <p:attrName>ppt_x</p:attrName>
                                        </p:attrNameLst>
                                      </p:cBhvr>
                                      <p:to>
                                        <p:strVal val="(0.5)"/>
                                      </p:to>
                                    </p:set>
                                    <p:anim from="(0.5)" to="(#ppt_x)" calcmode="lin" valueType="num">
                                      <p:cBhvr>
                                        <p:cTn id="11" dur="615" accel="100000" fill="hold">
                                          <p:stCondLst>
                                            <p:cond delay="385"/>
                                          </p:stCondLst>
                                        </p:cTn>
                                        <p:tgtEl>
                                          <p:spTgt spid="4100"/>
                                        </p:tgtEl>
                                        <p:attrNameLst>
                                          <p:attrName>ppt_x</p:attrName>
                                        </p:attrNameLst>
                                      </p:cBhvr>
                                    </p:anim>
                                    <p:set>
                                      <p:cBhvr>
                                        <p:cTn id="12" dur="385" fill="hold"/>
                                        <p:tgtEl>
                                          <p:spTgt spid="4100"/>
                                        </p:tgtEl>
                                        <p:attrNameLst>
                                          <p:attrName>ppt_y</p:attrName>
                                        </p:attrNameLst>
                                      </p:cBhvr>
                                      <p:to>
                                        <p:strVal val="(#ppt_y+0.4)"/>
                                      </p:to>
                                    </p:set>
                                    <p:anim from="(#ppt_y+0.4)" to="(#ppt_y)" calcmode="lin" valueType="num">
                                      <p:cBhvr>
                                        <p:cTn id="13" dur="615" accel="100000" fill="hold">
                                          <p:stCondLst>
                                            <p:cond delay="385"/>
                                          </p:stCondLst>
                                        </p:cTn>
                                        <p:tgtEl>
                                          <p:spTgt spid="41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 name="标题 36"/>
          <p:cNvSpPr>
            <a:spLocks noGrp="1"/>
          </p:cNvSpPr>
          <p:nvPr>
            <p:ph type="title"/>
          </p:nvPr>
        </p:nvSpPr>
        <p:spPr/>
        <p:txBody>
          <a:bodyPr/>
          <a:p>
            <a:r>
              <a:rPr lang="zh-CN" altLang="en-US">
                <a:latin typeface="微软雅黑" panose="020B0503020204020204" charset="-122"/>
                <a:ea typeface="微软雅黑" panose="020B0503020204020204" charset="-122"/>
              </a:rPr>
              <a:t>施工现场准备</a:t>
            </a:r>
            <a:endParaRPr lang="zh-CN" altLang="en-US">
              <a:latin typeface="微软雅黑" panose="020B0503020204020204" charset="-122"/>
              <a:ea typeface="微软雅黑" panose="020B0503020204020204" charset="-122"/>
            </a:endParaRPr>
          </a:p>
        </p:txBody>
      </p:sp>
      <p:pic>
        <p:nvPicPr>
          <p:cNvPr id="13313" name="Picture 2225" descr="C:/Users/Administrator/AppData/Local/Temp/picturecompress_20210818155736/output_1.jpgoutput_1"/>
          <p:cNvPicPr>
            <a:picLocks noChangeAspect="1"/>
          </p:cNvPicPr>
          <p:nvPr/>
        </p:nvPicPr>
        <p:blipFill>
          <a:blip r:embed="rId1"/>
          <a:stretch>
            <a:fillRect/>
          </a:stretch>
        </p:blipFill>
        <p:spPr>
          <a:xfrm>
            <a:off x="6889115" y="1073150"/>
            <a:ext cx="3575685" cy="4688840"/>
          </a:xfrm>
          <a:prstGeom prst="rect">
            <a:avLst/>
          </a:prstGeom>
          <a:noFill/>
          <a:ln w="9525">
            <a:noFill/>
          </a:ln>
        </p:spPr>
      </p:pic>
      <p:sp>
        <p:nvSpPr>
          <p:cNvPr id="28" name="文本框 27"/>
          <p:cNvSpPr txBox="1"/>
          <p:nvPr/>
        </p:nvSpPr>
        <p:spPr>
          <a:xfrm>
            <a:off x="770255" y="1721485"/>
            <a:ext cx="4963795" cy="3784600"/>
          </a:xfrm>
          <a:prstGeom prst="rect">
            <a:avLst/>
          </a:prstGeom>
          <a:noFill/>
        </p:spPr>
        <p:txBody>
          <a:bodyPr wrap="square" rtlCol="0" anchor="t">
            <a:spAutoFit/>
          </a:bodyPr>
          <a:p>
            <a:pPr indent="508000">
              <a:lnSpc>
                <a:spcPct val="150000"/>
              </a:lnSpc>
              <a:extLst>
                <a:ext uri="{35155182-B16C-46BC-9424-99874614C6A1}">
                  <wpsdc:indentchars xmlns:wpsdc="http://www.wps.cn/officeDocument/2017/drawingmlCustomData" val="200" checksum="282533468"/>
                </a:ext>
              </a:extLst>
            </a:pPr>
            <a:r>
              <a:rPr lang="zh-CN" altLang="zh-CN" sz="2000" b="1">
                <a:solidFill>
                  <a:srgbClr val="000000"/>
                </a:solidFill>
                <a:latin typeface="Arial" panose="020B0604020202020204" pitchFamily="34" charset="0"/>
                <a:ea typeface="宋体" panose="02010600030101010101" pitchFamily="2" charset="-122"/>
                <a:sym typeface="宋体" panose="02010600030101010101" pitchFamily="2" charset="-122"/>
              </a:rPr>
              <a:t>【内容导入】</a:t>
            </a:r>
            <a:r>
              <a:rPr lang="zh-CN" altLang="zh-CN" sz="2000">
                <a:latin typeface="华文楷体" panose="02010600040101010101" charset="-122"/>
                <a:ea typeface="华文楷体" panose="02010600040101010101" charset="-122"/>
                <a:sym typeface="宋体" panose="02010600030101010101" pitchFamily="2" charset="-122"/>
              </a:rPr>
              <a:t>如图所示为某工程正在进行施工现场准备。施工现场准备即通常所说的室外准备（外业准备），是施工准备工作的重要内容。</a:t>
            </a:r>
            <a:endParaRPr lang="zh-CN" altLang="zh-CN" sz="2000">
              <a:latin typeface="华文楷体" panose="02010600040101010101" charset="-122"/>
              <a:ea typeface="华文楷体" panose="02010600040101010101" charset="-122"/>
              <a:sym typeface="宋体" panose="02010600030101010101" pitchFamily="2" charset="-122"/>
            </a:endParaRPr>
          </a:p>
          <a:p>
            <a:pPr indent="508000">
              <a:lnSpc>
                <a:spcPct val="150000"/>
              </a:lnSpc>
              <a:extLst>
                <a:ext uri="{35155182-B16C-46BC-9424-99874614C6A1}">
                  <wpsdc:indentchars xmlns:wpsdc="http://www.wps.cn/officeDocument/2017/drawingmlCustomData" val="200" checksum="282533468"/>
                </a:ext>
              </a:extLst>
            </a:pPr>
            <a:r>
              <a:rPr lang="zh-CN" altLang="zh-CN" sz="2000">
                <a:latin typeface="华文楷体" panose="02010600040101010101" charset="-122"/>
                <a:ea typeface="华文楷体" panose="02010600040101010101" charset="-122"/>
                <a:sym typeface="宋体" panose="02010600030101010101" pitchFamily="2" charset="-122"/>
              </a:rPr>
              <a:t>一项工程开工之前，必须做好施工现场的准备工作，其主要内容包括</a:t>
            </a:r>
            <a:r>
              <a:rPr lang="zh-CN" altLang="zh-CN" sz="2000">
                <a:solidFill>
                  <a:srgbClr val="FF0000"/>
                </a:solidFill>
                <a:latin typeface="华文楷体" panose="02010600040101010101" charset="-122"/>
                <a:ea typeface="华文楷体" panose="02010600040101010101" charset="-122"/>
                <a:sym typeface="宋体" panose="02010600030101010101" pitchFamily="2" charset="-122"/>
              </a:rPr>
              <a:t>清除障碍物、“三通一平”、工程定位与测量放线、搭设临时设施、设置消防和安保设施</a:t>
            </a:r>
            <a:r>
              <a:rPr lang="zh-CN" altLang="zh-CN" sz="2000">
                <a:latin typeface="华文楷体" panose="02010600040101010101" charset="-122"/>
                <a:ea typeface="华文楷体" panose="02010600040101010101" charset="-122"/>
                <a:sym typeface="宋体" panose="02010600030101010101" pitchFamily="2" charset="-122"/>
              </a:rPr>
              <a:t>等。</a:t>
            </a:r>
            <a:endParaRPr lang="zh-CN" altLang="zh-CN" sz="2000">
              <a:solidFill>
                <a:srgbClr val="FF0000"/>
              </a:solidFill>
              <a:latin typeface="华文楷体" panose="02010600040101010101" charset="-122"/>
              <a:ea typeface="华文楷体" panose="02010600040101010101" charset="-122"/>
              <a:sym typeface="+mn-ea"/>
            </a:endParaRPr>
          </a:p>
        </p:txBody>
      </p:sp>
      <p:sp>
        <p:nvSpPr>
          <p:cNvPr id="29" name="文本框 28"/>
          <p:cNvSpPr txBox="1"/>
          <p:nvPr/>
        </p:nvSpPr>
        <p:spPr>
          <a:xfrm>
            <a:off x="6732905" y="5920740"/>
            <a:ext cx="3894455" cy="460375"/>
          </a:xfrm>
          <a:prstGeom prst="rect">
            <a:avLst/>
          </a:prstGeom>
          <a:noFill/>
        </p:spPr>
        <p:txBody>
          <a:bodyPr wrap="square" rtlCol="0" anchor="t">
            <a:spAutoFit/>
          </a:bodyPr>
          <a:p>
            <a:pPr algn="ctr"/>
            <a:r>
              <a:rPr lang="zh-CN" altLang="zh-CN" sz="2400">
                <a:latin typeface="Arial" panose="020B0604020202020204" pitchFamily="34" charset="0"/>
                <a:ea typeface="宋体" panose="02010600030101010101" pitchFamily="2" charset="-122"/>
                <a:sym typeface="+mn-ea"/>
              </a:rPr>
              <a:t>正在施工的某单位工程</a:t>
            </a:r>
            <a:endParaRPr lang="zh-CN" altLang="zh-CN" sz="2400">
              <a:latin typeface="Arial" panose="020B0604020202020204" pitchFamily="34" charset="0"/>
              <a:ea typeface="宋体" panose="02010600030101010101" pitchFamily="2"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流程图: 终止 29"/>
          <p:cNvSpPr/>
          <p:nvPr/>
        </p:nvSpPr>
        <p:spPr>
          <a:xfrm>
            <a:off x="8379460" y="5163185"/>
            <a:ext cx="1849120" cy="368300"/>
          </a:xfrm>
          <a:prstGeom prst="flowChartTerminator">
            <a:avLst/>
          </a:prstGeom>
          <a:solidFill>
            <a:schemeClr val="tx2">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29" name="流程图: 终止 28"/>
          <p:cNvSpPr/>
          <p:nvPr/>
        </p:nvSpPr>
        <p:spPr>
          <a:xfrm>
            <a:off x="5120640" y="4794885"/>
            <a:ext cx="1849120" cy="368300"/>
          </a:xfrm>
          <a:prstGeom prst="flowChartTerminator">
            <a:avLst/>
          </a:prstGeom>
          <a:solidFill>
            <a:schemeClr val="tx2">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28" name="流程图: 终止 27"/>
          <p:cNvSpPr/>
          <p:nvPr/>
        </p:nvSpPr>
        <p:spPr>
          <a:xfrm>
            <a:off x="1577340" y="4261485"/>
            <a:ext cx="1849120" cy="368300"/>
          </a:xfrm>
          <a:prstGeom prst="flowChartTerminator">
            <a:avLst/>
          </a:prstGeom>
          <a:solidFill>
            <a:schemeClr val="tx2">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3" name="内容占位符 2"/>
          <p:cNvSpPr>
            <a:spLocks noGrp="1"/>
          </p:cNvSpPr>
          <p:nvPr>
            <p:ph idx="1"/>
          </p:nvPr>
        </p:nvSpPr>
        <p:spPr>
          <a:xfrm>
            <a:off x="280670" y="1199515"/>
            <a:ext cx="10184130" cy="5257800"/>
          </a:xfrm>
        </p:spPr>
        <p:txBody>
          <a:bodyPr/>
          <a:p>
            <a:pPr marL="0" algn="l" defTabSz="914400" eaLnBrk="1" hangingPunct="1">
              <a:lnSpc>
                <a:spcPct val="100000"/>
              </a:lnSpc>
              <a:buClrTx/>
              <a:buSzTx/>
              <a:buFontTx/>
              <a:buNone/>
              <a:defRPr/>
            </a:pPr>
            <a:r>
              <a:rPr lang="zh-CN" altLang="en-US" kern="1200" noProof="0" dirty="0">
                <a:ln>
                  <a:noFill/>
                </a:ln>
                <a:solidFill>
                  <a:srgbClr val="FF0000"/>
                </a:solidFill>
                <a:effectLst/>
                <a:uLnTx/>
                <a:uFillTx/>
                <a:latin typeface="Arial" panose="020B0604020202020204" pitchFamily="34" charset="0"/>
                <a:ea typeface="宋体" panose="02010600030101010101" pitchFamily="2" charset="-122"/>
                <a:cs typeface="华文楷体" panose="02010600040101010101" charset="-122"/>
                <a:sym typeface="+mn-ea"/>
              </a:rPr>
              <a:t>一、清除障碍物</a:t>
            </a:r>
            <a:endParaRPr kumimoji="0" lang="zh-CN" altLang="en-US"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华文楷体" panose="02010600040101010101" charset="-122"/>
            </a:endParaRPr>
          </a:p>
          <a:p>
            <a:pPr indent="304800"/>
            <a:endParaRPr lang="zh-CN" altLang="en-US" b="0" dirty="0">
              <a:solidFill>
                <a:srgbClr val="FF0000"/>
              </a:solidFill>
              <a:latin typeface="微软雅黑" panose="020B0503020204020204" charset="-122"/>
              <a:ea typeface="微软雅黑" panose="020B0503020204020204" charset="-122"/>
              <a:sym typeface="+mn-ea"/>
            </a:endParaRPr>
          </a:p>
          <a:p>
            <a:pPr lvl="1" indent="304800"/>
            <a:endParaRPr lang="zh-CN" altLang="en-US" b="0" dirty="0">
              <a:solidFill>
                <a:srgbClr val="FF0000"/>
              </a:solidFill>
              <a:latin typeface="微软雅黑" panose="020B0503020204020204" charset="-122"/>
              <a:ea typeface="微软雅黑" panose="020B0503020204020204" charset="-122"/>
              <a:sym typeface="+mn-ea"/>
            </a:endParaRPr>
          </a:p>
          <a:p>
            <a:pPr lvl="1" indent="304800"/>
            <a:endParaRPr lang="zh-CN" altLang="en-US" b="0" dirty="0">
              <a:solidFill>
                <a:srgbClr val="FF0000"/>
              </a:solidFill>
              <a:latin typeface="微软雅黑" panose="020B0503020204020204" charset="-122"/>
              <a:ea typeface="微软雅黑" panose="020B0503020204020204" charset="-122"/>
              <a:sym typeface="+mn-ea"/>
            </a:endParaRPr>
          </a:p>
          <a:p>
            <a:pPr marL="742950" lvl="1" indent="0">
              <a:buFont typeface="Wingdings" panose="05000000000000000000" charset="0"/>
              <a:buNone/>
            </a:pPr>
            <a:endParaRPr lang="zh-CN" altLang="en-US" b="0" dirty="0">
              <a:solidFill>
                <a:schemeClr val="tx1"/>
              </a:solidFill>
              <a:latin typeface="微软雅黑" panose="020B0503020204020204" charset="-122"/>
              <a:ea typeface="微软雅黑" panose="020B0503020204020204" charset="-122"/>
              <a:sym typeface="+mn-ea"/>
            </a:endParaRPr>
          </a:p>
          <a:p>
            <a:pPr lvl="2" indent="0">
              <a:buNone/>
            </a:pPr>
            <a:endParaRPr lang="zh-CN" altLang="en-US" b="0" dirty="0">
              <a:latin typeface="微软雅黑" panose="020B0503020204020204" charset="-122"/>
              <a:ea typeface="微软雅黑" panose="020B0503020204020204" charset="-122"/>
              <a:sym typeface="+mn-ea"/>
            </a:endParaRPr>
          </a:p>
          <a:p>
            <a:pPr lvl="1"/>
            <a:endParaRPr lang="zh-CN" altLang="en-US" dirty="0">
              <a:latin typeface="微软雅黑" panose="020B0503020204020204" charset="-122"/>
              <a:ea typeface="微软雅黑" panose="020B0503020204020204" charset="-122"/>
            </a:endParaRPr>
          </a:p>
          <a:p>
            <a:pPr lvl="1"/>
            <a:endParaRPr lang="zh-CN" altLang="en-US" dirty="0">
              <a:latin typeface="微软雅黑" panose="020B0503020204020204" charset="-122"/>
              <a:ea typeface="微软雅黑" panose="020B0503020204020204" charset="-122"/>
            </a:endParaRPr>
          </a:p>
          <a:p>
            <a:pPr marL="457200" lvl="1" indent="0">
              <a:buNone/>
            </a:pPr>
            <a:r>
              <a:rPr lang="zh-CN" altLang="en-US" dirty="0">
                <a:latin typeface="微软雅黑" panose="020B0503020204020204" charset="-122"/>
                <a:ea typeface="微软雅黑" panose="020B0503020204020204" charset="-122"/>
                <a:sym typeface="+mn-ea"/>
              </a:rPr>
              <a:t>                             </a:t>
            </a:r>
            <a:endParaRPr lang="zh-CN" altLang="en-US"/>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pic>
        <p:nvPicPr>
          <p:cNvPr id="2" name="图片 1"/>
          <p:cNvPicPr>
            <a:picLocks noChangeAspect="1"/>
          </p:cNvPicPr>
          <p:nvPr/>
        </p:nvPicPr>
        <p:blipFill>
          <a:blip r:embed="rId1"/>
          <a:stretch>
            <a:fillRect/>
          </a:stretch>
        </p:blipFill>
        <p:spPr>
          <a:xfrm>
            <a:off x="1174750" y="1881505"/>
            <a:ext cx="2833370" cy="2125345"/>
          </a:xfrm>
          <a:prstGeom prst="rect">
            <a:avLst/>
          </a:prstGeom>
          <a:ln>
            <a:solidFill>
              <a:srgbClr val="333389"/>
            </a:solidFill>
          </a:ln>
        </p:spPr>
      </p:pic>
      <p:sp>
        <p:nvSpPr>
          <p:cNvPr id="4" name="文本框 3"/>
          <p:cNvSpPr txBox="1"/>
          <p:nvPr/>
        </p:nvSpPr>
        <p:spPr>
          <a:xfrm>
            <a:off x="1897380" y="4261485"/>
            <a:ext cx="1325880" cy="368300"/>
          </a:xfrm>
          <a:prstGeom prst="rect">
            <a:avLst/>
          </a:prstGeom>
          <a:noFill/>
        </p:spPr>
        <p:txBody>
          <a:bodyPr wrap="none" rtlCol="0" anchor="t">
            <a:spAutoFit/>
          </a:bodyPr>
          <a:p>
            <a:pPr algn="l"/>
            <a:r>
              <a:rPr lang="zh-CN" altLang="en-US" dirty="0">
                <a:solidFill>
                  <a:srgbClr val="002060"/>
                </a:solidFill>
                <a:sym typeface="+mn-ea"/>
              </a:rPr>
              <a:t>拆除障碍物</a:t>
            </a:r>
            <a:endParaRPr lang="zh-CN" altLang="en-US" dirty="0">
              <a:solidFill>
                <a:srgbClr val="002060"/>
              </a:solidFill>
              <a:sym typeface="+mn-ea"/>
            </a:endParaRPr>
          </a:p>
        </p:txBody>
      </p:sp>
      <p:pic>
        <p:nvPicPr>
          <p:cNvPr id="9" name="图片 8" descr="C:\Users\Administrator\Desktop\kongdiao_3238_0_20191121172800.jpg_w400.jpgkongdiao_3238_0_20191121172800.jpg_w400"/>
          <p:cNvPicPr>
            <a:picLocks noChangeAspect="1"/>
          </p:cNvPicPr>
          <p:nvPr/>
        </p:nvPicPr>
        <p:blipFill>
          <a:blip r:embed="rId2"/>
          <a:srcRect/>
          <a:stretch>
            <a:fillRect/>
          </a:stretch>
        </p:blipFill>
        <p:spPr>
          <a:xfrm>
            <a:off x="4718685" y="2150745"/>
            <a:ext cx="2592070" cy="2516505"/>
          </a:xfrm>
          <a:prstGeom prst="rect">
            <a:avLst/>
          </a:prstGeom>
          <a:ln>
            <a:solidFill>
              <a:srgbClr val="333389"/>
            </a:solidFill>
          </a:ln>
        </p:spPr>
      </p:pic>
      <p:sp>
        <p:nvSpPr>
          <p:cNvPr id="15" name="文本框 14"/>
          <p:cNvSpPr txBox="1"/>
          <p:nvPr/>
        </p:nvSpPr>
        <p:spPr>
          <a:xfrm>
            <a:off x="5532755" y="4794885"/>
            <a:ext cx="1097280" cy="368300"/>
          </a:xfrm>
          <a:prstGeom prst="rect">
            <a:avLst/>
          </a:prstGeom>
          <a:noFill/>
        </p:spPr>
        <p:txBody>
          <a:bodyPr wrap="square" rtlCol="0" anchor="t">
            <a:spAutoFit/>
          </a:bodyPr>
          <a:p>
            <a:pPr algn="l"/>
            <a:r>
              <a:rPr lang="zh-CN" altLang="en-US" dirty="0">
                <a:solidFill>
                  <a:srgbClr val="002060"/>
                </a:solidFill>
                <a:sym typeface="+mn-ea"/>
              </a:rPr>
              <a:t>拆除电线</a:t>
            </a:r>
            <a:endParaRPr lang="zh-CN" altLang="en-US" dirty="0">
              <a:solidFill>
                <a:srgbClr val="002060"/>
              </a:solidFill>
              <a:sym typeface="+mn-ea"/>
            </a:endParaRPr>
          </a:p>
        </p:txBody>
      </p:sp>
      <p:sp>
        <p:nvSpPr>
          <p:cNvPr id="21" name="文本框 20"/>
          <p:cNvSpPr txBox="1"/>
          <p:nvPr/>
        </p:nvSpPr>
        <p:spPr>
          <a:xfrm>
            <a:off x="8791575" y="5163185"/>
            <a:ext cx="1097280" cy="368300"/>
          </a:xfrm>
          <a:prstGeom prst="rect">
            <a:avLst/>
          </a:prstGeom>
          <a:noFill/>
        </p:spPr>
        <p:txBody>
          <a:bodyPr wrap="none" rtlCol="0" anchor="t">
            <a:spAutoFit/>
          </a:bodyPr>
          <a:p>
            <a:pPr algn="l"/>
            <a:r>
              <a:rPr lang="zh-CN" altLang="en-US" dirty="0">
                <a:solidFill>
                  <a:srgbClr val="002060"/>
                </a:solidFill>
                <a:sym typeface="+mn-ea"/>
              </a:rPr>
              <a:t>砍伐树木</a:t>
            </a:r>
            <a:endParaRPr lang="zh-CN" altLang="en-US" dirty="0">
              <a:solidFill>
                <a:srgbClr val="002060"/>
              </a:solidFill>
              <a:sym typeface="+mn-ea"/>
            </a:endParaRPr>
          </a:p>
        </p:txBody>
      </p:sp>
      <p:pic>
        <p:nvPicPr>
          <p:cNvPr id="25" name="图片 24"/>
          <p:cNvPicPr>
            <a:picLocks noChangeAspect="1"/>
          </p:cNvPicPr>
          <p:nvPr/>
        </p:nvPicPr>
        <p:blipFill>
          <a:blip r:embed="rId3"/>
          <a:stretch>
            <a:fillRect/>
          </a:stretch>
        </p:blipFill>
        <p:spPr>
          <a:xfrm>
            <a:off x="7924800" y="1881505"/>
            <a:ext cx="2540000" cy="3094990"/>
          </a:xfrm>
          <a:prstGeom prst="rect">
            <a:avLst/>
          </a:prstGeom>
          <a:ln>
            <a:solidFill>
              <a:srgbClr val="333389"/>
            </a:solidFill>
          </a:ln>
        </p:spPr>
      </p:pic>
      <p:sp>
        <p:nvSpPr>
          <p:cNvPr id="26" name="标题 25"/>
          <p:cNvSpPr/>
          <p:nvPr>
            <p:ph type="title"/>
          </p:nvPr>
        </p:nvSpPr>
        <p:spPr/>
        <p:txBody>
          <a:bodyPr/>
          <a:p>
            <a:r>
              <a:rPr lang="zh-CN" altLang="en-US">
                <a:latin typeface="微软雅黑" panose="020B0503020204020204" charset="-122"/>
                <a:ea typeface="微软雅黑" panose="020B0503020204020204" charset="-122"/>
                <a:sym typeface="+mn-ea"/>
              </a:rPr>
              <a:t>施工现场准备</a:t>
            </a:r>
            <a:endParaRPr lang="zh-CN" altLang="en-US"/>
          </a:p>
        </p:txBody>
      </p:sp>
      <p:sp>
        <p:nvSpPr>
          <p:cNvPr id="27" name="矩形 26"/>
          <p:cNvSpPr/>
          <p:nvPr/>
        </p:nvSpPr>
        <p:spPr>
          <a:xfrm>
            <a:off x="534670" y="5336540"/>
            <a:ext cx="7471410" cy="1420495"/>
          </a:xfrm>
          <a:prstGeom prst="rect">
            <a:avLst/>
          </a:prstGeom>
          <a:solidFill>
            <a:schemeClr val="bg2">
              <a:lumMod val="20000"/>
              <a:lumOff val="80000"/>
            </a:schemeClr>
          </a:solidFill>
          <a:ln>
            <a:solidFill>
              <a:schemeClr val="tx1">
                <a:lumMod val="20000"/>
                <a:lumOff val="80000"/>
              </a:schemeClr>
            </a:solidFill>
          </a:ln>
        </p:spPr>
        <p:txBody>
          <a:bodyPr wrap="square">
            <a:spAutoFit/>
          </a:bodyPr>
          <a:p>
            <a:pPr marL="179705" marR="0" lvl="0" indent="609600" algn="l" defTabSz="914400" rtl="0">
              <a:lnSpc>
                <a:spcPct val="120000"/>
              </a:lnSpc>
              <a:spcBef>
                <a:spcPct val="0"/>
              </a:spcBef>
              <a:spcAft>
                <a:spcPct val="0"/>
              </a:spcAft>
              <a:buClrTx/>
              <a:buSzTx/>
              <a:buFontTx/>
              <a:buNone/>
              <a:defRPr/>
              <a:extLst>
                <a:ext uri="{35155182-B16C-46BC-9424-99874614C6A1}">
                  <wpsdc:indentchars xmlns:wpsdc="http://www.wps.cn/officeDocument/2017/drawingmlCustomData" val="200" checksum="4158780845"/>
                </a:ext>
              </a:extLst>
            </a:pPr>
            <a:r>
              <a:rPr kumimoji="0" lang="zh-CN" altLang="en-US" sz="240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华文楷体" panose="02010600040101010101" charset="-122"/>
              </a:rPr>
              <a:t>清除时，一定要摸清情况，尤其是原有障碍物复杂、资料不全时，应采取相应措施，防止发生事故，保证清除顺利进行。</a:t>
            </a:r>
            <a:endParaRPr kumimoji="0" lang="zh-CN" altLang="en-US" sz="240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华文楷体" panose="02010600040101010101" charset="-122"/>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80670" y="969010"/>
            <a:ext cx="10184130" cy="5257800"/>
          </a:xfrm>
        </p:spPr>
        <p:txBody>
          <a:bodyPr/>
          <a:p>
            <a:pPr lvl="1" indent="304800"/>
            <a:endParaRPr lang="zh-CN" altLang="en-US" b="0" dirty="0">
              <a:solidFill>
                <a:srgbClr val="FF0000"/>
              </a:solidFill>
              <a:latin typeface="微软雅黑" panose="020B0503020204020204" charset="-122"/>
              <a:ea typeface="微软雅黑" panose="020B0503020204020204" charset="-122"/>
              <a:sym typeface="+mn-ea"/>
            </a:endParaRPr>
          </a:p>
          <a:p>
            <a:pPr lvl="1" indent="304800"/>
            <a:endParaRPr lang="zh-CN" altLang="en-US" b="0" dirty="0">
              <a:solidFill>
                <a:srgbClr val="FF0000"/>
              </a:solidFill>
              <a:latin typeface="微软雅黑" panose="020B0503020204020204" charset="-122"/>
              <a:ea typeface="微软雅黑" panose="020B0503020204020204" charset="-122"/>
              <a:sym typeface="+mn-ea"/>
            </a:endParaRPr>
          </a:p>
          <a:p>
            <a:pPr marL="742950" lvl="1" indent="0">
              <a:buFont typeface="Wingdings" panose="05000000000000000000" charset="0"/>
              <a:buNone/>
            </a:pPr>
            <a:endParaRPr lang="zh-CN" altLang="en-US" b="0" dirty="0">
              <a:solidFill>
                <a:schemeClr val="tx1"/>
              </a:solidFill>
              <a:latin typeface="微软雅黑" panose="020B0503020204020204" charset="-122"/>
              <a:ea typeface="微软雅黑" panose="020B0503020204020204" charset="-122"/>
              <a:sym typeface="+mn-ea"/>
            </a:endParaRPr>
          </a:p>
          <a:p>
            <a:pPr lvl="2" indent="0">
              <a:buNone/>
            </a:pPr>
            <a:endParaRPr lang="zh-CN" altLang="en-US" b="0" dirty="0">
              <a:latin typeface="微软雅黑" panose="020B0503020204020204" charset="-122"/>
              <a:ea typeface="微软雅黑" panose="020B0503020204020204" charset="-122"/>
              <a:sym typeface="+mn-ea"/>
            </a:endParaRPr>
          </a:p>
          <a:p>
            <a:pPr lvl="2" indent="0">
              <a:buNone/>
            </a:pPr>
            <a:endParaRPr lang="zh-CN" altLang="en-US" dirty="0">
              <a:latin typeface="微软雅黑" panose="020B0503020204020204" charset="-122"/>
              <a:ea typeface="微软雅黑" panose="020B0503020204020204" charset="-122"/>
            </a:endParaRPr>
          </a:p>
          <a:p>
            <a:pPr lvl="1"/>
            <a:endParaRPr lang="zh-CN" altLang="en-US" dirty="0">
              <a:latin typeface="微软雅黑" panose="020B0503020204020204" charset="-122"/>
              <a:ea typeface="微软雅黑" panose="020B0503020204020204" charset="-122"/>
            </a:endParaRPr>
          </a:p>
          <a:p>
            <a:pPr lvl="1"/>
            <a:endParaRPr lang="zh-CN" altLang="en-US" dirty="0">
              <a:latin typeface="微软雅黑" panose="020B0503020204020204" charset="-122"/>
              <a:ea typeface="微软雅黑" panose="020B0503020204020204" charset="-122"/>
            </a:endParaRPr>
          </a:p>
          <a:p>
            <a:pPr lvl="1"/>
            <a:endParaRPr lang="zh-CN" altLang="en-US" dirty="0">
              <a:latin typeface="微软雅黑" panose="020B0503020204020204" charset="-122"/>
              <a:ea typeface="微软雅黑" panose="020B0503020204020204" charset="-122"/>
            </a:endParaRPr>
          </a:p>
          <a:p>
            <a:pPr marL="457200" lvl="1" indent="0">
              <a:buNone/>
            </a:pPr>
            <a:r>
              <a:rPr lang="zh-CN" altLang="en-US" dirty="0">
                <a:latin typeface="微软雅黑" panose="020B0503020204020204" charset="-122"/>
                <a:ea typeface="微软雅黑" panose="020B0503020204020204" charset="-122"/>
                <a:sym typeface="+mn-ea"/>
              </a:rPr>
              <a:t>                             </a:t>
            </a:r>
            <a:endParaRPr lang="zh-CN" altLang="en-US"/>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 name="标题 36"/>
          <p:cNvSpPr>
            <a:spLocks noGrp="1"/>
          </p:cNvSpPr>
          <p:nvPr>
            <p:ph type="title"/>
          </p:nvPr>
        </p:nvSpPr>
        <p:spPr/>
        <p:txBody>
          <a:bodyPr/>
          <a:p>
            <a:r>
              <a:rPr lang="zh-CN" altLang="en-US">
                <a:latin typeface="微软雅黑" panose="020B0503020204020204" charset="-122"/>
                <a:ea typeface="微软雅黑" panose="020B0503020204020204" charset="-122"/>
              </a:rPr>
              <a:t>施工现场准备</a:t>
            </a:r>
            <a:endParaRPr lang="zh-CN" altLang="en-US">
              <a:latin typeface="微软雅黑" panose="020B0503020204020204" charset="-122"/>
              <a:ea typeface="微软雅黑" panose="020B0503020204020204" charset="-122"/>
            </a:endParaRPr>
          </a:p>
        </p:txBody>
      </p:sp>
      <p:sp>
        <p:nvSpPr>
          <p:cNvPr id="9" name="矩形 8"/>
          <p:cNvSpPr/>
          <p:nvPr/>
        </p:nvSpPr>
        <p:spPr>
          <a:xfrm>
            <a:off x="382588" y="1130300"/>
            <a:ext cx="3043238" cy="522288"/>
          </a:xfrm>
          <a:prstGeom prst="rect">
            <a:avLst/>
          </a:prstGeom>
          <a:solidFill>
            <a:schemeClr val="bg1"/>
          </a:solidFill>
        </p:spPr>
        <p:txBody>
          <a:bodyPr wrap="non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华文楷体" panose="02010600040101010101" charset="-122"/>
              </a:rPr>
              <a:t>二、“三通一平”</a:t>
            </a:r>
            <a:endPar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华文楷体" panose="02010600040101010101" charset="-122"/>
            </a:endParaRPr>
          </a:p>
        </p:txBody>
      </p:sp>
      <p:pic>
        <p:nvPicPr>
          <p:cNvPr id="15" name="图片占位符 33" descr="C:\Users\Administrator\Desktop\1.jpg1"/>
          <p:cNvPicPr>
            <a:picLocks noChangeAspect="1"/>
          </p:cNvPicPr>
          <p:nvPr/>
        </p:nvPicPr>
        <p:blipFill>
          <a:blip r:embed="rId1"/>
          <a:srcRect/>
          <a:stretch>
            <a:fillRect/>
          </a:stretch>
        </p:blipFill>
        <p:spPr>
          <a:xfrm>
            <a:off x="442595" y="1797050"/>
            <a:ext cx="2631440" cy="1859915"/>
          </a:xfrm>
          <a:prstGeom prst="rect">
            <a:avLst/>
          </a:prstGeom>
        </p:spPr>
      </p:pic>
      <p:pic>
        <p:nvPicPr>
          <p:cNvPr id="16" name="图片占位符 34" descr="C:\Users\Administrator\Desktop\2.jpg2"/>
          <p:cNvPicPr>
            <a:picLocks noChangeAspect="1"/>
          </p:cNvPicPr>
          <p:nvPr/>
        </p:nvPicPr>
        <p:blipFill>
          <a:blip r:embed="rId2"/>
          <a:srcRect/>
          <a:stretch>
            <a:fillRect/>
          </a:stretch>
        </p:blipFill>
        <p:spPr>
          <a:xfrm>
            <a:off x="3419475" y="1797050"/>
            <a:ext cx="2762250" cy="1814830"/>
          </a:xfrm>
          <a:prstGeom prst="rect">
            <a:avLst/>
          </a:prstGeom>
        </p:spPr>
      </p:pic>
      <p:pic>
        <p:nvPicPr>
          <p:cNvPr id="17" name="图片占位符 35" descr="C:\Users\Administrator\Desktop\3.jpg3"/>
          <p:cNvPicPr>
            <a:picLocks noChangeAspect="1"/>
          </p:cNvPicPr>
          <p:nvPr/>
        </p:nvPicPr>
        <p:blipFill>
          <a:blip r:embed="rId3"/>
          <a:srcRect/>
          <a:stretch>
            <a:fillRect/>
          </a:stretch>
        </p:blipFill>
        <p:spPr>
          <a:xfrm>
            <a:off x="6517005" y="1797050"/>
            <a:ext cx="2556510" cy="1917065"/>
          </a:xfrm>
          <a:prstGeom prst="rect">
            <a:avLst/>
          </a:prstGeom>
        </p:spPr>
      </p:pic>
      <p:sp>
        <p:nvSpPr>
          <p:cNvPr id="18" name="矩形 17"/>
          <p:cNvSpPr/>
          <p:nvPr/>
        </p:nvSpPr>
        <p:spPr>
          <a:xfrm>
            <a:off x="280670" y="4838065"/>
            <a:ext cx="11560175" cy="1753235"/>
          </a:xfrm>
          <a:prstGeom prst="rect">
            <a:avLst/>
          </a:prstGeom>
        </p:spPr>
        <p:txBody>
          <a:bodyPr wrap="square">
            <a:spAutoFit/>
            <a:scene3d>
              <a:camera prst="orthographicFront"/>
              <a:lightRig rig="threePt" dir="t"/>
            </a:scene3d>
            <a:sp3d contourW="12700"/>
          </a:bodyPr>
          <a:p>
            <a:pPr marL="342900" indent="609600" algn="l" eaLnBrk="0" hangingPunct="0">
              <a:lnSpc>
                <a:spcPct val="150000"/>
              </a:lnSpc>
              <a:spcBef>
                <a:spcPct val="20000"/>
              </a:spcBef>
              <a:buClr>
                <a:schemeClr val="accent1"/>
              </a:buClr>
              <a:buSzTx/>
              <a:buFont typeface="Wingdings" panose="05000000000000000000" pitchFamily="2" charset="2"/>
              <a:buChar char="u"/>
            </a:pPr>
            <a:r>
              <a:rPr lang="zh-CN" altLang="en-US" sz="2400" b="1" kern="0" dirty="0">
                <a:latin typeface="Arial" panose="020B0604020202020204" pitchFamily="34" charset="0"/>
                <a:ea typeface="宋体" panose="02010600030101010101" pitchFamily="2" charset="-122"/>
              </a:rPr>
              <a:t>“三通一平”包括拟建工程施工范围内的施工用水、用电、道路接通和平整施工场地。随着社会的进步，在现代实际工程施工中，往往不仅仅需要水通、电通、路通，而对施工现场有更高的要求，如气通、热通、话通、网通等。</a:t>
            </a:r>
            <a:endParaRPr lang="zh-CN" altLang="en-US" sz="2400" b="1" kern="0" dirty="0">
              <a:latin typeface="Arial" panose="020B0604020202020204" pitchFamily="34" charset="0"/>
              <a:ea typeface="宋体" panose="02010600030101010101" pitchFamily="2" charset="-122"/>
            </a:endParaRPr>
          </a:p>
        </p:txBody>
      </p:sp>
      <p:pic>
        <p:nvPicPr>
          <p:cNvPr id="24" name="图片占位符 35" descr="C:\Users\Administrator\Desktop\4.jpeg4"/>
          <p:cNvPicPr>
            <a:picLocks noChangeAspect="1"/>
          </p:cNvPicPr>
          <p:nvPr/>
        </p:nvPicPr>
        <p:blipFill>
          <a:blip r:embed="rId4"/>
          <a:srcRect/>
          <a:stretch>
            <a:fillRect/>
          </a:stretch>
        </p:blipFill>
        <p:spPr>
          <a:xfrm>
            <a:off x="9427210" y="1797050"/>
            <a:ext cx="2556510" cy="1917065"/>
          </a:xfrm>
          <a:prstGeom prst="rect">
            <a:avLst/>
          </a:prstGeom>
        </p:spPr>
      </p:pic>
      <p:sp>
        <p:nvSpPr>
          <p:cNvPr id="26" name="ïšḻïďê-Rectangle 1"/>
          <p:cNvSpPr/>
          <p:nvPr/>
        </p:nvSpPr>
        <p:spPr>
          <a:xfrm>
            <a:off x="9998710" y="3899535"/>
            <a:ext cx="1606550" cy="577215"/>
          </a:xfrm>
          <a:prstGeom prst="roundRect">
            <a:avLst>
              <a:gd name="adj" fmla="val 50000"/>
            </a:avLst>
          </a:prstGeom>
          <a:solidFill>
            <a:schemeClr val="tx2">
              <a:lumMod val="20000"/>
              <a:lumOff val="80000"/>
            </a:schemeClr>
          </a:solidFill>
          <a:ln w="12700">
            <a:miter lim="4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p>
            <a:pPr algn="ctr">
              <a:buClrTx/>
              <a:buSzTx/>
            </a:pPr>
            <a:r>
              <a:rPr lang="zh-CN" altLang="en-US" sz="2000" b="1">
                <a:solidFill>
                  <a:schemeClr val="tx1"/>
                </a:solidFill>
                <a:latin typeface="Century Gothic" panose="020B0502020202020204" pitchFamily="34" charset="0"/>
              </a:rPr>
              <a:t>场地平整</a:t>
            </a:r>
            <a:endParaRPr lang="zh-CN" altLang="en-US" sz="2000" b="1">
              <a:solidFill>
                <a:schemeClr val="tx1"/>
              </a:solidFill>
              <a:latin typeface="Century Gothic" panose="020B0502020202020204" pitchFamily="34" charset="0"/>
            </a:endParaRPr>
          </a:p>
        </p:txBody>
      </p:sp>
      <p:sp>
        <p:nvSpPr>
          <p:cNvPr id="19" name="ïšḻïďê-Rectangle 1"/>
          <p:cNvSpPr/>
          <p:nvPr/>
        </p:nvSpPr>
        <p:spPr>
          <a:xfrm>
            <a:off x="969645" y="3899535"/>
            <a:ext cx="1606550" cy="577215"/>
          </a:xfrm>
          <a:prstGeom prst="roundRect">
            <a:avLst>
              <a:gd name="adj" fmla="val 50000"/>
            </a:avLst>
          </a:prstGeom>
          <a:solidFill>
            <a:schemeClr val="tx2">
              <a:lumMod val="20000"/>
              <a:lumOff val="80000"/>
            </a:schemeClr>
          </a:solidFill>
          <a:ln w="12700">
            <a:miter lim="4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p>
            <a:pPr algn="ctr"/>
            <a:r>
              <a:rPr lang="zh-CN" altLang="en-US" sz="2000" b="1">
                <a:solidFill>
                  <a:schemeClr val="tx1"/>
                </a:solidFill>
                <a:latin typeface="Century Gothic" panose="020B0502020202020204" pitchFamily="34" charset="0"/>
              </a:rPr>
              <a:t>电通</a:t>
            </a:r>
            <a:endParaRPr lang="zh-CN" altLang="en-US" sz="2000" b="1">
              <a:solidFill>
                <a:schemeClr val="tx1"/>
              </a:solidFill>
              <a:latin typeface="Century Gothic" panose="020B0502020202020204" pitchFamily="34" charset="0"/>
            </a:endParaRPr>
          </a:p>
        </p:txBody>
      </p:sp>
      <p:sp>
        <p:nvSpPr>
          <p:cNvPr id="20" name="ïšḻïďê-Rectangle 14"/>
          <p:cNvSpPr/>
          <p:nvPr/>
        </p:nvSpPr>
        <p:spPr>
          <a:xfrm>
            <a:off x="4050665" y="3899535"/>
            <a:ext cx="1606550" cy="577215"/>
          </a:xfrm>
          <a:prstGeom prst="roundRect">
            <a:avLst>
              <a:gd name="adj" fmla="val 50000"/>
            </a:avLst>
          </a:prstGeom>
          <a:solidFill>
            <a:schemeClr val="tx2">
              <a:lumMod val="20000"/>
              <a:lumOff val="80000"/>
            </a:schemeClr>
          </a:solidFill>
          <a:ln w="12700">
            <a:miter lim="4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p>
            <a:pPr algn="ctr">
              <a:buClrTx/>
              <a:buSzTx/>
            </a:pPr>
            <a:r>
              <a:rPr lang="zh-CN" altLang="en-US" sz="2000" b="1">
                <a:solidFill>
                  <a:schemeClr val="tx1"/>
                </a:solidFill>
                <a:latin typeface="Century Gothic" panose="020B0502020202020204" pitchFamily="34" charset="0"/>
              </a:rPr>
              <a:t>水通</a:t>
            </a:r>
            <a:endParaRPr lang="zh-CN" altLang="en-US" sz="2000" b="1">
              <a:solidFill>
                <a:schemeClr val="tx1"/>
              </a:solidFill>
              <a:latin typeface="Century Gothic" panose="020B0502020202020204" pitchFamily="34" charset="0"/>
            </a:endParaRPr>
          </a:p>
        </p:txBody>
      </p:sp>
      <p:sp>
        <p:nvSpPr>
          <p:cNvPr id="21" name="ïšḻïďê-Rectangle 16"/>
          <p:cNvSpPr/>
          <p:nvPr/>
        </p:nvSpPr>
        <p:spPr>
          <a:xfrm>
            <a:off x="7099300" y="3899535"/>
            <a:ext cx="1606550" cy="577215"/>
          </a:xfrm>
          <a:prstGeom prst="roundRect">
            <a:avLst>
              <a:gd name="adj" fmla="val 50000"/>
            </a:avLst>
          </a:prstGeom>
          <a:solidFill>
            <a:schemeClr val="tx2">
              <a:lumMod val="20000"/>
              <a:lumOff val="80000"/>
            </a:schemeClr>
          </a:solidFill>
          <a:ln w="12700">
            <a:miter lim="4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p>
            <a:pPr algn="ctr">
              <a:buClrTx/>
              <a:buSzTx/>
            </a:pPr>
            <a:r>
              <a:rPr lang="zh-CN" altLang="en-US" sz="2000" b="1">
                <a:solidFill>
                  <a:schemeClr val="tx1"/>
                </a:solidFill>
                <a:latin typeface="Century Gothic" panose="020B0502020202020204" pitchFamily="34" charset="0"/>
              </a:rPr>
              <a:t>路通</a:t>
            </a:r>
            <a:endParaRPr lang="zh-CN" altLang="en-US" sz="2000" b="1">
              <a:solidFill>
                <a:schemeClr val="tx1"/>
              </a:solidFill>
              <a:latin typeface="Century Gothic" panose="020B0502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38785" y="1976120"/>
            <a:ext cx="6280785" cy="4615180"/>
          </a:xfrm>
        </p:spPr>
        <p:txBody>
          <a:bodyPr/>
          <a:p>
            <a:pPr marL="360045" lvl="1" indent="609600" latinLnBrk="0">
              <a:spcBef>
                <a:spcPts val="0"/>
              </a:spcBef>
              <a:extLst>
                <a:ext uri="{35155182-B16C-46BC-9424-99874614C6A1}">
                  <wpsdc:indentchars xmlns:wpsdc="http://www.wps.cn/officeDocument/2017/drawingmlCustomData" val="200" checksum="4158780845"/>
                </a:ext>
              </a:extLst>
            </a:pPr>
            <a:r>
              <a:rPr lang="zh-CN" altLang="en-US" b="1" dirty="0">
                <a:latin typeface="Arial" panose="020B0604020202020204" pitchFamily="34" charset="0"/>
                <a:ea typeface="宋体" panose="02010600030101010101" pitchFamily="2" charset="-122"/>
                <a:cs typeface="+mn-cs"/>
                <a:sym typeface="+mn-ea"/>
              </a:rPr>
              <a:t>应按建筑总平面图及给定的永久性的平面控制网和高程控制基桩进行现场定位和测量放线工作。重要建筑物必须由规划测绘部门定位和测量放线。这项工作是确定建筑物平面位置和高程的关键环节，测定经自检合格后，提交有关部门（规划、设计、建设、监理单位）验线，以保证定位放线的准确性。</a:t>
            </a:r>
            <a:r>
              <a:rPr lang="zh-CN" altLang="en-US" dirty="0">
                <a:latin typeface="微软雅黑" panose="020B0503020204020204" charset="-122"/>
                <a:ea typeface="微软雅黑" panose="020B0503020204020204" charset="-122"/>
                <a:sym typeface="+mn-ea"/>
              </a:rPr>
              <a:t>                  </a:t>
            </a:r>
            <a:endParaRPr lang="zh-CN" altLang="en-US"/>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 name="标题 36"/>
          <p:cNvSpPr>
            <a:spLocks noGrp="1"/>
          </p:cNvSpPr>
          <p:nvPr>
            <p:ph type="title"/>
          </p:nvPr>
        </p:nvSpPr>
        <p:spPr/>
        <p:txBody>
          <a:bodyPr/>
          <a:p>
            <a:r>
              <a:rPr lang="zh-CN" altLang="en-US">
                <a:latin typeface="微软雅黑" panose="020B0503020204020204" charset="-122"/>
                <a:ea typeface="微软雅黑" panose="020B0503020204020204" charset="-122"/>
              </a:rPr>
              <a:t>施工现场准备</a:t>
            </a:r>
            <a:endParaRPr lang="zh-CN" altLang="en-US">
              <a:latin typeface="微软雅黑" panose="020B0503020204020204" charset="-122"/>
              <a:ea typeface="微软雅黑" panose="020B0503020204020204" charset="-122"/>
            </a:endParaRPr>
          </a:p>
        </p:txBody>
      </p:sp>
      <p:sp>
        <p:nvSpPr>
          <p:cNvPr id="2" name="文本框 1"/>
          <p:cNvSpPr txBox="1"/>
          <p:nvPr/>
        </p:nvSpPr>
        <p:spPr>
          <a:xfrm>
            <a:off x="902970" y="1348740"/>
            <a:ext cx="4115435" cy="521970"/>
          </a:xfrm>
          <a:prstGeom prst="rect">
            <a:avLst/>
          </a:prstGeom>
          <a:noFill/>
        </p:spPr>
        <p:txBody>
          <a:bodyPr wrap="none" rtlCol="0" anchor="t">
            <a:spAutoFit/>
          </a:bodyPr>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noProof="0" dirty="0">
                <a:ln>
                  <a:noFill/>
                </a:ln>
                <a:solidFill>
                  <a:srgbClr val="FF0000"/>
                </a:solidFill>
                <a:effectLst/>
                <a:uLnTx/>
                <a:uFillTx/>
                <a:latin typeface="Arial" panose="020B0604020202020204" pitchFamily="34" charset="0"/>
                <a:ea typeface="宋体" panose="02010600030101010101" pitchFamily="2" charset="-122"/>
                <a:cs typeface="华文楷体" panose="02010600040101010101" charset="-122"/>
                <a:sym typeface="+mn-ea"/>
              </a:rPr>
              <a:t>三、工程定位与测量放线</a:t>
            </a:r>
            <a:endParaRPr lang="zh-CN" altLang="en-US"/>
          </a:p>
        </p:txBody>
      </p:sp>
      <p:pic>
        <p:nvPicPr>
          <p:cNvPr id="2050" name="Picture 2"/>
          <p:cNvPicPr>
            <a:picLocks noChangeAspect="1"/>
          </p:cNvPicPr>
          <p:nvPr/>
        </p:nvPicPr>
        <p:blipFill>
          <a:blip r:embed="rId1"/>
          <a:stretch>
            <a:fillRect/>
          </a:stretch>
        </p:blipFill>
        <p:spPr>
          <a:xfrm>
            <a:off x="6840855" y="1709420"/>
            <a:ext cx="5157470" cy="3589020"/>
          </a:xfrm>
          <a:prstGeom prst="rect">
            <a:avLst/>
          </a:prstGeom>
          <a:noFill/>
          <a:ln w="9525">
            <a:noFill/>
          </a:ln>
        </p:spPr>
      </p:pic>
      <p:sp>
        <p:nvSpPr>
          <p:cNvPr id="4" name="文本框 3"/>
          <p:cNvSpPr txBox="1"/>
          <p:nvPr/>
        </p:nvSpPr>
        <p:spPr>
          <a:xfrm>
            <a:off x="8246745" y="5600700"/>
            <a:ext cx="2621280" cy="460375"/>
          </a:xfrm>
          <a:prstGeom prst="rect">
            <a:avLst/>
          </a:prstGeom>
          <a:noFill/>
        </p:spPr>
        <p:txBody>
          <a:bodyPr wrap="none" rtlCol="0" anchor="t">
            <a:spAutoFit/>
          </a:bodyPr>
          <a:p>
            <a:r>
              <a:rPr lang="zh-CN" altLang="en-US" sz="2400" dirty="0">
                <a:latin typeface="Arial" panose="020B0604020202020204" pitchFamily="34" charset="0"/>
                <a:ea typeface="宋体" panose="02010600030101010101" pitchFamily="2" charset="-122"/>
                <a:sym typeface="+mn-ea"/>
              </a:rPr>
              <a:t>某建筑物定位放线</a:t>
            </a:r>
            <a:endParaRPr lang="zh-CN" altLang="en-US" sz="2400" dirty="0">
              <a:latin typeface="Arial" panose="020B0604020202020204" pitchFamily="34" charset="0"/>
              <a:ea typeface="宋体" panose="02010600030101010101" pitchFamily="2"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41630" y="2353945"/>
            <a:ext cx="6275070" cy="4154805"/>
          </a:xfrm>
        </p:spPr>
        <p:txBody>
          <a:bodyPr/>
          <a:p>
            <a:pPr indent="609600" latinLnBrk="0">
              <a:lnSpc>
                <a:spcPct val="150000"/>
              </a:lnSpc>
              <a:spcBef>
                <a:spcPts val="0"/>
              </a:spcBef>
              <a:extLst>
                <a:ext uri="{35155182-B16C-46BC-9424-99874614C6A1}">
                  <wpsdc:indentchars xmlns:wpsdc="http://www.wps.cn/officeDocument/2017/drawingmlCustomData" val="200" checksum="4158780845"/>
                </a:ext>
              </a:extLst>
            </a:pPr>
            <a:r>
              <a:rPr lang="zh-CN" altLang="en-US" sz="2400" dirty="0">
                <a:latin typeface="Arial" panose="020B0604020202020204" pitchFamily="34" charset="0"/>
                <a:ea typeface="宋体" panose="02010600030101010101" pitchFamily="2" charset="-122"/>
                <a:sym typeface="+mn-ea"/>
              </a:rPr>
              <a:t>施工场地的临时设施包括</a:t>
            </a:r>
            <a:r>
              <a:rPr lang="zh-CN" altLang="en-US" sz="2400" dirty="0">
                <a:solidFill>
                  <a:srgbClr val="C00000"/>
                </a:solidFill>
                <a:latin typeface="Arial" panose="020B0604020202020204" pitchFamily="34" charset="0"/>
                <a:ea typeface="宋体" panose="02010600030101010101" pitchFamily="2" charset="-122"/>
                <a:sym typeface="+mn-ea"/>
              </a:rPr>
              <a:t>生产性临时设施</a:t>
            </a:r>
            <a:r>
              <a:rPr lang="zh-CN" altLang="en-US" sz="2400" dirty="0">
                <a:latin typeface="Arial" panose="020B0604020202020204" pitchFamily="34" charset="0"/>
                <a:ea typeface="宋体" panose="02010600030101010101" pitchFamily="2" charset="-122"/>
                <a:sym typeface="+mn-ea"/>
              </a:rPr>
              <a:t>和</a:t>
            </a:r>
            <a:r>
              <a:rPr lang="zh-CN" altLang="en-US" sz="2400" dirty="0">
                <a:solidFill>
                  <a:srgbClr val="C00000"/>
                </a:solidFill>
                <a:latin typeface="Arial" panose="020B0604020202020204" pitchFamily="34" charset="0"/>
                <a:ea typeface="宋体" panose="02010600030101010101" pitchFamily="2" charset="-122"/>
                <a:sym typeface="+mn-ea"/>
              </a:rPr>
              <a:t>生活性临时设施</a:t>
            </a:r>
            <a:r>
              <a:rPr lang="zh-CN" altLang="en-US" sz="2400" dirty="0">
                <a:latin typeface="Arial" panose="020B0604020202020204" pitchFamily="34" charset="0"/>
                <a:ea typeface="宋体" panose="02010600030101010101" pitchFamily="2" charset="-122"/>
                <a:sym typeface="+mn-ea"/>
              </a:rPr>
              <a:t>两类。</a:t>
            </a:r>
            <a:endParaRPr lang="zh-CN" altLang="en-US" sz="2400" dirty="0">
              <a:latin typeface="Arial" panose="020B0604020202020204" pitchFamily="34" charset="0"/>
              <a:ea typeface="宋体" panose="02010600030101010101" pitchFamily="2" charset="-122"/>
              <a:sym typeface="+mn-ea"/>
            </a:endParaRPr>
          </a:p>
          <a:p>
            <a:pPr indent="609600" latinLnBrk="0">
              <a:lnSpc>
                <a:spcPct val="150000"/>
              </a:lnSpc>
              <a:spcBef>
                <a:spcPts val="0"/>
              </a:spcBef>
              <a:extLst>
                <a:ext uri="{35155182-B16C-46BC-9424-99874614C6A1}">
                  <wpsdc:indentchars xmlns:wpsdc="http://www.wps.cn/officeDocument/2017/drawingmlCustomData" val="200" checksum="4158780845"/>
                </a:ext>
              </a:extLst>
            </a:pPr>
            <a:r>
              <a:rPr lang="zh-CN" altLang="en-US" sz="2400" dirty="0">
                <a:solidFill>
                  <a:srgbClr val="C00000"/>
                </a:solidFill>
                <a:latin typeface="Arial" panose="020B0604020202020204" pitchFamily="34" charset="0"/>
                <a:ea typeface="宋体" panose="02010600030101010101" pitchFamily="2" charset="-122"/>
                <a:sym typeface="+mn-ea"/>
              </a:rPr>
              <a:t>生产性临时设施</a:t>
            </a:r>
            <a:r>
              <a:rPr lang="zh-CN" altLang="en-US" sz="2400" dirty="0">
                <a:latin typeface="Arial" panose="020B0604020202020204" pitchFamily="34" charset="0"/>
                <a:ea typeface="宋体" panose="02010600030101010101" pitchFamily="2" charset="-122"/>
                <a:sym typeface="+mn-ea"/>
              </a:rPr>
              <a:t>有划分施工场地的围挡、混凝土搅拌站、材料仓库、钢筋加工区、木材加工区、预制构件堆放区、周转材料租赁站等；</a:t>
            </a:r>
            <a:r>
              <a:rPr lang="zh-CN" altLang="en-US" sz="2400" dirty="0">
                <a:solidFill>
                  <a:srgbClr val="C00000"/>
                </a:solidFill>
                <a:latin typeface="Arial" panose="020B0604020202020204" pitchFamily="34" charset="0"/>
                <a:ea typeface="宋体" panose="02010600030101010101" pitchFamily="2" charset="-122"/>
                <a:sym typeface="+mn-ea"/>
              </a:rPr>
              <a:t>生活性临时设施</a:t>
            </a:r>
            <a:r>
              <a:rPr lang="zh-CN" altLang="en-US" sz="2400" dirty="0">
                <a:latin typeface="Arial" panose="020B0604020202020204" pitchFamily="34" charset="0"/>
                <a:ea typeface="宋体" panose="02010600030101010101" pitchFamily="2" charset="-122"/>
                <a:sym typeface="+mn-ea"/>
              </a:rPr>
              <a:t>有现场办公室、职工宿舍、食堂等。</a:t>
            </a:r>
            <a:endParaRPr lang="zh-CN" altLang="en-US" dirty="0">
              <a:latin typeface="微软雅黑" panose="020B0503020204020204" charset="-122"/>
              <a:ea typeface="微软雅黑" panose="020B0503020204020204" charset="-122"/>
            </a:endParaRPr>
          </a:p>
          <a:p>
            <a:pPr lvl="1"/>
            <a:endParaRPr lang="zh-CN" altLang="en-US" dirty="0">
              <a:latin typeface="微软雅黑" panose="020B0503020204020204" charset="-122"/>
              <a:ea typeface="微软雅黑" panose="020B0503020204020204" charset="-122"/>
            </a:endParaRPr>
          </a:p>
          <a:p>
            <a:pPr marL="457200" lvl="1" indent="0">
              <a:buNone/>
            </a:pPr>
            <a:r>
              <a:rPr lang="zh-CN" altLang="en-US" dirty="0">
                <a:latin typeface="微软雅黑" panose="020B0503020204020204" charset="-122"/>
                <a:ea typeface="微软雅黑" panose="020B0503020204020204" charset="-122"/>
                <a:sym typeface="+mn-ea"/>
              </a:rPr>
              <a:t>                             </a:t>
            </a:r>
            <a:endParaRPr lang="zh-CN" altLang="en-US"/>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 name="标题 36"/>
          <p:cNvSpPr>
            <a:spLocks noGrp="1"/>
          </p:cNvSpPr>
          <p:nvPr>
            <p:ph type="title"/>
          </p:nvPr>
        </p:nvSpPr>
        <p:spPr/>
        <p:txBody>
          <a:bodyPr/>
          <a:p>
            <a:r>
              <a:rPr lang="zh-CN" altLang="en-US">
                <a:latin typeface="微软雅黑" panose="020B0503020204020204" charset="-122"/>
                <a:ea typeface="微软雅黑" panose="020B0503020204020204" charset="-122"/>
              </a:rPr>
              <a:t>施工现场准备</a:t>
            </a:r>
            <a:endParaRPr lang="zh-CN" altLang="en-US">
              <a:latin typeface="微软雅黑" panose="020B0503020204020204" charset="-122"/>
              <a:ea typeface="微软雅黑" panose="020B0503020204020204" charset="-122"/>
            </a:endParaRPr>
          </a:p>
        </p:txBody>
      </p:sp>
      <p:pic>
        <p:nvPicPr>
          <p:cNvPr id="22529" name="Picture 175" descr="P1090681"/>
          <p:cNvPicPr>
            <a:picLocks noChangeAspect="1"/>
          </p:cNvPicPr>
          <p:nvPr/>
        </p:nvPicPr>
        <p:blipFill>
          <a:blip r:embed="rId1"/>
          <a:stretch>
            <a:fillRect/>
          </a:stretch>
        </p:blipFill>
        <p:spPr>
          <a:xfrm>
            <a:off x="6797040" y="1926590"/>
            <a:ext cx="4977130" cy="3342005"/>
          </a:xfrm>
          <a:prstGeom prst="rect">
            <a:avLst/>
          </a:prstGeom>
          <a:noFill/>
          <a:ln w="9525">
            <a:noFill/>
          </a:ln>
        </p:spPr>
      </p:pic>
      <p:sp>
        <p:nvSpPr>
          <p:cNvPr id="2" name="文本框 1"/>
          <p:cNvSpPr txBox="1"/>
          <p:nvPr/>
        </p:nvSpPr>
        <p:spPr>
          <a:xfrm>
            <a:off x="7270750" y="5417820"/>
            <a:ext cx="3499485" cy="460375"/>
          </a:xfrm>
          <a:prstGeom prst="rect">
            <a:avLst/>
          </a:prstGeom>
          <a:noFill/>
        </p:spPr>
        <p:txBody>
          <a:bodyPr wrap="none" rtlCol="0" anchor="t">
            <a:spAutoFit/>
          </a:bodyPr>
          <a:p>
            <a:pPr indent="268605"/>
            <a:r>
              <a:rPr lang="zh-CN" altLang="zh-CN" sz="2400">
                <a:latin typeface="Arial" panose="020B0604020202020204" pitchFamily="34" charset="0"/>
                <a:ea typeface="宋体" panose="02010600030101010101" pitchFamily="2" charset="-122"/>
                <a:sym typeface="+mn-ea"/>
              </a:rPr>
              <a:t>某施工现场钢筋操作棚</a:t>
            </a:r>
            <a:endParaRPr lang="zh-CN" altLang="zh-CN" sz="2400">
              <a:latin typeface="Arial" panose="020B0604020202020204" pitchFamily="34" charset="0"/>
              <a:ea typeface="宋体" panose="02010600030101010101" pitchFamily="2" charset="-122"/>
              <a:sym typeface="+mn-ea"/>
            </a:endParaRPr>
          </a:p>
        </p:txBody>
      </p:sp>
      <p:sp>
        <p:nvSpPr>
          <p:cNvPr id="6" name="文本框 5"/>
          <p:cNvSpPr txBox="1"/>
          <p:nvPr/>
        </p:nvSpPr>
        <p:spPr>
          <a:xfrm>
            <a:off x="1099185" y="1485265"/>
            <a:ext cx="3141980" cy="521970"/>
          </a:xfrm>
          <a:prstGeom prst="rect">
            <a:avLst/>
          </a:prstGeom>
          <a:noFill/>
        </p:spPr>
        <p:txBody>
          <a:bodyPr wrap="none" rtlCol="0" anchor="t">
            <a:spAutoFit/>
          </a:bodyPr>
          <a:p>
            <a:pPr lvl="0" algn="l">
              <a:buClrTx/>
              <a:buSzTx/>
              <a:buFontTx/>
              <a:buNone/>
              <a:defRPr/>
            </a:pPr>
            <a:r>
              <a:rPr lang="zh-CN" altLang="en-US" sz="2800" b="1" noProof="0" dirty="0">
                <a:ln>
                  <a:noFill/>
                </a:ln>
                <a:solidFill>
                  <a:srgbClr val="FF0000"/>
                </a:solidFill>
                <a:effectLst/>
                <a:uLnTx/>
                <a:uFillTx/>
                <a:latin typeface="Arial" panose="020B0604020202020204" pitchFamily="34" charset="0"/>
                <a:ea typeface="宋体" panose="02010600030101010101" pitchFamily="2" charset="-122"/>
                <a:cs typeface="华文楷体" panose="02010600040101010101" charset="-122"/>
                <a:sym typeface="+mn-ea"/>
              </a:rPr>
              <a:t>四、搭建临时设施 </a:t>
            </a:r>
            <a:endParaRPr lang="zh-CN" altLang="en-US" sz="2800" b="1" noProof="0" dirty="0">
              <a:ln>
                <a:noFill/>
              </a:ln>
              <a:solidFill>
                <a:srgbClr val="FF0000"/>
              </a:solidFill>
              <a:effectLst/>
              <a:uLnTx/>
              <a:uFillTx/>
              <a:latin typeface="Arial" panose="020B0604020202020204" pitchFamily="34" charset="0"/>
              <a:ea typeface="宋体" panose="02010600030101010101" pitchFamily="2" charset="-122"/>
              <a:cs typeface="华文楷体" panose="02010600040101010101" charset="-122"/>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微软雅黑" panose="020B0503020204020204" charset="-122"/>
                <a:ea typeface="微软雅黑" panose="020B0503020204020204" charset="-122"/>
                <a:sym typeface="+mn-ea"/>
              </a:rPr>
              <a:t>收集资料</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提示</a:t>
            </a:r>
            <a:endParaRPr lang="zh-CN" altLang="en-US" dirty="0">
              <a:latin typeface="微软雅黑" panose="020B0503020204020204" charset="-122"/>
              <a:ea typeface="微软雅黑" panose="020B0503020204020204" charset="-122"/>
              <a:sym typeface="+mn-ea"/>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24" name="文本框 23"/>
          <p:cNvSpPr txBox="1"/>
          <p:nvPr/>
        </p:nvSpPr>
        <p:spPr>
          <a:xfrm>
            <a:off x="8581390" y="2576195"/>
            <a:ext cx="1268730" cy="398780"/>
          </a:xfrm>
          <a:prstGeom prst="rect">
            <a:avLst/>
          </a:prstGeom>
          <a:noFill/>
        </p:spPr>
        <p:txBody>
          <a:bodyPr wrap="square" rtlCol="0">
            <a:spAutoFit/>
          </a:bodyPr>
          <a:p>
            <a:endParaRPr lang="zh-CN" altLang="en-US" sz="2000">
              <a:ea typeface="宋体" panose="02010600030101010101" pitchFamily="2" charset="-122"/>
            </a:endParaRPr>
          </a:p>
        </p:txBody>
      </p:sp>
      <p:sp>
        <p:nvSpPr>
          <p:cNvPr id="3" name="文本框 2"/>
          <p:cNvSpPr txBox="1"/>
          <p:nvPr/>
        </p:nvSpPr>
        <p:spPr>
          <a:xfrm>
            <a:off x="766445" y="1313815"/>
            <a:ext cx="4115435" cy="521970"/>
          </a:xfrm>
          <a:prstGeom prst="rect">
            <a:avLst/>
          </a:prstGeom>
          <a:noFill/>
        </p:spPr>
        <p:txBody>
          <a:bodyPr wrap="square" rtlCol="0" anchor="t">
            <a:spAutoFit/>
          </a:bodyPr>
          <a:p>
            <a:pPr algn="l">
              <a:buClrTx/>
              <a:buSzTx/>
              <a:buFontTx/>
              <a:defRPr/>
            </a:pPr>
            <a:r>
              <a:rPr lang="zh-CN" altLang="en-US" sz="2800" b="1" noProof="0" dirty="0">
                <a:ln>
                  <a:noFill/>
                </a:ln>
                <a:solidFill>
                  <a:srgbClr val="FF0000"/>
                </a:solidFill>
                <a:effectLst/>
                <a:uLnTx/>
                <a:uFillTx/>
                <a:latin typeface="Arial" panose="020B0604020202020204" pitchFamily="34" charset="0"/>
                <a:ea typeface="宋体" panose="02010600030101010101" pitchFamily="2" charset="-122"/>
                <a:cs typeface="华文楷体" panose="02010600040101010101" charset="-122"/>
                <a:sym typeface="+mn-ea"/>
              </a:rPr>
              <a:t>五、设置消防和安保设施</a:t>
            </a:r>
            <a:endParaRPr lang="zh-CN" altLang="en-US" sz="2800" b="1" noProof="0" dirty="0">
              <a:ln>
                <a:noFill/>
              </a:ln>
              <a:solidFill>
                <a:srgbClr val="FF0000"/>
              </a:solidFill>
              <a:effectLst/>
              <a:uLnTx/>
              <a:uFillTx/>
              <a:latin typeface="Arial" panose="020B0604020202020204" pitchFamily="34" charset="0"/>
              <a:ea typeface="宋体" panose="02010600030101010101" pitchFamily="2" charset="-122"/>
              <a:cs typeface="华文楷体" panose="02010600040101010101" charset="-122"/>
            </a:endParaRPr>
          </a:p>
        </p:txBody>
      </p:sp>
      <p:sp>
        <p:nvSpPr>
          <p:cNvPr id="4" name="内容占位符 3"/>
          <p:cNvSpPr>
            <a:spLocks noGrp="1"/>
          </p:cNvSpPr>
          <p:nvPr>
            <p:ph idx="1"/>
          </p:nvPr>
        </p:nvSpPr>
        <p:spPr>
          <a:xfrm>
            <a:off x="389890" y="1920240"/>
            <a:ext cx="6068695" cy="4154805"/>
          </a:xfrm>
        </p:spPr>
        <p:txBody>
          <a:bodyPr/>
          <a:p>
            <a:pPr indent="609600">
              <a:lnSpc>
                <a:spcPct val="150000"/>
              </a:lnSpc>
            </a:pPr>
            <a:r>
              <a:rPr lang="zh-CN" altLang="en-US" sz="2400" dirty="0">
                <a:latin typeface="Arial" panose="020B0604020202020204" pitchFamily="34" charset="0"/>
                <a:ea typeface="宋体" panose="02010600030101010101" pitchFamily="2" charset="-122"/>
                <a:sym typeface="+mn-ea"/>
              </a:rPr>
              <a:t>  在施工准备时着重考虑安全防护工作，制定安全防护制度和安全预警措施，积极设置消防和安保设施。</a:t>
            </a:r>
            <a:endParaRPr lang="zh-CN" altLang="en-US" sz="2400" dirty="0">
              <a:latin typeface="Arial" panose="020B0604020202020204" pitchFamily="34" charset="0"/>
              <a:ea typeface="宋体" panose="02010600030101010101" pitchFamily="2" charset="-122"/>
              <a:sym typeface="+mn-ea"/>
            </a:endParaRPr>
          </a:p>
          <a:p>
            <a:pPr indent="609600">
              <a:lnSpc>
                <a:spcPct val="150000"/>
              </a:lnSpc>
            </a:pPr>
            <a:r>
              <a:rPr lang="zh-CN" altLang="en-US" sz="2400" dirty="0">
                <a:latin typeface="Arial" panose="020B0604020202020204" pitchFamily="34" charset="0"/>
                <a:ea typeface="宋体" panose="02010600030101010101" pitchFamily="2" charset="-122"/>
                <a:sym typeface="+mn-ea"/>
              </a:rPr>
              <a:t>根据相关规范和文明施工的要求，在施工现场根据实际需要布设消防栓、灭火器等，加强施工安保工作，确保人员和施工的财物安全。</a:t>
            </a:r>
            <a:endParaRPr lang="zh-CN" altLang="en-US" dirty="0">
              <a:latin typeface="微软雅黑" panose="020B0503020204020204" charset="-122"/>
              <a:ea typeface="微软雅黑" panose="020B0503020204020204" charset="-122"/>
            </a:endParaRPr>
          </a:p>
          <a:p>
            <a:pPr marL="457200" lvl="1" indent="0">
              <a:buNone/>
            </a:pPr>
            <a:r>
              <a:rPr lang="zh-CN" altLang="en-US" dirty="0">
                <a:latin typeface="微软雅黑" panose="020B0503020204020204" charset="-122"/>
                <a:ea typeface="微软雅黑" panose="020B0503020204020204" charset="-122"/>
                <a:sym typeface="+mn-ea"/>
              </a:rPr>
              <a:t>                             </a:t>
            </a:r>
            <a:endParaRPr lang="zh-CN" altLang="en-US"/>
          </a:p>
        </p:txBody>
      </p:sp>
      <p:pic>
        <p:nvPicPr>
          <p:cNvPr id="24578" name="Picture 2801" descr="P1090313"/>
          <p:cNvPicPr>
            <a:picLocks noRot="1" noChangeAspect="1"/>
          </p:cNvPicPr>
          <p:nvPr>
            <p:custDataLst>
              <p:tags r:id="rId1"/>
            </p:custDataLst>
          </p:nvPr>
        </p:nvPicPr>
        <p:blipFill>
          <a:blip r:embed="rId2"/>
          <a:stretch>
            <a:fillRect/>
          </a:stretch>
        </p:blipFill>
        <p:spPr>
          <a:xfrm>
            <a:off x="6560820" y="1579245"/>
            <a:ext cx="5310505" cy="3511550"/>
          </a:xfrm>
          <a:prstGeom prst="rect">
            <a:avLst/>
          </a:prstGeom>
          <a:noFill/>
          <a:ln w="9525">
            <a:noFill/>
          </a:ln>
        </p:spPr>
      </p:pic>
      <p:sp>
        <p:nvSpPr>
          <p:cNvPr id="6" name="文本框 5"/>
          <p:cNvSpPr txBox="1"/>
          <p:nvPr/>
        </p:nvSpPr>
        <p:spPr>
          <a:xfrm>
            <a:off x="7527925" y="5296535"/>
            <a:ext cx="3230880" cy="460375"/>
          </a:xfrm>
          <a:prstGeom prst="rect">
            <a:avLst/>
          </a:prstGeom>
          <a:noFill/>
        </p:spPr>
        <p:txBody>
          <a:bodyPr wrap="none" rtlCol="0" anchor="t">
            <a:spAutoFit/>
          </a:bodyPr>
          <a:p>
            <a:r>
              <a:rPr lang="zh-CN" altLang="en-US" sz="2400">
                <a:latin typeface="Arial" panose="020B0604020202020204" pitchFamily="34" charset="0"/>
                <a:ea typeface="宋体" panose="02010600030101010101" pitchFamily="2" charset="-122"/>
                <a:sym typeface="+mn-ea"/>
              </a:rPr>
              <a:t>某工程生活区消防设施</a:t>
            </a:r>
            <a:endParaRPr lang="zh-CN" altLang="en-US" sz="2400">
              <a:latin typeface="Arial" panose="020B0604020202020204" pitchFamily="34" charset="0"/>
              <a:ea typeface="宋体" panose="02010600030101010101" pitchFamily="2" charset="-122"/>
              <a:sym typeface="+mn-ea"/>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p:txBody>
          <a:bodyPr anchor="ctr"/>
          <a:p>
            <a:r>
              <a:rPr lang="zh-CN" altLang="zh-CN">
                <a:latin typeface="微软雅黑" panose="020B0503020204020204" charset="-122"/>
                <a:ea typeface="微软雅黑" panose="020B0503020204020204" charset="-122"/>
              </a:rPr>
              <a:t>施工现场准备</a:t>
            </a:r>
            <a:endParaRPr lang="zh-CN" altLang="zh-CN">
              <a:latin typeface="微软雅黑" panose="020B0503020204020204" charset="-122"/>
              <a:ea typeface="微软雅黑" panose="020B0503020204020204" charset="-122"/>
            </a:endParaRPr>
          </a:p>
        </p:txBody>
      </p:sp>
      <p:sp>
        <p:nvSpPr>
          <p:cNvPr id="14" name="同心圆 13"/>
          <p:cNvSpPr/>
          <p:nvPr/>
        </p:nvSpPr>
        <p:spPr>
          <a:xfrm>
            <a:off x="3521075" y="1330325"/>
            <a:ext cx="4875213" cy="3654425"/>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17" name="TextBox 10"/>
          <p:cNvSpPr txBox="1"/>
          <p:nvPr/>
        </p:nvSpPr>
        <p:spPr>
          <a:xfrm>
            <a:off x="4556760" y="3052445"/>
            <a:ext cx="2938780" cy="922020"/>
          </a:xfrm>
          <a:prstGeom prst="rect">
            <a:avLst/>
          </a:prstGeom>
          <a:noFill/>
          <a:ln w="9525">
            <a:noFill/>
          </a:ln>
        </p:spPr>
        <p:txBody>
          <a:bodyPr wrap="none" anchor="t">
            <a:spAutoFit/>
          </a:bodyPr>
          <a:p>
            <a:pPr defTabSz="1209675"/>
            <a:r>
              <a:rPr lang="zh-CN" altLang="en-US" sz="5400" b="1" noProof="1">
                <a:solidFill>
                  <a:srgbClr val="5F8ADF"/>
                </a:solidFill>
                <a:effectLst/>
                <a:latin typeface="华文琥珀" panose="02010800040101010101" charset="-122"/>
                <a:ea typeface="华文琥珀" panose="02010800040101010101" charset="-122"/>
                <a:cs typeface="+mn-cs"/>
              </a:rPr>
              <a:t>感谢聆听</a:t>
            </a:r>
            <a:endParaRPr lang="zh-CN" altLang="en-US" sz="5400" b="1" noProof="1" dirty="0">
              <a:solidFill>
                <a:srgbClr val="5F8ADF"/>
              </a:solidFill>
              <a:effectLst/>
              <a:latin typeface="华文琥珀" panose="02010800040101010101" charset="-122"/>
              <a:ea typeface="华文琥珀" panose="02010800040101010101" charset="-122"/>
              <a:cs typeface="+mn-cs"/>
            </a:endParaRPr>
          </a:p>
        </p:txBody>
      </p:sp>
      <p:sp>
        <p:nvSpPr>
          <p:cNvPr id="20" name="椭圆 19"/>
          <p:cNvSpPr/>
          <p:nvPr/>
        </p:nvSpPr>
        <p:spPr>
          <a:xfrm rot="10498052">
            <a:off x="3316288" y="5319713"/>
            <a:ext cx="298450" cy="223838"/>
          </a:xfrm>
          <a:prstGeom prst="ellipse">
            <a:avLst/>
          </a:prstGeom>
          <a:solidFill>
            <a:srgbClr val="CEB9A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21" name="组合 16"/>
          <p:cNvGrpSpPr/>
          <p:nvPr/>
        </p:nvGrpSpPr>
        <p:grpSpPr>
          <a:xfrm>
            <a:off x="680804" y="3499109"/>
            <a:ext cx="404782" cy="30327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28" name="椭圆 27"/>
          <p:cNvSpPr/>
          <p:nvPr/>
        </p:nvSpPr>
        <p:spPr>
          <a:xfrm rot="10498052">
            <a:off x="2679700" y="3987800"/>
            <a:ext cx="300038"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3" name="组合 23"/>
          <p:cNvGrpSpPr/>
          <p:nvPr/>
        </p:nvGrpSpPr>
        <p:grpSpPr>
          <a:xfrm>
            <a:off x="2426473" y="5113047"/>
            <a:ext cx="575354" cy="431066"/>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37" name="椭圆 36"/>
          <p:cNvSpPr/>
          <p:nvPr/>
        </p:nvSpPr>
        <p:spPr>
          <a:xfrm rot="10498052">
            <a:off x="1637665" y="4575810"/>
            <a:ext cx="395288" cy="298450"/>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8" name="组合 27"/>
          <p:cNvGrpSpPr/>
          <p:nvPr/>
        </p:nvGrpSpPr>
        <p:grpSpPr>
          <a:xfrm>
            <a:off x="5956351" y="5537794"/>
            <a:ext cx="404782" cy="303270"/>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0" name="椭圆 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41" name="椭圆 40"/>
          <p:cNvSpPr/>
          <p:nvPr/>
        </p:nvSpPr>
        <p:spPr>
          <a:xfrm rot="10498052">
            <a:off x="4953000" y="5403850"/>
            <a:ext cx="250825" cy="187325"/>
          </a:xfrm>
          <a:prstGeom prst="ellipse">
            <a:avLst/>
          </a:prstGeom>
          <a:solidFill>
            <a:srgbClr val="628EE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2" name="椭圆 41"/>
          <p:cNvSpPr/>
          <p:nvPr/>
        </p:nvSpPr>
        <p:spPr>
          <a:xfrm rot="10498052">
            <a:off x="768350" y="5475288"/>
            <a:ext cx="298450" cy="2222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3" name="椭圆 42"/>
          <p:cNvSpPr/>
          <p:nvPr/>
        </p:nvSpPr>
        <p:spPr>
          <a:xfrm rot="10498052">
            <a:off x="10814050" y="4322763"/>
            <a:ext cx="296863" cy="223838"/>
          </a:xfrm>
          <a:prstGeom prst="ellipse">
            <a:avLst/>
          </a:prstGeom>
          <a:solidFill>
            <a:srgbClr val="92D050"/>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5" name="椭圆 44"/>
          <p:cNvSpPr/>
          <p:nvPr/>
        </p:nvSpPr>
        <p:spPr>
          <a:xfrm rot="10498052">
            <a:off x="10040938" y="3197225"/>
            <a:ext cx="296863"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49" name="组合 44"/>
          <p:cNvGrpSpPr/>
          <p:nvPr/>
        </p:nvGrpSpPr>
        <p:grpSpPr>
          <a:xfrm>
            <a:off x="9114829" y="4301127"/>
            <a:ext cx="575354" cy="43106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1" name="椭圆 5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54" name="椭圆 53"/>
          <p:cNvSpPr/>
          <p:nvPr/>
        </p:nvSpPr>
        <p:spPr>
          <a:xfrm rot="10498052">
            <a:off x="7756525" y="4872038"/>
            <a:ext cx="396875" cy="296863"/>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5" name="椭圆 54"/>
          <p:cNvSpPr/>
          <p:nvPr/>
        </p:nvSpPr>
        <p:spPr>
          <a:xfrm rot="10498052">
            <a:off x="9772650" y="5264150"/>
            <a:ext cx="250825" cy="187325"/>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6" name="椭圆 55"/>
          <p:cNvSpPr/>
          <p:nvPr/>
        </p:nvSpPr>
        <p:spPr>
          <a:xfrm rot="10498052">
            <a:off x="7175500" y="5503863"/>
            <a:ext cx="298450"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8" name="KSO_Shape"/>
          <p:cNvSpPr/>
          <p:nvPr/>
        </p:nvSpPr>
        <p:spPr bwMode="auto">
          <a:xfrm>
            <a:off x="5092700" y="1606485"/>
            <a:ext cx="1905000" cy="1330325"/>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D4BA3A"/>
          </a:solidFill>
          <a:ln>
            <a:noFill/>
          </a:ln>
        </p:spPr>
        <p:txBody>
          <a:bodyPr anchor="ctr">
            <a:scene3d>
              <a:camera prst="orthographicFront"/>
              <a:lightRig rig="threePt" dir="t"/>
            </a:scene3d>
            <a:sp3d>
              <a:contourClr>
                <a:srgbClr val="FFFFFF"/>
              </a:contourClr>
            </a:sp3d>
          </a:bodyPr>
          <a:p>
            <a:pPr algn="ctr">
              <a:defRPr/>
            </a:pPr>
            <a:endParaRPr lang="zh-CN" altLang="en-US">
              <a:solidFill>
                <a:srgbClr val="FFFFFF"/>
              </a:solidFill>
            </a:endParaRPr>
          </a:p>
        </p:txBody>
      </p:sp>
      <p:sp>
        <p:nvSpPr>
          <p:cNvPr id="2" name="灯片编号占位符 1"/>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Abs val="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grpId="0" nodeType="withEffect">
                                  <p:stCondLst>
                                    <p:cond delay="0"/>
                                  </p:stCondLst>
                                  <p:childTnLst>
                                    <p:animMotion origin="layout" path="M 1.05712 -0.81186 L -0.01424 -0.02255 " pathEditMode="relative" rAng="0" ptsTypes="AA">
                                      <p:cBhvr>
                                        <p:cTn id="9" dur="2000" fill="hold"/>
                                        <p:tgtEl>
                                          <p:spTgt spid="43"/>
                                        </p:tgtEl>
                                        <p:attrNameLst>
                                          <p:attrName>ppt_x</p:attrName>
                                          <p:attrName>ppt_y</p:attrName>
                                        </p:attrNameLst>
                                      </p:cBhvr>
                                      <p:rCtr x="-5357600" y="3945000"/>
                                    </p:animMotion>
                                  </p:childTnLst>
                                </p:cTn>
                              </p:par>
                              <p:par>
                                <p:cTn id="10" presetID="42" presetClass="path" presetSubtype="0" accel="50000" decel="50000" fill="hold" grpId="0" nodeType="withEffect">
                                  <p:stCondLst>
                                    <p:cond delay="0"/>
                                  </p:stCondLst>
                                  <p:childTnLst>
                                    <p:animMotion origin="layout" path="M 1.05712 -0.81186 L -0.01424 -0.02255 " pathEditMode="relative" rAng="0" ptsTypes="AA">
                                      <p:cBhvr>
                                        <p:cTn id="11" dur="2000" fill="hold"/>
                                        <p:tgtEl>
                                          <p:spTgt spid="45"/>
                                        </p:tgtEl>
                                        <p:attrNameLst>
                                          <p:attrName>ppt_x</p:attrName>
                                          <p:attrName>ppt_y</p:attrName>
                                        </p:attrNameLst>
                                      </p:cBhvr>
                                      <p:rCtr x="-5357600" y="3945000"/>
                                    </p:animMotion>
                                  </p:childTnLst>
                                </p:cTn>
                              </p:par>
                              <p:par>
                                <p:cTn id="12" presetID="42" presetClass="path" presetSubtype="0" accel="50000" decel="50000" fill="hold" nodeType="withEffect">
                                  <p:stCondLst>
                                    <p:cond delay="0"/>
                                  </p:stCondLst>
                                  <p:childTnLst>
                                    <p:animMotion origin="layout" path="M 0.93194 -0.36577 L -2.77778E-7 5.68428E-7 " pathEditMode="relative" rAng="0" ptsTypes="AA">
                                      <p:cBhvr>
                                        <p:cTn id="13" dur="2000" fill="hold"/>
                                        <p:tgtEl>
                                          <p:spTgt spid="49"/>
                                        </p:tgtEl>
                                        <p:attrNameLst>
                                          <p:attrName>ppt_x</p:attrName>
                                          <p:attrName>ppt_y</p:attrName>
                                        </p:attrNameLst>
                                      </p:cBhvr>
                                      <p:rCtr x="-4659700" y="1828900"/>
                                    </p:animMotion>
                                  </p:childTnLst>
                                </p:cTn>
                              </p:par>
                              <p:par>
                                <p:cTn id="14" presetID="42" presetClass="path" presetSubtype="0" accel="50000" decel="50000" fill="hold" grpId="0" nodeType="withEffect">
                                  <p:stCondLst>
                                    <p:cond delay="0"/>
                                  </p:stCondLst>
                                  <p:childTnLst>
                                    <p:animMotion origin="layout" path="M 1.05712 -0.81186 L -0.01424 -0.02255 " pathEditMode="relative" rAng="0" ptsTypes="AA">
                                      <p:cBhvr>
                                        <p:cTn id="15" dur="2000" fill="hold"/>
                                        <p:tgtEl>
                                          <p:spTgt spid="54"/>
                                        </p:tgtEl>
                                        <p:attrNameLst>
                                          <p:attrName>ppt_x</p:attrName>
                                          <p:attrName>ppt_y</p:attrName>
                                        </p:attrNameLst>
                                      </p:cBhvr>
                                      <p:rCtr x="-5357600" y="3945000"/>
                                    </p:animMotion>
                                  </p:childTnLst>
                                </p:cTn>
                              </p:par>
                              <p:par>
                                <p:cTn id="16" presetID="42" presetClass="path" presetSubtype="0" accel="50000" decel="50000" fill="hold" grpId="0" nodeType="withEffect">
                                  <p:stCondLst>
                                    <p:cond delay="0"/>
                                  </p:stCondLst>
                                  <p:childTnLst>
                                    <p:animMotion origin="layout" path="M 1.07135 -0.78931 L 8.33333E-7 -4.71733E-6 " pathEditMode="relative" rAng="0" ptsTypes="AA">
                                      <p:cBhvr>
                                        <p:cTn id="17" dur="2000" fill="hold"/>
                                        <p:tgtEl>
                                          <p:spTgt spid="55"/>
                                        </p:tgtEl>
                                        <p:attrNameLst>
                                          <p:attrName>ppt_x</p:attrName>
                                          <p:attrName>ppt_y</p:attrName>
                                        </p:attrNameLst>
                                      </p:cBhvr>
                                      <p:rCtr x="-5357600" y="3945000"/>
                                    </p:animMotion>
                                  </p:childTnLst>
                                </p:cTn>
                              </p:par>
                              <p:par>
                                <p:cTn id="18" presetID="42" presetClass="path" presetSubtype="0" accel="50000" decel="50000" fill="hold" grpId="0" nodeType="withEffect">
                                  <p:stCondLst>
                                    <p:cond delay="0"/>
                                  </p:stCondLst>
                                  <p:childTnLst>
                                    <p:animMotion origin="layout" path="M 1.05712 -0.81186 L -0.01424 -0.02255 " pathEditMode="relative" rAng="0" ptsTypes="AA">
                                      <p:cBhvr>
                                        <p:cTn id="19" dur="2000" fill="hold"/>
                                        <p:tgtEl>
                                          <p:spTgt spid="56"/>
                                        </p:tgtEl>
                                        <p:attrNameLst>
                                          <p:attrName>ppt_x</p:attrName>
                                          <p:attrName>ppt_y</p:attrName>
                                        </p:attrNameLst>
                                      </p:cBhvr>
                                      <p:rCtr x="-5357600" y="3945000"/>
                                    </p:animMotion>
                                  </p:childTnLst>
                                </p:cTn>
                              </p:par>
                              <p:par>
                                <p:cTn id="20" presetID="42" presetClass="path" presetSubtype="0" accel="50000" decel="50000" fill="hold" grpId="0" nodeType="withEffect">
                                  <p:stCondLst>
                                    <p:cond delay="0"/>
                                  </p:stCondLst>
                                  <p:childTnLst>
                                    <p:animMotion origin="layout" path="M 1.057120 -0.806119 L -0.014240 -0.016809 " pathEditMode="relative" rAng="0" ptsTypes="AA">
                                      <p:cBhvr>
                                        <p:cTn id="21" dur="2000" fill="hold"/>
                                        <p:tgtEl>
                                          <p:spTgt spid="20"/>
                                        </p:tgtEl>
                                        <p:attrNameLst>
                                          <p:attrName>ppt_x</p:attrName>
                                          <p:attrName>ppt_y</p:attrName>
                                        </p:attrNameLst>
                                      </p:cBhvr>
                                      <p:rCtr x="-500" y="300"/>
                                    </p:animMotion>
                                  </p:childTnLst>
                                </p:cTn>
                              </p:par>
                              <p:par>
                                <p:cTn id="22" presetID="42" presetClass="path" presetSubtype="0" accel="50000" decel="50000" fill="hold" nodeType="withEffect">
                                  <p:stCondLst>
                                    <p:cond delay="0"/>
                                  </p:stCondLst>
                                  <p:childTnLst>
                                    <p:animMotion origin="layout" path="M 1.22951 -0.81173 L 0 -2.46914E-6 " pathEditMode="relative" rAng="0" ptsTypes="AA">
                                      <p:cBhvr>
                                        <p:cTn id="23" dur="2000" fill="hold"/>
                                        <p:tgtEl>
                                          <p:spTgt spid="21"/>
                                        </p:tgtEl>
                                        <p:attrNameLst>
                                          <p:attrName>ppt_x</p:attrName>
                                          <p:attrName>ppt_y</p:attrName>
                                        </p:attrNameLst>
                                      </p:cBhvr>
                                      <p:rCtr x="-6147600" y="4058600"/>
                                    </p:animMotion>
                                  </p:childTnLst>
                                </p:cTn>
                              </p:par>
                              <p:par>
                                <p:cTn id="24" presetID="42" presetClass="path" presetSubtype="0" accel="50000" decel="50000" fill="hold" grpId="0" nodeType="withEffect">
                                  <p:stCondLst>
                                    <p:cond delay="0"/>
                                  </p:stCondLst>
                                  <p:childTnLst>
                                    <p:animMotion origin="layout" path="M 1.05712 -0.81186 L -0.01424 -0.02255 " pathEditMode="relative" rAng="0" ptsTypes="AA">
                                      <p:cBhvr>
                                        <p:cTn id="25" dur="2000" fill="hold"/>
                                        <p:tgtEl>
                                          <p:spTgt spid="28"/>
                                        </p:tgtEl>
                                        <p:attrNameLst>
                                          <p:attrName>ppt_x</p:attrName>
                                          <p:attrName>ppt_y</p:attrName>
                                        </p:attrNameLst>
                                      </p:cBhvr>
                                      <p:rCtr x="-5357600" y="3945000"/>
                                    </p:animMotion>
                                  </p:childTnLst>
                                </p:cTn>
                              </p:par>
                              <p:par>
                                <p:cTn id="26" presetID="42" presetClass="path" presetSubtype="0" accel="50000" decel="50000" fill="hold" nodeType="withEffect">
                                  <p:stCondLst>
                                    <p:cond delay="0"/>
                                  </p:stCondLst>
                                  <p:childTnLst>
                                    <p:animMotion origin="layout" path="M 0.93194 -0.36577 L -2.77778E-7 5.68428E-7 " pathEditMode="relative" rAng="0" ptsTypes="AA">
                                      <p:cBhvr>
                                        <p:cTn id="27" dur="2000" fill="hold"/>
                                        <p:tgtEl>
                                          <p:spTgt spid="33"/>
                                        </p:tgtEl>
                                        <p:attrNameLst>
                                          <p:attrName>ppt_x</p:attrName>
                                          <p:attrName>ppt_y</p:attrName>
                                        </p:attrNameLst>
                                      </p:cBhvr>
                                      <p:rCtr x="-4659700" y="1828900"/>
                                    </p:animMotion>
                                  </p:childTnLst>
                                </p:cTn>
                              </p:par>
                              <p:par>
                                <p:cTn id="28" presetID="42" presetClass="path" presetSubtype="0" accel="50000" decel="50000" fill="hold" grpId="0" nodeType="withEffect">
                                  <p:stCondLst>
                                    <p:cond delay="0"/>
                                  </p:stCondLst>
                                  <p:childTnLst>
                                    <p:animMotion origin="layout" path="M 1.07136 -0.7892 L 5E-6 2.46914E-6 " pathEditMode="relative" rAng="0" ptsTypes="AA">
                                      <p:cBhvr>
                                        <p:cTn id="29" dur="2000" fill="hold"/>
                                        <p:tgtEl>
                                          <p:spTgt spid="37"/>
                                        </p:tgtEl>
                                        <p:attrNameLst>
                                          <p:attrName>ppt_x</p:attrName>
                                          <p:attrName>ppt_y</p:attrName>
                                        </p:attrNameLst>
                                      </p:cBhvr>
                                      <p:rCtr x="-5357600" y="3944400"/>
                                    </p:animMotion>
                                  </p:childTnLst>
                                </p:cTn>
                              </p:par>
                              <p:par>
                                <p:cTn id="30" presetID="42" presetClass="path" presetSubtype="0" accel="50000" decel="50000" fill="hold" nodeType="withEffect">
                                  <p:stCondLst>
                                    <p:cond delay="0"/>
                                  </p:stCondLst>
                                  <p:childTnLst>
                                    <p:animMotion origin="layout" path="M 0.93194 -0.36577 L -2.77778E-7 5.68428E-7 " pathEditMode="relative" rAng="0" ptsTypes="AA">
                                      <p:cBhvr>
                                        <p:cTn id="31" dur="2000" fill="hold"/>
                                        <p:tgtEl>
                                          <p:spTgt spid="38"/>
                                        </p:tgtEl>
                                        <p:attrNameLst>
                                          <p:attrName>ppt_x</p:attrName>
                                          <p:attrName>ppt_y</p:attrName>
                                        </p:attrNameLst>
                                      </p:cBhvr>
                                      <p:rCtr x="-4659700" y="1828900"/>
                                    </p:animMotion>
                                  </p:childTnLst>
                                </p:cTn>
                              </p:par>
                              <p:par>
                                <p:cTn id="32" presetID="42" presetClass="path" presetSubtype="0" accel="50000" decel="50000" fill="hold" grpId="0" nodeType="withEffect">
                                  <p:stCondLst>
                                    <p:cond delay="0"/>
                                  </p:stCondLst>
                                  <p:childTnLst>
                                    <p:animMotion origin="layout" path="M 1.07135 -0.78931 L 8.33333E-7 -4.71733E-6 " pathEditMode="relative" rAng="0" ptsTypes="AA">
                                      <p:cBhvr>
                                        <p:cTn id="33" dur="2000" fill="hold"/>
                                        <p:tgtEl>
                                          <p:spTgt spid="41"/>
                                        </p:tgtEl>
                                        <p:attrNameLst>
                                          <p:attrName>ppt_x</p:attrName>
                                          <p:attrName>ppt_y</p:attrName>
                                        </p:attrNameLst>
                                      </p:cBhvr>
                                      <p:rCtr x="-5357600" y="3945000"/>
                                    </p:animMotion>
                                  </p:childTnLst>
                                </p:cTn>
                              </p:par>
                              <p:par>
                                <p:cTn id="34" presetID="42" presetClass="path" presetSubtype="0" accel="50000" decel="50000" fill="hold" grpId="0" nodeType="withEffect">
                                  <p:stCondLst>
                                    <p:cond delay="0"/>
                                  </p:stCondLst>
                                  <p:childTnLst>
                                    <p:animMotion origin="layout" path="M 1.05712 -0.81186 L -0.01424 -0.02255 " pathEditMode="relative" rAng="0" ptsTypes="AA">
                                      <p:cBhvr>
                                        <p:cTn id="35" dur="2000" fill="hold"/>
                                        <p:tgtEl>
                                          <p:spTgt spid="42"/>
                                        </p:tgtEl>
                                        <p:attrNameLst>
                                          <p:attrName>ppt_x</p:attrName>
                                          <p:attrName>ppt_y</p:attrName>
                                        </p:attrNameLst>
                                      </p:cBhvr>
                                      <p:rCtr x="-5357600" y="3945000"/>
                                    </p:animMotion>
                                  </p:childTnLst>
                                </p:cTn>
                              </p:par>
                              <p:par>
                                <p:cTn id="36" presetID="47"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bldLvl="0" animBg="1"/>
      <p:bldP spid="28" grpId="0" bldLvl="0" animBg="1"/>
      <p:bldP spid="37" grpId="0" bldLvl="0" animBg="1"/>
      <p:bldP spid="41" grpId="0" bldLvl="0" animBg="1"/>
      <p:bldP spid="42" grpId="0" bldLvl="0" animBg="1"/>
      <p:bldP spid="43" grpId="0" bldLvl="0" animBg="1"/>
      <p:bldP spid="45" grpId="0" bldLvl="0" animBg="1"/>
      <p:bldP spid="54" grpId="0" bldLvl="0" animBg="1"/>
      <p:bldP spid="55" grpId="0" bldLvl="0" animBg="1"/>
      <p:bldP spid="56" grpId="0" bldLvl="0" animBg="1"/>
      <p:bldP spid="8" grpId="0" bldLvl="0" animBg="1"/>
    </p:bldLst>
  </p:timing>
</p:sld>
</file>

<file path=ppt/tags/tag1.xml><?xml version="1.0" encoding="utf-8"?>
<p:tagLst xmlns:p="http://schemas.openxmlformats.org/presentationml/2006/main">
  <p:tag name="KSO_WM_UNIT_PLACING_PICTURE_USER_VIEWPORT" val="{&quot;height&quot;:5855,&quot;width&quot;:8855}"/>
</p:tagLst>
</file>

<file path=ppt/tags/tag2.xml><?xml version="1.0" encoding="utf-8"?>
<p:tagLst xmlns:p="http://schemas.openxmlformats.org/presentationml/2006/main">
  <p:tag name="KSO_WPP_MARK_KEY" val="444f2d03-1095-48bd-9e48-d6d17270b4a2"/>
  <p:tag name="COMMONDATA" val="eyJoZGlkIjoiY2M1OTU4NDljNTg0Yzc5YzdmNjc4MzA4ZjY1YTU1MzYifQ=="/>
</p:tagLst>
</file>

<file path=ppt/theme/theme1.xml><?xml version="1.0" encoding="utf-8"?>
<a:theme xmlns:a="http://schemas.openxmlformats.org/drawingml/2006/main" name="148TGp_industry_light">
  <a:themeElements>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fontScheme name="148TGp_industry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48TGp_industry_light 1">
        <a:dk1>
          <a:srgbClr val="003366"/>
        </a:dk1>
        <a:lt1>
          <a:srgbClr val="FFFFFF"/>
        </a:lt1>
        <a:dk2>
          <a:srgbClr val="6542AA"/>
        </a:dk2>
        <a:lt2>
          <a:srgbClr val="C0C0C0"/>
        </a:lt2>
        <a:accent1>
          <a:srgbClr val="269DD8"/>
        </a:accent1>
        <a:accent2>
          <a:srgbClr val="85BA54"/>
        </a:accent2>
        <a:accent3>
          <a:srgbClr val="FFFFFF"/>
        </a:accent3>
        <a:accent4>
          <a:srgbClr val="002A56"/>
        </a:accent4>
        <a:accent5>
          <a:srgbClr val="ACCCE9"/>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clrMap bg1="lt1" tx1="dk1" bg2="lt2" tx2="dk2" accent1="accent1" accent2="accent2" accent3="accent3" accent4="accent4" accent5="accent5" accent6="accent6" hlink="hlink" folHlink="folHlink"/>
    </a:extraClrScheme>
    <a:extraClrScheme>
      <a:clrScheme name="148TGp_industry_light 3">
        <a:dk1>
          <a:srgbClr val="006666"/>
        </a:dk1>
        <a:lt1>
          <a:srgbClr val="FFFFFF"/>
        </a:lt1>
        <a:dk2>
          <a:srgbClr val="003366"/>
        </a:dk2>
        <a:lt2>
          <a:srgbClr val="C0C0C0"/>
        </a:lt2>
        <a:accent1>
          <a:srgbClr val="73A784"/>
        </a:accent1>
        <a:accent2>
          <a:srgbClr val="D4BA3A"/>
        </a:accent2>
        <a:accent3>
          <a:srgbClr val="FFFFFF"/>
        </a:accent3>
        <a:accent4>
          <a:srgbClr val="005656"/>
        </a:accent4>
        <a:accent5>
          <a:srgbClr val="BCD0C2"/>
        </a:accent5>
        <a:accent6>
          <a:srgbClr val="C0A834"/>
        </a:accent6>
        <a:hlink>
          <a:srgbClr val="A1A959"/>
        </a:hlink>
        <a:folHlink>
          <a:srgbClr val="BAC4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148TGp_industry_light</Template>
  <TotalTime>0</TotalTime>
  <Words>997</Words>
  <Application>WPS 演示</Application>
  <PresentationFormat>全屏显示(4:3)</PresentationFormat>
  <Paragraphs>105</Paragraphs>
  <Slides>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vt:i4>
      </vt:variant>
    </vt:vector>
  </HeadingPairs>
  <TitlesOfParts>
    <vt:vector size="24" baseType="lpstr">
      <vt:lpstr>Arial</vt:lpstr>
      <vt:lpstr>宋体</vt:lpstr>
      <vt:lpstr>Wingdings</vt:lpstr>
      <vt:lpstr>Times New Roman</vt:lpstr>
      <vt:lpstr>Gulim</vt:lpstr>
      <vt:lpstr>黑体</vt:lpstr>
      <vt:lpstr>Verdana</vt:lpstr>
      <vt:lpstr>华文琥珀</vt:lpstr>
      <vt:lpstr>方正姚体</vt:lpstr>
      <vt:lpstr>微软雅黑</vt:lpstr>
      <vt:lpstr>华文楷体</vt:lpstr>
      <vt:lpstr>Wingdings</vt:lpstr>
      <vt:lpstr>Century Gothic</vt:lpstr>
      <vt:lpstr>Calibri</vt:lpstr>
      <vt:lpstr>Arial Unicode MS</vt:lpstr>
      <vt:lpstr>148TGp_industry_light</vt:lpstr>
      <vt:lpstr>PowerPoint 演示文稿</vt:lpstr>
      <vt:lpstr>施工现场准备</vt:lpstr>
      <vt:lpstr>施工现场准备</vt:lpstr>
      <vt:lpstr>施工现场准备</vt:lpstr>
      <vt:lpstr>施工现场准备</vt:lpstr>
      <vt:lpstr>施工现场准备</vt:lpstr>
      <vt:lpstr>收集资料——提示</vt:lpstr>
      <vt:lpstr>施工现场准备</vt:lpstr>
    </vt:vector>
  </TitlesOfParts>
  <Company>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dc:creator>
  <cp:lastModifiedBy>蓝天白云</cp:lastModifiedBy>
  <cp:revision>185</cp:revision>
  <dcterms:created xsi:type="dcterms:W3CDTF">2010-04-09T08:49:00Z</dcterms:created>
  <dcterms:modified xsi:type="dcterms:W3CDTF">2023-06-29T14:11:22Z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73421BD1F159418ABA0A794652CDCAA6</vt:lpwstr>
  </property>
</Properties>
</file>