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doc" ContentType="application/msword"/>
  <Default Extension="png" ContentType="image/png"/>
  <Default Extension="wmf" ContentType="image/x-w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ink/ink10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.xml" ContentType="application/inkml+xml"/>
  <Override PartName="/ppt/ink/ink20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  <p:sldMasterId id="2147483671" r:id="rId4"/>
    <p:sldMasterId id="2147483692" r:id="rId5"/>
  </p:sldMasterIdLst>
  <p:notesMasterIdLst>
    <p:notesMasterId r:id="rId33"/>
  </p:notesMasterIdLst>
  <p:sldIdLst>
    <p:sldId id="952" r:id="rId6"/>
    <p:sldId id="921" r:id="rId7"/>
    <p:sldId id="891" r:id="rId8"/>
    <p:sldId id="893" r:id="rId9"/>
    <p:sldId id="894" r:id="rId10"/>
    <p:sldId id="918" r:id="rId11"/>
    <p:sldId id="919" r:id="rId12"/>
    <p:sldId id="920" r:id="rId13"/>
    <p:sldId id="810" r:id="rId14"/>
    <p:sldId id="814" r:id="rId15"/>
    <p:sldId id="815" r:id="rId16"/>
    <p:sldId id="834" r:id="rId17"/>
    <p:sldId id="817" r:id="rId18"/>
    <p:sldId id="818" r:id="rId19"/>
    <p:sldId id="864" r:id="rId20"/>
    <p:sldId id="816" r:id="rId21"/>
    <p:sldId id="819" r:id="rId22"/>
    <p:sldId id="820" r:id="rId23"/>
    <p:sldId id="822" r:id="rId24"/>
    <p:sldId id="823" r:id="rId25"/>
    <p:sldId id="824" r:id="rId26"/>
    <p:sldId id="825" r:id="rId27"/>
    <p:sldId id="826" r:id="rId28"/>
    <p:sldId id="835" r:id="rId29"/>
    <p:sldId id="836" r:id="rId30"/>
    <p:sldId id="853" r:id="rId31"/>
    <p:sldId id="832" r:id="rId32"/>
    <p:sldId id="883" r:id="rId34"/>
    <p:sldId id="890" r:id="rId35"/>
    <p:sldId id="854" r:id="rId36"/>
    <p:sldId id="922" r:id="rId37"/>
    <p:sldId id="984" r:id="rId38"/>
    <p:sldId id="292" r:id="rId3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C0D2F4"/>
    <a:srgbClr val="255FCF"/>
    <a:srgbClr val="FF0000"/>
    <a:srgbClr val="F86E6E"/>
    <a:srgbClr val="FEFDFD"/>
    <a:srgbClr val="ACA68F"/>
    <a:srgbClr val="A5A190"/>
    <a:srgbClr val="A6EB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1860"/>
    <p:restoredTop sz="94660"/>
  </p:normalViewPr>
  <p:slideViewPr>
    <p:cSldViewPr snapToGrid="0" showGuides="1">
      <p:cViewPr>
        <p:scale>
          <a:sx n="80" d="100"/>
          <a:sy n="80" d="100"/>
        </p:scale>
        <p:origin x="-509" y="221"/>
      </p:cViewPr>
      <p:guideLst>
        <p:guide orient="horz" pos="1978"/>
        <p:guide pos="40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3" Type="http://schemas.openxmlformats.org/officeDocument/2006/relationships/notesMaster" Target="notesMasters/notesMaster1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7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462 170,'0'-1,"-2"-2,1 2,0 1,-1-1,-2 0,3 0,-2 1,2-1,0 1,0 0,-1 0,-2 0,3-1,-2 1,1-1,0 0,-2 1,0-1,3 1,-3 0,1-1,1 1,1 0,-1 0,-1-1,2 1,0 0,0 0,0 0,-5 0,4 0,-1 0,-2 0,4 0,0 0,0 0,-1 0,-3 0,4 0,0 0,-1 0,-2 0,1 0,0 1,0-1,1 0,1 1,-5-1,4 0,1 0,-3 0,3 1,-1-1,1 1,0-1,-1 1,1 0,0-1,-1 1,1-1,0 0,-1 0,2 1,-1 0,0-1,0 2,1-1,-1-1,1 2,-1-1,0 0,1 1,-1-1,-1 0,2 1,0-1,0 1,0-1,0 0,0 1,0-1,0 0,0 0,0 2,0-1,1 0,0-1,-1 1,1 0,0 2,0 0,0-3,0 1,0 0,0 0,-1-1,1 0,0 1,0 1,0-1,-1-1,1-1,0 2,0-1,0 0,1 1,-1 0,1-2,-1 1,-1 0,1-1,2 1,0 0,-2-1,1 0,-1 0,2 0,9 0,-9 0,-1 0,5 0,-3 0,-1 0,-1-1,1 0,-1 0,1 0,-2 1,0 0,1-1,-1 1,1-1,1 1,-1-1,-1 0,1-1,-1 0,0 1,0 1,2-1,-1-1,1 1,-2 0,2 1,-2 0,1-1,0 0,1 0,-2 0,0 0,3-1,-2 2,0-1,0 1,1 0,1-1,-3 0,0 0,0 1,0-1,0 1,3 0,-3-1,1-2,-1 2,2 0,-2 0,1 0,0 0,0 1,-2-2,1 2,1-1,-1 1,-1-1,1 0,1 0,0-1,-2 1,0 0,2 0,-1 0,0-1,-1 1,0 0,1 0,0 0,1 0,-2 0,0 0,1-1,0 1,-1 0,0 0,0-1,-1 1,1 0,-1 0,-1 0,0 0,0 0,1 0,-3 0,3 0,0 0,-1 1,-2 0,3-1,-1 1,1 0,0 0,-1 0,1 0,0 0,-1 0,1 0,0 0,0 0,0 0,0 0,0 0,0 0,-1 0,1 0,-1 0,1 0,0 1,0-1,0 0,0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868 448,'1'0,"0"0,0 0,0 1,1-1,-1 1,0-1,1 1,-1-1,0 1,1-1,-1 1,3-1,-2 1,2 1,-2-2,0 0,3 0,-3 0,-1 0,0 0,1 0,1 0,-1 0,-2-1,2 1,0 0,4-1,-4 1,-1 0,0-1,1 1,-1 0,0 0,3-1,2 1,-3 0,0 0,-1 0,0-1,0 1,0 0,-1 0,-1-1,2 1,0 0,-1 0,1 0,0 1,0 0,0-1,-1 1,2 0,-2 0,1 0,-1-1,0 0,0 0,1 0,0 0,-1 0,0 0,0 0,0 0,0 0,2 0,-2 0,1 0,0 0,-2-1,2 0,1 0,-2 1,0-1,1 1,-1-1,0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1142 259,'1'0,"0"1,1 0,-1 1,0-1,0 0,0 1,-1-1,1 0,0 0,1 0,-2 0,1 0,0 0,2 0,-3 0,1 0,1 0,-2 0,1-1,1 0,-1-1,1 0,1 0,-2-1,1-1,1 2,1-3,-1 1,2 1,-2 0,1-1,-1 2,-1-2,0 2,1 0,-1-1,1 1,-2-1,1 0,0 2,0-2,0 1,0 1,0-1,-1 0,1 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1285 456,'1'1,"0"0,1 0,-1 1,-1-1,1 0,0 0,0 0,-1 0,1 0,0 0,0 0,0-1,0 1,0 0,0 0,1-1,0 0,-1 0,1 0,-1 0,0 0,2-1,-2 0,1-1,0 2,0-1,1 0,2-4,-3 3,1 0,-2 0,1 1,-1-1,0 0,-1 1,1 1,0-1,-1-1,1 1,1-1,-1 2,0-1,0 1,0-1,0 0,0 1,0-1,1 0,0 1,-1-1,1 1,-1-1,1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304 109,'2'0,"-1"0,0 0,0 0,1 0,-1 1,1 0,-1 0,0 1,0-1,2 0,-1 0,-1 1,0-2,-1 2,2 0,0-1,-1-1,0 0,0 1,1 1,-1-2,0 0,0 0,0 0,0 0,1 0,1 0,1 0,-1 0,0 0,0 0,1 0,-1 0,0-1,0 1,-1 0,1 0,-1-1,-1 1,2 0,-2-1,1 1,0-1,0 0,1 1,0 0,-1 0,1 0,-1 0,0 0,0 0,1 0,-2 0,4 0,-2 0,1 0,-1 0,0-1,-2 1,4 0,-2 0,1 0,-1 0,2 0,-3 0,0 0,0 0,0 0,0-1,0 1,1 0,-1 0,1 0,-1 0,2 0,-2 0,1 0,0 0,-1 0,5 0,-3 0,0 1,1-1,2 3,-3-3,0 0,-2 0,2 0,-3 0,2 0,-1 0,-1 0,1 0,-1 0,0 0,0 0,0 0,0-1,0 1,1 0,-1 0,1 0,-1 0,0 0,1-1,-1 0,-1 0,0 0,0 0,2-1,-1 1,-1-1,0 0,0 1,0-1,-1-1,0 1,1 1,-1 0,0 0,0-2,0 2,0 0,0-1,0 1,0 0,1 0,0 0,-2 0,1 0,0 0,1 0,-2 0,0 0,1 0,0 0,-1 0,1 0,0 0,0 1,-1 0,1-1,0 1,0 0,0 0,0 0,0 0,0 0,0 0,-1 0,1 0,-1 0,0 1,-3-1,3 0,1 1,-1-1,1 1,-1-1,-3 0,4 1,-3 0,0-1,2 0,1 0,0 0,-1 0,1 0,0 0,-1 0,1 0,-5 1,3-1,2 0,-1 0,-3 1,3-1,0 0,1 0,0 0,-1 0,1 0,-5 0,1 0,4 0,-2 0,2 0,0 0,0 0,0 0,-3-1,3 1,0 0,0 0,-1-1,0 1,1 0,-7-2,-2-1,-6-1,14 3,-4 0,3 0,2 0,-2 0,2 0,-1 1,1 0,-2-1,2 1,-1 0,-3-1,3 1,1 0,-3-1,2 1,0 0,0 0,1 0,-1 0,1 0,0 0,0 0,0 0,0 0,0 0,0 0,0 0,0 0,0 1,-1 0,1-1,-4 1,4-1,0 1,0-1,0 0,0 0,0 1,0 0,0-1,1 2,0-1,-1-1,0 1,0 0,1 0,0 1,0 2,0-2,0-1,0 1,0 0,-1 4,1-4,0-1,0 0,0 0,0 0,0 0,0 0,0 0,0 2,0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252 163,'0'1,"1"-1,0 0,0 0,1 1,-1-1,0 0,0 0,2 1,-1 0,0-1,0 0,-1 0,1 0,-1 0,1 0,1 0,0 0,2 0,-4 0,1 0,1 0,0 0,-2 0,1-1,0 0,-1-1,0 1,2 0,-2 1,0 0,0-1,0 0,0 1,0 0,1 0,-1 0,0 0,0 0,0 0,1 0,-1 0,0 0,2 0,-2 1,1 0,-1-1,1 1,0 0,-1-1,2 1,-2-1,1 0,1 0,-1 0,1 0,0 0,1 0,3 0,-4 0,1-1,2 1,-3 0,0-1,1 1,-1-1,1 1,-3 0,1 0,1 0,-2 0,0 0,1 0,-1 0,3 2,-2-1,2-1,-2 0,1 0,-2 0,1 0,0 0,0 0,0 0,1 0,1 0,-2 0,1 0,-1 0,1 0,-1 0,2 1,-2-1,-1 0,0 1,2 1,-2-1,1-1,-1 0,0 2,-1-1,1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530 168,'2'0,"-1"0,1 0,0 0,0 1,0-1,-1 0,2 0,-1 0,2 0,-2 0,2 0,-2 0,-1 0,0 0,2 0,-2 0,1 0,0 0,0 0,-1 0,0 0,1 0,0 0,1 0,-1 0,1-1,1 1,-2 0,1 0,-2 0,0-1,2 0,-1 0,-1 1,0 0,1 0,-1 0,0 0,1 0,1 1,-1 0,0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860 192,'0'-2,"1"1,0 0,1 1,-1-1,-1-1,2 1,-1 0,0 0,1 0,-1 1,0-1,1 1,-1 0,1 0,-1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874 205,'1'0,"0"0,0 0,1-1,1 1,0-1,-2 0,0 1,0 0,0 0,1 0,-1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871 224,'0'1,"2"-1,-1 0,0 0,0 0,0 0,0 0,2 0,-1 0,-1-1,1 1,1-1,-2 1,3 0,-2-1,0 0,1 0,-1 0,0 0,1 0,-1 1,-1-1,2 0,-2 1,0 0,1 0,-1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946 174,'1'0,"0"0,-1-1,1 1,1 0,-2-1,1 1,0-1,0 0,1 1,-1 0,0-1,0 1,0 0,0 0,1 0,-1 0,1 0,1 0,2 0,-2 0,-2 0,1 0,-3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940 178,'0'1,"0"0,0 1,0-1,0 0,1 3,-1-2,0-1,1 2,0 1,-1-1,1 0,-1 1,1 1,-1-1,1-2,-1 1,1 0,0-1,-1-1,0 0,0 0,1 2,-1-2,3 3,-2-4,-1 2,1-1,0 0,0-1,2 2,-2-1,1-1,1 1,-1 0,-2 0,2-1,-1 0,4 2,-3-2,2 0,1 0,1 0,-2-1,-1-1,0 1,1 0,-1-2,-1 3,1-1,-2 0,0 1,1-1,-2 0,0 0,0 0,0 0,0 0,0-1,-1 0,0 0,0 1,1 0,-1-1,-1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1055 448,'0'2,"1"-1,0 0,0-1,0 0,0 2,0-1,1-1,-1 1,1-1,0 0,-1 0,1 0,-1 0,0 0,1-1,0 1,-1 0,1 0,-2-1,2 1,0 0,-2-1,1 0,0 1,0 0,1-1,0 0,-1 1,-1-1,2 1,0 0,-1 1,1 0,-1-1,0 1,1 0,0 0,-1 1,1-2,-1 0,1 0,0 0,1 0,0 0,-2 0,1 0,-1-1,0 1,1 0,0 0,-1 0,0 0,1 0,-1 0,1 2,0-2,-1 0,0 1,2 2,-2-3,0 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999 193,'0'-1,"-2"1,1 0,0 0,-1 0,1 1,0-1,-5 3,3-3,2 1,0-1,-5 2,5 0,-1-1,-4 0,4 1,-1-1,0 0,1 0,0 0,1 1,-1-2,1 1,0 0,0 0,0-1,1 1,-1 0,0 0,2-1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966 188,'1'0,"0"0,0 2,1-1,0 1,-2-1,1 0,0 0,1 0,-2 0,1 1,0-1,1-1,-2 1,1 0,0-1,1 1,-1 0,0 0,1-1,-2 3,1-3,2 1,-1 1,-1-2,-1-1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806 175,'0'1,"0"0,0 0,0 0,1 2,-1-2,1 0,-1 0,2-1,-1-1,-1 0,1 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822 168,'1'3,"0"-1,0 1,0-1,1 1,-2-1,0-1,1 0,-1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1017 165,'1'2,"-1"-1,0 0,0 0,1 2,-1-2,1 2,-1-2,1 0,-1-2,1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1033 163,'0'1,"0"0,1 0,0-1,0 1,-1 1,0-1,0 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1099 171,'0'1,"0"0,0 0,-1 1,1-1,0 1,0 0,0 0,-1 0,0-1,-1 5,1-4,1-1,-1 0,1 0,0 1,-1 0,1-1,0 0,-1 0,1 0,-1-1,1-1,1 0,-1 0,1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1124 172,'2'1,"0"0,-1-1,0 0,0 0,0 0,1 1,1 0,-1-1,0 2,0-2,0 0,-2 1,1 0,1 0,0 0,0-1,-1 0,0 2,2-1,-2 0,2 0,-2 1,-1-1,-2 2,1-3,-2 1,2 1,-7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1101 208,'1'0,"0"0,0 0,0-1,1 1,1 0,-2-1,1 1,2-1,-1 1,1-1,-1 0,-1 0,1 1,1-1,-1 1,-1-1,0 2,-2 0,1 1,0-1,-1 1,0 0,0 0,0-1,0 1,0-1,0 0,0 0,-1 1,1 0,-1 0,-2 3,3-3,0 2,-1-4,1 2,-1 0,0-2,0-1,0-1,1 1,-1-1,1 0,-1 0,0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1122 201,'0'1,"1"1,-1-1,0 2,0-2,0 0,0 0,0 0,0 0,0 1,0-1,0 0,0 1,-2 0,0 0,2-1,-1 0,0 0,1 0,0 1,0 0,-1-2,0 1,0 0,0-1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1185 446,'-2'0,"2"1,1 0,0-1,-1 1,2 0,-1 0,0 1,0 0,1-1,-1-1,0 0,1 0,1 0,-1-1,-1 1,1-1,1 1,-2-1,1 1,0 0,-1 0,0 0,1 0,0 0,0 0,-1 0,0 0,1 1,0 0,-1 0,0-1,0 0,1 1,-1 0,1 0,0-1,-1 0,0 0,3-2,-3 0,5 0,-2 0,-1-3,2 3,-3 0,-1 2,1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1192 121,'2'0,"-1"1,1-1,-1 0,0 1,1 0,-1 0,0 0,1-1,-1 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1188 146,'2'0,"0"-1,-1 1,2-1,-1 1,-2-1,2-1,1 2,-2 0,1-1,-1 0,0 0,1 0,-1 1,0-1,0 1,0-2,-1 1,1 0,0 0,0 0,0 1,1-1,-2 2,0 0,0 0,0 0,0 0,0 0,-1-1,0 3,0-2,1 1,-1-1,1 0,-1 1,1-1,-1 0,1 0,0 0,-1 0,1 0,0 0,0 0,0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1201 142,'1'0,"2"0,-2 0,5 1,-5-1,2 0,0 0,-1 0,1 0,-1 0,-1 0,1 0,-1 1,0-1,0 0,1 1,-2 0,0 0,0 0,0 0,-1-1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1176 155,'0'1,"1"0,0-1,-1 1,1 1,0-1,-1 2,1 0,0 0,0-2,0 1,-1 0,0-1,0 0,1 1,0 0,1-2,2 0,-1-1,-2 0,2 1,0-2,-1 1,1 0,1 0,1 1,-2-1,1-1,-3 2,1-3,0 1,1 2,0-1,-1-2,1 1,-1 1,0-1,0 1,-1 0,-1 0,1 0,1 1,-2-1,1 1,0-2,-1 0,1 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1246 140,'0'1,"1"1,-1 2,1-1,0 0,0 0,-1-2,1 1,0-1,0 2,-1-2,0 1,0-1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1181 207,'1'0,"0"2,-1-1,1 1,1 0,-1 0,2 2,0-2,-2 2,1 0,0-2,-1 1,1-1,-1 1,0-8,1 3,-1-2,2-2,0 3,-2 0,2 1,-2 1,-1 0,1 0,2 0,1-3,-2 1,2-1,0 3,-1-1,0 1,0 0,0 0,0 0,2 0,-2 0,0 1,0-1,2 0,-2 0,-1 1,0-1,1 1,-1-1,-1 1,3 0,-2-1,-1 1,0 0,1 0,-1 0,1 0,-1 0,-1 1,1 1,0-2,-1 2,1 1,0-1,-1 0,0 1,0 0,0 0,0-1,-1 0,0 3,-2-4,1 2,-2 0,2 1,-3-1,3 3,-3-1,2-1,1-1,-1 0,3 0,-2 0,0-1,-2 1,2-1,2-1,-4 0,4 0,-2-1,1 0,0-2,1 0,-1 1,-3-5,3 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1239 181,'1'3,"0"-3,0 1,0 2,-1-2,0 3,0-3,0 1,1 2,-1-2,0 1,0-1,0-1,0 0,0 2,0 1,0-3,0 1,0 1,1-4,0 1,0-2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1257 205,'2'0,"-1"0,0 0,0 0,0 0,2 1,-1-1,2 1,-1-1,2 1,-2-1,-1 0,-1 0,0 0,0 0,-1-1,0-1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535 168,'-2'0,"1"0,0-1,0 0,-6-9,6 9,1-1,0 0,0 1,0 0,0 0,0 0,0 0,0 0,0 0,0-1,0 0,0 0,0 1,1 0,0-1,0 1,0 0,0 0,0 0,0 0,0 0,0 1,1 0,-2-1,1 0,0 1,0 0,0-1,0 1,0 0,1 0,-1 0,0 0,1 0,-1 0,-1-1,1 0,1 1,-1 0,1 0,-1 0,0 0,1-1,0 1,-1 0,0 0,1 0,0 0,0 0,2 0,0 0,-3 0,1 0,-1 0,0 0,1 0,0 1,-1-1,0 0,0 0,0 1,1-1,-1 0,0 1,1-1,-1 0,-1 1,1 0,2 0,-2 0,1-1,-1 0,0 2,1-1,0 1,-1-2,0 1,1 0,-1 0,1 0,-2 0,1 0,1 0,0 0,-2 0,1 0,1-1,-2 1,1 1,0 0,1-2,-1 1,-1 1,0-1,0 1,0-1,0 0,0 1,0-1,-1 0,0 0,0-1,0 1,0 0,0-1,0 0,0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634 166,'-1'1,"-1"-1,-2-1,3 0,1 0,-2 0,2-1,-1 1,1-1,-1 0,1 1,-1-1,1 1,0-2,-1 2,0 1,1-2,0 1,0 0,-1-1,1 1,0 0,0 0,0-1,0 1,0-1,0 1,0-3,1 2,-1 1,1 1,-1-1,1-1,1 1,-1 1,0 0,1 0,-1-1,1 0,-2-1,1 2,0 0,1 0,1 0,0 0,-1 0,2 0,-1 0,-2 0,1 0,-1 0,0 0,1 0,-1 0,1 0,0 0,-2 1,1 0,2 0,-2 0,0 0,1-1,0 1,0 0,0 0,-1 0,0-1,0 0,1 1,0 0,0 0,-1 0,0-1,0 0,1 0,-1 0,0 0,0 0,0 0,0 0,0 0,1-1,1 1,0-1,-3 0,2 1,0-1,-1 1,0 0,0 0,0 0,1 0,2 0,-2 0,-1 1,0-1,1 0,-1 1,1 0,-1 2,0 1,0-1,-1-2,0 0,0 2,1 0,0-1,-1-1,0 1,0-1,0 0,0 1,-1-1,1 0,0 0,-1 0,-1-1,1 1,-1 0,1-1,0 0,0 0,0 0,0 0,0 0,0 0,0 0,0 0,0 0,-1 0,1 0,-1 0,1 0,-3 0,3 0,-1 0,1 0,-3 0,3 0,-1 0,1 0,0 0,0 0,0 0,0 0,-2 0,2 0,0 0,0 0,0 0,0 0,-1 0,1 0,-3 0,3 0,-1 0,1 0,0 0,-1 0,1 0,0 0,0 1,-1-1,1 0,0 0,0 0,0 0,-1 0,1 1,0 0,-1-1,1 0,0 0,-1 0,1 0,0 0,-1 0,1 0,0 0,0 0,0 0,0 0,-3-1,2 1,0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219 497,'1'1,"8"5,-6-5,17 4,-16-4,49-8,-46 4,-5 2,-1 1,0 0,1 0,-1 1,1-1,0 1,2 0,2 2,-3-3,0 0,3 0,-3 0,1-1,1-1,-3 2,0-1,0 1,-1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907 170,'0'-1,"0"-1,0 1,0 0,0 0,0 0,0 0,-1-1,0 1,-1 0,3 0,-1 0,1 0,0 1,0 0,0 0,0-1,-1 0,1 0,0 1,-1-2,1 1,-1-1,0 1,1 1,1-2,-2 1,0 0,1 0,-1 0,0 0,0 0,0 0,0-1,0 1,-1-1,0 1,0 0,0 0,0 0,-1-1,-1 2,2 0,-1 0,1 0,-1 0,1 0,0 0,0 0,0 0,0 0,-3 0,3 0,0 0,0 0,0 0,0 0,-1 0,0 0,-4 0,4 0,0 0,1 1,0-1,0 0,0 0,-1 0,1 0,0 0,-1 0,1 0,-1 0,1 0,0 0,0 1,0-1,0 0,0 0,0 0,0 0,0 0,0 1,-1-1,1 0,-1 0,0 0,1 1,-1 0,1-1,0 0,-1 0,1 0,0 0,0 0,0 0,0 0,-2 0,1 0,1 1,0-1,0 0,-1 0,1 0,0 0,-1 0,1 0,0 0,0 0,-1 0,1 0,0 0,0 0,0 0,-1 0,1 0,0 0,-1 0,1 0,0 0,-1 0,1 0,0 0,0 0,0 0,0 0,0 0,0 0,0 1,0 0,1 0,-4-1,2 1,1-1,1 1,-1-1,-1 1,1-1,-1 0,1 0,0 1,0 0,1 0,-1 0,0 0,0 0,1 1,0-1,0 0,0 1,0 0,1 1,0-2,0 2,0-2,0-1,0 1,0 0,0-1,0 0,0 0,0 0,0 0,0 0,0 0,1 0,-1 0,0 0,1 0,-1 0,0 0,0 0,2 0,-1 0,-1 0,0 0,1 0,-1 0,0 0,0 0,0 0,1 0,-1 0,0 0,0 0,0 0,0 0,0 0,0 0,1-1,-1 1,0-1,1 1,-1 0,0-1,0 1,0-1,0 1,0 0,0 0,0 0,0 0,1 0,1 1,-2-1,1 1,-1-1,0 0,0 0,1 1,-1-1,0 0,0 0,0 0,1 1,0-1,-1 0,1 1,-1-1,1 0,-1 0,0 0,0 0,1 0,-1 0,1 0,-1 0,1 0,-1 0,0 0,1 0,-1 0,0 0,0 0,0 0,0 0,0 0,0 0,0 0,0 0,1 0,-1 0,0 0,1 0,0 1,0-1,0 0,0 0,0 1,0-1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868 335,'0'-1,"0"0,0-1,0 1,0 0,0-1,1 1,-1-1,1 2,1-1,-1 0,1 0,0 1,0-1,0 0,-1 1,0-1,1 1,0-1,-1 1,0 0,1-1,1 0,-2 1,1 0,-1 0,0 0,0 0,1 0,-1 1,1 0,-1 0,0 1,0-2,0 1,0 2,0-1,-1-1,0 0,0 0,1 2,0-1,-1 0,0-1,0 1,0 1,0-2,0 1,-1 5,0-6,1 1,-2-2,2 1,-1 0,1 1,0-1,0 1,0 0,0 0,-1-3,0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901 300,'0'1,"0"0,0 6,0-5,0-1,0 3,0-3,0 0,0 0,0 0,0 3,0-2,0 0,0 3,0-4,0 1,0-1,0 3,0-2,-1 0,1-1,0 1,0 0,-1-1,1 1,0 3,0-3,0-1,0 0,-1 0,0 0,1 0,-2-1,2 1,0 0,0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878 357,'0'-1,"-1"1,1 1,-1 0,-1-1,2-1,1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942 329,'1'1,"0"-1,1 2,-2 0,1-2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987 297,'0'1,"0"0,0 0,0 2,0-1,0 0,0-1,0 1,0 0,-1-1,0 1,1-1,0 0,0 1,-1-1,1 0,0 0,0 1,1-1,0 2,1 1,1 2,-1 0,-1-5,0 0,0 0,0 2,0 0,0-2,0-1,0-2,0-2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1041 285,'0'1,"0"2,0-2,0 0,0 0,1 1,-1-1,1 1,0-1,0 0,-1 0,2 0,-1-1,0 2,-1-1,2-1,-1 0,0 0,1 0,-1 2,-1-1,0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1023 317,'-2'1,"2"0,0 0,0 2,0-2,0 0,-1 1,0 0,1 0,0-1,-4 5,4-5,-1 0,1 1,0-1,0 0,0 1,-2 3,1-3,-1-1,1 1,0 3,0-4,1 0,0 0,0 0,0 0,1-3,0 0,2 0,0-1,3 1,-3-2,0 2,0 0,-1 1,0 0,-1 0,1 0,-1 1,2 0,-2 0,1-1,-1 1,0 0,1-1,-2 0,1 1,-2-1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1036 332,'1'0,"-1"1,2-1,-1 1,0 1,0-2,0 0,0 1,-1 0,2 1,0-2,-1 1,1 1,-1 0,2-2,-1 1,-2 1,2-1,-1-1,0 1,1-1,-1 1,0-1,-1 1,2 0,-1 0,0-1,1 2,-1-1,0 0,1-1,-1 1,0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349 374,'1'2,"0"0,0-2,0 0,0 0,1 0,-1-1,0 1,1 0,0 0,-1 1,1 0,-1 0,0 1,1-1,0 1,-1-1,1-1,-1 2,1-1,-1 0,2-1,-2 0,1 0,-1-1,0-2,0 1,1 1,2 0,-2-1,-1 1,0 0,2 1,-2-2,0 1,0 1,1 0,0 0,-2 1,1 0,0-1,1 2,-1 0,0-1,1 0,-2 0,1 0,0-1,-1 1,2 0,-1 0,0-1,0 0,0-1,0 0,-1-1,4 1,-3 0,0 0,-1 0,1 0,0 1,1 0,-1 2,0-2,2 1,-1 2,-2-2,2 0,-1-1,-1 2,1-1,0-1,0 0,0-2,0 1,1 1,-2 2,1-1,0-1,0 1,0 1,0-1,1-1,-2-1,1 0,0 1,0-1,2 2,-2-1,1 0,-2 1,1 0,1-1,0 1,-1-1,0 1,0-1,0 0,0 0,0 0,0-1,0-1,1 2,-1 0,1 0,1 1,-2 0,0-1,1 0,-1 0,0 0,1 0,-2-1,2 1,0-1,-1-1,2 1,-2-2,5 0,-4 2,0 1,0 0,1 2,-1-1,0 0,-1 0,1-1,-1 0,0 0,0 0,0 0,2 0,-1-1,2 0,-1 0,-1-2,0 3,-1-1,1 1,0 0,-1 1,1-1,-2 1,1-1,1 1,1 0,-2 0,2 1,-1-2,-1 0,0 0,1 0,-1 0,0 0,0 0,1 0,2 0,0 0,-2 0,0 0,0 0,-1 0,0 0,0 0,0-1,-1 0,1 1,0-2,0 0,0 0,-1 0,1 2,0-1,-1-1,0 1,0-1,0 1,0 0,0-1,0 1,0 0,0 0,-1-2,0 0,1 2,-1 0,0 0,0 0,0-1,0 0,0 2,0-1,0 0,1 0,-2 0,0 0,2 0,-1 0,0 1,-2-1,0 0,2 0,1 0,-2 1,0-1,0 0,1 1,-4-1,5 0,-4 1,3-1,-3 1,1 0,2 0,-4 0,4 0,0 0,0 0,0 0,0 0,0 0,-5 0,5 0,-1 0,0 1,1-1,0 0,-1 1,1-1,-1 0,-3 1,2-1,0 1,2 0,-1-1,1 0,-3 1,2-1,1 1,0-1,1 1,0 0,-3 0,2 1,0-1,1 0,-2-1,1 2,1 0,-1-2,0 1,1 1,0-1,-1 0,1 8,0-7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983 322,'0'1,"0"0,0 1,-1-2,0 1,1 0,-1-1,0 2,0 0,-2 2,1-3,2 1,-4 2,3-3,-4 4,4-4,1 0,1-1,0 0,1 0,3 0,-2-1,-1 0,0 1,-1 0,1 0,-1 0,0-1,0 0,0 1,1 0,0 0,-1 1,0 0,-1 0,-1 1,1-1,-1 0,0 1,0-1,0 0,1 0,-2 0,1 0,0 0,1 0,-1 1,1-1,-1 0,0 0,1 0,0 1,-1-1,0 0,0-1,1 2,0-1,-1 1,0-1,1 0,1-1,4 0,-2-2,3 1,0 0,-2 0,3 0,-1-1,-3 1,-1 0,0 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623 322,'-2'2,"1"-1,0 0,-3 0,3 0,-4 0,2 0,2 0,0 0,0 1,-1-2,1 0,-1 2,-2 0,3 0,-1 5,-1-6,2 0,-1-1,2 2,0 0,0 2,0 0,0-1,0 0,2 0,-1-1,0 1,1-1,-1 0,1 1,1-1,-1 1,1-2,0 2,0-2,1 1,-2 0,2 0,3-1,-2-1,0 0,4 0,-4 0,4 0,0 0,-3 0,1 0,-1 0,-3 0,0 0,0 0,-2 0,-1-1,1 1,0-2,-1 1,2 0,-2 0,0 0,0 0,0 0,0 0,0 0,0-1,0-3,-1 2,0 1,0 0,1 1,-2-2,-1-1,1 1,0 1,-1 0,2 0,0 0,-1 0,1 1,1 0,-3 0,2 0,1 0,-1 0,-1 0,1 0,0 0,-1 1,1-1,0 0,-1 1,0 0,1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535 186,'0'1,"0"0,2 3,-1-2,-1 0,0 0,0 0,1 2,-1-3,0 1,1 2,-1-3,1 1,-1 1,1-1,-1-1,0 0,0 2,1-1,0 1,0-2,0 0,-1 1,0 0,0-1,1 2,0 0,0-2,0-1,-1-1,0-1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539 187,'0'-1,"1"0,0 1,0 0,1 0,-1 0,0 0,0 0,0 0,1-2,-1 1,2 1,-1 0,-1 0,0 0,0 0,0 0,2 0,-2 0,0-1,0-1,0 2,-1-1,1 1,1 0,0-1,-1 0,0 0,0 0,0 0,0 1,0 0,-1 1,1 2,0-1,-1-1,0 0,0 0,0 0,0 0,0 1,0-1,0 0,0 1,1 0,-1 0,0 0,0 0,0-1,0 0,0 1,0-1,0 0,0 0,0 0,0 0,0 0,0 0,0 0,0 1,0 0,0-1,0 0,1 2,-1-2,2 2,-2-2,1 0,-1 0,0 0,2 2,0 0,0 0,0-2,-2 1,0 0,0-1,1 1,-1-1,1 2,-1-1,1 0,-1-1,1 1,0-1,0 1,-2-2,1-1,-1-1,-1 1,1 0,0-1,0 2,0-1,0 0,0-1,0 1,0 0,0 0,0 0,0 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548 190,'2'4,"-2"-3,2 2,-2-2,1-1,0 1,0 1,-1-1,0 1,0-1,0 0,0 0,0 0,0 0,0 0,1 1,0-2,-1-1,0 0,1 0,-1 0,0 0,2 1,-1-1,0 0,1 1,-2-1,1 0,0-1,0 1,1 1,-2-1,1 1,0-1,-1 0,0 2,0 1,0 0,0-1,0 0,-1 1,0 1,0-3,0 1,1 0,-2 2,1-2,1 0,-1 0,0 1,1 0,-1-2,1 1,-1 0,0 0,1 0,-1 0,1 0,-1 0,0 0,0 0,0 0,1 0,-1 0,-2-2,3-2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554 218,'2'0,"-1"0,-1 1,2-1,-1 1,1-1,0 1,-2 0,1 0,1-1,0 2,0-1,-1 0,1-1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569 230,'-1'1,"1"0,2 0,-1 1,0-2,0 1,0 0,0 0,1 0,1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569 250,'1'0,"0"1,0-1,0 2,0-1,-1 0,2-1,-1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559 257,'0'1,"1"0,1-1,0 1,-1 0,0 0,-1 1,2-2,0 1,-2 0,2-1,1 2,-1-1,0-1,1 0,1 0,-2-1,-1 0,0 0,-1 0,1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309 476,'1'2,"0"-1,0-1,0 2,0-1,0-1,-1 1,1 1,0-2,1 1,-1-1,0 0,0 0,1 0,0 0,-1 0,0 0,0-1,0 0,3-1,-3 1,1-1,-1 1,1 1,0-1,-1 0,1 1,-1 0,0 0,1 0,0 1,1 0,-1 0,0 0,-1-1,0 1,1-1,-1 0,0 0,1 0,-1 0,1 0,-1 0,2 0,-1 0,1 0,-2 0,1 0,-1 0,0 0,2-1,-2 1,2-1,-1 1,2-1,-2 1,0-2,-1 2,1 0,-1-1,-1 0,2 1,-1 0,0 0,1 0,-1 0,0 1,1 0,0 0,0-1,-1 0,0 0,1 0,-1 0,0 0,0 0,1 0,0 0,3 0,-1 0,-2-1,0 1,0-2,0 2,2-1,-1-1,-2 1,2 0,0 1,-2 0,0-1,0 0,0 1,1 0,-1 0,0 0,0 1,1-1,-1 1,1-1,3 3,-4-2,0 1,0-2,-1-1,0-1,0 1,0 0,0 0,0 0,0 0,0-1,0 1,0 0,0-1,0 1,-1 0,1-2,-1 2,0 0,0 1,1-2,0 1,-1 1,-1-4,2 3,0-1,-1 1,0 1,-1-1,2-1,-1 1,0 0,1-1,-3 1,2-1,0 1,-2-1,3 0,-2 0,0 1,0-1,1 2,0-1,-1-1,1 0,-1 2,0-2,-1 1,2 1,-1 0,1 0,0 0,0 0,-2-1,-1 1,3 0,0 0,0 0,0 0,-1 0,1 0,1 1,-1-1,-1 0,1 0,0 0,-1 0,1 0,0 2,0-2,0 0,0 1,0-1,0 0,0 0,0 0,-1 0,1 0,0 0,-1 0,1 0,-1 0,1 0,0 0,0 0,-1 1,0-1,1 0,0 0,-1 1,1-1,0 0,-1 0,1 0,0 0,-1 1,0-1,1 0,1 1,-2-1,1 0,1 1,-1-1,-1 0,1 0,-1 0,1 0,0 0,0 1,0 0,0-1,0 0,0 1,0-1,0 0,0 0,0 0,-1 0,1 0,-1 0,1 0,0 0,-1 0,1 0,0 1,-1-1,2 1,-1 0,-2-1,2 0,0 0,0 0,0 0,0 0,0 0,0 0,0 0,0 1,-1-1,1 0,0 0,-1 1,1-1,0 0,-1 0,0 1,2 0,-2-1,1 0,0 0,-1 0,2 1,-2-1,1 0,0 0,0 0,0 1,0-1,0 0,0 1,-1 0,1 0,0-1,-1 1,1 0,0 0,1 0,0 0,0 0,-1 0,0 0,0 1,1-1,0 0,-1 1,1-1,0 0,0 0,0 0,0 0,0 0,0 2,1 0,0-1,0-1,0 1,0-2,0 1,0 0,0 1,0-2,0 0,1 0,-1 1,0-1,0 0,0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242 521,'1'1,"1"0,0-1,-2 1,2 0,0-1,-1 0,0 0,1 0,-1 0,2 0,-1 0,0 0,-1 0,1 0,0 0,-1 0,3 0,-1 0,0 0,0 0,-1 0,1 0,0 0,-2 0,2 0,-1 0,1 1,-2-1,2 1,-2-1,2 1,-2-1,3 1,-3 0,0-1,1 0,2 1,-2-1,1 0,-1 0,3 0,-3 0,0 0,0 0,2 0,-1 0,-1 0,1-1,-1 1,0 0,-1 0,1-1,0 0,-1-1,0 1,1 1,0 0,0 0,1 0,-2 0,1-2,0 0,2 2,-1 0,-3-1,2 1,-1 0,0 0,1 0,0 0,0 0,-1 0,1 1,0-1,-2 1,3 1,-1-2,-1 1,1-1,-2 1,1-1,1 0,0 1,0-1,-1 0,0 0,0 0,2 0,-1 0,-1 0,0 0,1 0,-1-1,0 1,0 0,0 0,0-1,0 1,1 0,0 0,-1 0,0 0,0 0,0 0,1 0,-1 0,1 0,-1 0,0 0,1 0,-1 1,0 0,2 0,-2 0,0-1,1 1,-1-1,2 1,-1 0,0-1,0 1,0 0,0-1,0 0,-1 0,1 0,-1 0,2 0,-2 0,0 0,1 0,1 0,0 0,-2 0,1 0,0 0,0-1,0 1,-1-1,3-1,-2 2,-1-1,0 0,1 0,-1-1,1 2,-1 0,0-1,-1 0,1 0,0 0,0 0,0 1,1 0,0 0,0 1,0 0,0-1,-1 1,0 0,1-1,-1 0,1 0,-1 0,0 0,0 0,1 0,0 0,-1 0,2-1,-1 1,-1 0,0-1,1 1,-1 0,0 0,1 0,-2-1,1 1,0 0,0 0,1 0,-1 0,0 0,0 0,0 0,2 0,-1 1,0 0,0 0,0-1,-1 0,0 1,1 1,0-2,-2 1,2-1,-1 0,0 0,1 0,-1 0,0 0,0 0,0 0,1 0,-1 0,1 0,0-1,-1 1,0-1,0 1,1-1,-2-1,1 1,0 1,0 0,0 0,0 0,0 0,1 1,0 0,0 0,-1-1,0 0,1 0,0 2,-1-2,0 1,0-1,1 1,1-1,-2 1,1 0,0-1,1 1,-1-1,0 0,-1 0,1 0,0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1017 406,'1'3,"-1"-4,2 0,-1-2,-1 2,1-1,0 1,-1-1,1 1,-1 0,1 0,-1 0,0 0,0 0,0 0,0 0,1-1,-1 1,0 0,1 0,-1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646 532,'2'0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788 524,'1'0,"0"1,1-1,-1 0,0 0,0 0,0 0,0 0,0 0,1 0,-1 0,0 0,1 0,1-1,0 1,0 0,-1-1,0 1,-1 0,-1-2,1 1,1 1,-1 0,1 0,-1 0,1 0,1 1,-1-1,0 0,0 2,-1-1,0-1,0 1,2 0,-2-1,0 2,1-2,1 2,0-1,-2-1,1 1,-1 0,0-1,0 0,1 0,-1 0,2 0,-2 0,0 0,1 0,1 0,2 0,-2 0,0 0,0 0,2 0,-2-1,-1 1,1-1,-2 1,2-1,-1 0,2 0,0 1,-3-1,3 0,0 1,-2 0,2 0,-3-1,1 0,0 1,-1 0,0 0,0 0,2 0,0 0,0 0,-2 0,2 0,0 0,1-1,2 1,-5 0,0 0,1-1,-1 1,2 0,-1-1,3 0,-3 0,1 1,-2 0,0-1,0 1,1 0,-1 0,0 0,0 0,0 0,0 0,0 0,0 0,0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743 523,'0'1,"2"-1,-1 1,0 1,2-1,-1 0,0-1,-2 2,4-1,-1-1,-1 1,0 0,0 0,0-1,1 0,0 0,2 0,-1 0,-1 0,-1 0,0-1,2 1,-1-1,1 1,-1-1,-1-1,1 2,-1-2,1 2,0-1,1-1,-2 1,1 1,0 0,-1 0,-1 0,2 0,-2 0,2 0,-1 0,0 0,-1 0,2 0,-1 0,0 0,1 0,2-2,-1 1,-1 1,2 0,-1 0,0 0,0 0,-2-1,1 1,0-1,-1 1,1 0,-1 0,2 0,-2 0,-1 0,1 0,-1 0,1 0,1 0,-1 0,1 0,0 0,0 0,0 0,1 0,-1 0,4 0,-5 0,2 0,0 0,0 0,0 0,-1 0,0 0,-1 0,-1 0,1 0,0 0,0 0,1 0,0 0,-2 0,0 0,1 0,-1 0,1 0,0 0,-1 0,0 0,1 0,-1 0,2 2,-1-1,0 0,-1-1,1 1,0 0,-1 0,0-1,0 0,0 0,2 0,-1 1,-1-1,1 1,2 0,-2 0,0-1,-1 0,1 0,0 0,0 0,1 0,-1 0,-1 0,0 0,1-1,-1 1,0 0,1-1,-1 0,0 0,1 0,0 1,0 0,-1 0,0 0,1 0,-1 0,2 0,-1 0,0 0,-1-1,3 1,-1 0,0 0,-2 0,3 0,-2 0,0 0,0 0,-1 0,1 0,1 0,1 0,-2 0,-1 0,0 0,1 0,-1 0,2 0,-2 0,2 0,0 1,-1-1,-1 0,2 1,3 1,-4-2,0 0,0 0,-1 0,0 0,1 0,-1 0,0 0,0 0,2 0,-2 0,0 0,2 0,-1-1,1 1,-2 0,1-1,0 1,-2-1,4 0,-2 1,9-3,-7 2,2 1,-5 0,1 1,6 0,-7-1,3 1,-3-1,2 0,-1 0,-1 0,0 0,1 0,0 0,0 0,3 0,-1 0,0 0,-2 0,3 0,-3 0,1 0,1 0,-1 0,2 2,-2-1,0 0,-2-1,3 1,-1-1,1 0,-1 0,-1 0,1 0,-1 0,-1 0,2 0,-1 0,0 0,0 0,1 0,-1 0,1 0,-1 0,0 0,-1 0,2 0,-1 0,-1 0,1 0,-1-1,0 1,0 0,0-1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165 573,'1'1,"0"1,0-1,0 0,0 0,0 0,0 1,0 0,1-2,0 1,1 0,-3 0,2 0,1-1,-2 0,4 0,-2 0,0 0,3 0,-2 0,-1 0,-1-1,1-2,0 1,0 1,5 0,-3 0,1-2,-2 1,2 1,0-1,-1 1,1 0,-3 1,0-1,0 0,0 1,-1-1,-1 1,0 0,0 0,1 0,0 0,0 1,-1 0,1-1,0 0,-2 1,2 0,1 0,-2 0,1 0,0 1,1 0,-1-1,1 2,-2-2,1-1,-1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1194 629,'-3'-2,"2"1,1 0,-2 1,-1-1,1 0,0 0,1 0,-3-1,2 1,1 1,-2 0,1-2,2 1,-2 1,1 0,-3-1,0-1,2 1,0 1,1 0,-1-1,0 1,1 0,-2 0,2 0,-2-1,2 0,-2 1,2 0,-7-2,7 2,-2-1,1 1,1 0,0 0,0 0,-1 0,1 0,0 0,-1 0,1 0,0 0,-1 0,0 0,1 0,0 0,0 1,-1-1,1 0,-3 0,2 1,1-1,0 0,0 0,-3 1,3-1,-1 0,1 0,0 0,0 1,0-1,0 0,0 3,-1-3,0 1,1-1,0 0,0 0,0 0,0 1,0 0,0 0,-1-1,1 0,0 0,-1 1,0-1,1 1,-1 0,1-1,-1 0,0 0,1 0,-7 1,6 0,-2-1,1 1,1-1,1 1,-1-1,1 0,-1 0,-3 0,3 0,2 1,-2-1,1 0,1 1,-1 0,-1 0,1-1,0 0,-1 0,1 1,-2-1,1 0,1 0,-1 0,1 0,0 0,-1 0,2 1,-1-1,-1 1,1-1,0 0,-5 1,5-1,0 1,-1-1,1 1,0 0,0-1,0 0,0 1,0 0,0 0,0 0,1 1,-1-2,1 1,0 1,0-1,0 0,0 0,0 0,0 0,0 0,0 1,1 0,1 0,0-2,-1 1,1-1,0 0,-1 1,0 0,1 1,0-1,0 0,-1 1,0-1,2-1,-2 2,1-1,0 0,0 0,0-1,0 0,0 0,2 1,-3 0,3-1,-2 0,1 0,-2 0,2 0,-1 0,1 0,-2 0,2 0,1 0,-1 0,-1-1,0 1,-1 0,1-1,1 1,-1 0,3 0,0 0,-2-2,-1 1,0 1,2 0,0 0,0 0,-1-1,1 1,-2 0,1 0,1 0,-1 0,2 0,0 0,-1 0,-3 0,3 0,-1 0,-1 0,-1 0,0 0,1 0,0 0,0 0,2 0,-3 0,2 0,-1 0,-1 0,0 0,2 0,-2 0,1 0,-1 0,0 0,0 0,0 0,0 0,0 0,2 0,-2 0,0 0,3 0,-1 0,-2 0,2 0,-2 0,1 0,0 0,0 0,1 0,1 1,-3-1,0 0,1 1,-1-1,2 2,-1-2,-1 1,0-1,2 0,1-1,-3 0,0 0,0 0,-1 0,0 0,0 0,0 0,0-1,0 1,0 0,0-1,0 1,0-1,0 1,-1-1,0 0,1 1,-1 0,-1 0,1-1,0 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392 707,'2'1,"-1"0,0 0,-1 0,2 0,0 1,-1-1,-1 0,2 0,-1-1,-1 1,2-1,0 1,2 1,-3-2,1 0,-1 0,0 0,0 0,1 0,0 0,-1 0,1 0,0 0,-2-1,1 0,1 0,-1-1,1 2,-1 0,0 0,0-1,0 1,0 0,0 0,0 0,0 0,0 0,0 0,0 0,0 0,5 1,-4 0,0 1,1-1,-1-1,2 3,-2-3,-1 1,0-1,0 0,1 1,0-1,-1 0,0 0,0 0,0 0,0 0,1 0,0 1,-1-1,1 0,-1 0,1 0,-1 0,1 0,0 0,0 0,-1 0,0 0,1 0,0 0,-1 0,1 0,-1 0,0 0,0 0,1 1,-1-1,1 0,-1 0,0 0,-1-1,0 0,0 0,0 0,0 0,0 0,0-1,0 1,0-1,0 1,-2 0,1 0,1-1,-1 1,-1 0,-1-1,3 0,-4 1,3 1,-1-1,1 1,-1-1,1 0,-1 0,-2 0,3 0,-2 1,1-1,0 0,1 1,-1 0,0-1,1 0,-1 0,0 0,-1 0,2 1,-1-1,0 0,1 0,-2 0,2 1,0 0,-2-1,2 1,-1-2,1 2,-1 0,1 0,0 0,0 0,0 0,0 0,0 0,0 0,0 0,0 0,-1 0,0 0,0 0,1 0,-1 0,0 0,1 0,-1 0,1 0,0 0,0 0,0 0,0 0,0 0,-1 0,1 1,-1-1,1 0,0 0,-1 0,0 1,0-1,0 0,0 0,2 1,-1-1,0 0,0 0,0 1,0-1,-1 0,1 0,1 1,-1-1,-1 0,1 0,0 1,-1-1,2 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523 727,'1'-1,"0"1,0 0,0 0,1 0,-1 0,0 0,1 0,-1 0,1 0,0-1,-1 1,0-1,1-1,-1 2,0 0,0 0,0 0,0 0,1 0,-1 0,1 1,0 0,-1 0,1-1,-1 0,0 1,2 0,-2-1,0 0,0 0,0 0,0 0,0 0,0 0,0 0,0 0,1 0,0 0,-2-1,2 1,-1 0,-1-1,2 1,-1 0,0 0,1 0,-1 0,0 0,0 0,1 0,0 0,1 0,0 0,-2 0,1 0,2 0,4-2,-6 2,-1 0,1-1,0 1,-1 0,1 0,0 0,-1 0,2 1,-1 0,0-1,0 1,-1-1,0 0,0 0,1 0,-1 0,0 0,0 0,1 0,-1 0,2 0,-1 0,1 0,-1 0,1-1,-1 1,-1 0,1-1,3 1,-4 0,0 0,0 0,1 0,-1 0,1 0,-1 0,0 0,2 0,-2 0,1 0,-1 0,0 0,0 0,0 0,0 0,0 0,1 0,3 0,-4 0,0 0,0 0,0 0,0 0,0 0,2 0,-2 0,1 0,-1 0,2 0,-2 0,1 1,-1-1,0 0,0 0,0 0,3 1,-2-1,0 0,-1 0,0 0,3 1,-2 0,0-1,-1 0,2 0,-2 0,2 2,-2-2,0 0,0 0,0 0,3 1,-3-1,0 0,1 1,0-1,-1 0,0 0,0 0,0 0,0 0,1 0,0 0,-1 0,1 0,0 0,-1 0,0 0,0 0,0 0,2 0,-2 0,2-1,0 0,-2 1,1-1,-1-1,1 2,-1 0,1 0,-2-1,2 1,0 0,-1 0,0 0,0-1,0 0,0 1,1-1,-1 0,-1 0,0 0,1 0,0 0,0 1,-1-2,0 1,1 1,-1-3,1 2,-1-1,0 1,0 0,0 0,0 0,0 0,0 0,0 0,-1-1,0 0,1 1,-2 0,-1-1,2 1,1 0,-3 0,0 0,1 0,1 0,0-1,0 2,0-1,0 0,-1 0,-1 0,0 0,0 0,0 0,2 1,-3-1,2 1,-1-2,0 0,2 2,-1 0,1 0,-1 0,1 0,0 0,-1 0,1 0,0 0,0 0,0 0,-1 0,1 0,0 0,0 0,-1 1,1-1,0 0,-1 0,1 0,0 1,-1-1,2 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1123 377,'-2'0,"3"0,0 0,0 0,0 0,0 0,0 1,0 0,0-1,1 1,-1 0,1 1,-1-2,0 0,0 1,1-1,-1 0,0 1,1-1,-1 0,2-3,-2 2,0 1,3-2,-3 1,3 0,-1 1,-2-1,4 0,-5 0,1 0,0 1,0 0,1 0,0 0,0 0,0 1,0-1,0 0,-2 1,2-1,-1 0,1 1,0-1,-1 0,1 0,0 0,0 0,-1 0,0 0,1 0,1 0,-2 0,2 1,-1-1,-1 0,1 0,1 0,-1 0,-1 0,1 0,-1 0,-1-1,1 1,0 0,1 0,-1 0,0 0,1 0,-1 0,1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154 421,'1'0,"0"2,0 0,0-2,0 1,0 1,1-2,-1 0,1 0,0 0,-1 0,0 1,0-1,0 1,1-1,-1 0,0 1,0 0,2-1,-1 0,0 0,2-1,-2 0,1 0,-1-1,3 1,-2 0,-2 1,0 0,0-1,1 1,1 1,-2 0,0 1,1-1,-1 1,1 0,-1-1,0 0,0 0,0-1,0 0,0 0,1 0,-1-1,0 1,0-1,0 1,0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263 429,'0'-1,"4"5,-2-3,-1-1,6 0,-5 0,-1 0,1-1,0 0,2 0,-3 1,7-2,-8 0,2 2,-1 0,1 0,-1 0,0 0,1 0,1 0,-1 0,-1 1,1 0,1 0,-2 0,0 0,1 0,-1 0,0 0,0 1,0-2,1 0,-1 0,0 0,0 0,0 0,0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1026 336,'1'0,"-1"1,1 0,1 0,0 3,1-2,-2 0,3 0,-2 1,1-1,-3 2,3-2,-2 0,0 1,2-1,-2 0,0 0,0 0,0-1,0 0,0 2,0-2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380 436,'1'0,"1"1,-2 0,2-1,-1 2,2 1,0-1,-2-1,3 0,-1-1,-3 1,3-1,2 1,-2-1,-1 0,0 0,2 0,-1 0,3 0,-2 0,3-1,-1-1,1 1,2-3,-3 3,-1-1,0-1,-2 0,-1 1,1 1,-1 1,-1-1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521 423,'0'1,"0"0,1 2,0-2,0 1,0-1,-1 0,1 1,0-2,0 0,0 0,1 0,0 0,1 0,-1 0,0 0,0 0,1 0,-1 0,0 0,0 0,1-1,0 0,1 1,-2-1,0-1,3 2,-2-1,-2 0,1 1,-1 0,-1 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1079 334,'-1'0,"-2"0,2-1,0 0,0 1,0 0,-1 0,-3-1,1 1,0-1,3 1,-2-1,1 1,-1 0,1 0,-1-1,0-1,1 1,-1 1,0 0,0 0,2 0,-1 0,-2 0,0 0,0 0,2 0,-2 0,1 0,1 0,1 0,-4 0,1 0,1 0,-1 0,2-1,-1 1,-12-3,12 3,0-2,1 2,0 0,0 0,-3 0,4 0,-1 0,-2 0,1 0,0 0,0 0,0 0,0 0,-2 0,3 0,-1 0,1 0,0 0,-3 1,3-1,2 2,-2-2,-2 1,1-1,2 1,0-1,0 0,0 0,0 0,-5 0,5 0,-1 1,1 0,0-1,-1 0,1 0,-1 0,0 1,0-1,1 0,-1 0,0 0,1 1,-1-1,0 0,1 1,-3 0,1 1,2 0,-1 0,0-1,1-1,0 0,0 1,0-1,-1 0,1 1,-1-1,0 0,0 0,-2 2,2-1,2 0,-4-1,3 0,1 1,-2 0,1-1,0 3,-1-3,1 0,0 0,-1 0,2 1,-1 1,0-2,-1 2,0-1,1 0,0-1,0 2,1-1,-2-1,1 0,1 1,0 1,0-1,0 0,0 0,0 1,0-1,1 1,0-1,0 0,0 0,0-1,0 1,0-1,2 2,0-1,-2 0,0-1,0 0,1 1,-1-1,0 0,1 0,-1 0,1 1,0 1,1-1,-2-1,1 1,-1-1,1 1,1-1,-2 1,1-1,-1 0,3 2,-3-2,0 0,0 0,1 0,0 0,-1 0,2 0,-1 0,4 0,-4 0,2-1,3 1,-3-1,0 0,1 1,1 0,-3-1,-2 1,2 0,-1-1,0 0,0 1,2 0,-2 0,0 0,0 0,-1 0,0 0,0 0,1 0,-1 0,0 0,0 0,0 0,1 0,-1 0,1 0,0 0,-1 0,1 0,0 0,1 0,-2 0,1 0,1 0,1 0,-2 0,1 0,0 0,-2 0,2 0,-1 0,0 0,-1 0,0 0,1 0,0 0,0 0,0 0,2 0,-1 0,-2 0,1 0,4 0,-4 0,2 0,-2 0,1 0,1 0,-2 0,2 0,-2 0,1 0,0 0,-1 0,1 0,0 0,0 0,1 0,-2 0,0 0,3-2,-3 2,1 0,-2 0,0 0,0 0,1 0,0 0,-1 0,3 0,-2 0,-1 0,0 0,1 0,0 0,0 0,0 1,1-1,-2 0,2 1,-2-1,1 1,-1-1,-1-2,0 1,0 0,0 0,0 0,0 0,0-1,0 1,-1 0,1-1,0 1,-1 0,1-1,0 1,0-1,0 1,-1-1,0 0,0 0,0 1,1 0,-1-1,-1 2,2-2,-1 1,1 0,-1 0,0 0,1 0,-1 1,0-1,0-1,-1 1,0 0,0 0,2 0,-2 1,0-1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141 282,'0'2,"2"-1,0 0,-1-1,0 1,0-1,0 1,0 0,1 0,-1-1,0 0,0 1,0-1,0 0,3 1,-1-1,2 2,-4-2,2 0,-1 0,-1 0,0 0,0 0,0 0,1 0,-1 0,0 0,0-1,0 1,0 0,0 0,0 0,1 0,-1-1,0 0,1 1,0-1,-1 0,-1 0,1 1,1-1,-2-1,1 0,-1 0,0 1,0-2,0 1,0 0,0-1,0 2,0 0,0 0,0 0,-1-1,1 1,0-1,0 1,-1-1,-1 1,2 0,-1-1,1 1,-1 0,0 0,-1 0,2 0,-1 1,0-1,0 1,-1-1,0 1,1 0,-1 0,1 0,0 0,0 0,0 0,-1 0,1 0,-1 0,0 0,1 0,-4 0,4 0,-2 0,2 0,0 0,0 0,-1 0,0 0,1 0,0 0,0 0,0 0,0 0,0 0,0 0,0 0,0 1,0-1,1 1,-4-1,4 1,-2 0,1-1,1 1,-2-1,1 1,0 1,1 0,-1-2,0 1,0 3,1-2,-1-1,1 0,0 1,0-1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872 426,'1'0,"1"2,1-1,-1 0,-1-1,1 0,-1 1,2 1,-2-2,1 0,-1 0,0 0,0 0,0 0,0 0,0-1,0 1,0 0,0 0,1 0,-1 0,0 0,1 0,-1 0,0 0,1 0,-1 0,0 0,0 0,0 0,1 1,-1-1,0 0,0 0,1 0,-1 0,0 1,1-1,-1 0,0 0,1 0,-1 0,0 0,0 0,1 0,-1 0,1 0,-1 0,0 0,0 0,1 0,-1 0,0 0,0 0,0 0,1 0,-1 0,0 0,2 0,-2 0,2 0,-1 1,-1 0,0-1,0 0,1 0,-1 0,0 0,0 0,0 0,0 0,0 0,0 0,0 0,0-1,-1 0,1 0,1 1,-1-1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873 427,'-1'-1,"-2"-1,2 0,1 0,-1 1,0 0,1 0,-1 0,0-1,1 1,-1 0,1 0,0 0,-1-1,0 2,0-2,1 1,-1-2,1 2,-1 0,1-1,0 1,-1-1,1 1,0 0,0-1,0 1,1 0,0 0,0 1,0-1,0 1,0 0,0 0,0-1,1 1,-1 0,2 0,-1 0,1-1,-2 1,1 0,0-1,0 1,-1-2,0 2,1-1,-1 1,0-1,2 1,0 0,-2 0,1 0,-1 0,0 0,0 0,0 0,1 0,0 0,0 0,0 0,2 0,-1 0,3 0,-2 0,4-2,-5 2,-2 0,2 0,-1 0,1 0,-1 0,-1 0,2 0,0 0,-1 0,-1 0,1 0,1 0,2 0,-2 1,-2-1,1 0,0 1,0 0,-1-1,0 2,1-2,0 1,0-1,-1 0,1 1,0 0,-1 0,0 0,0-1,0 1,0 1,0-1,0-1,-1 1,1 0,-1 0,1 1,0 2,-1-3,0 0,0 0,0 0,0 1,0-1,0 3,0-3,-1 0,0 0,0 1,0 0,-1 0,1-1,0-1,0 2,0-1,1 0,0 1,-1-1,0-1,0 1,0 0,0 0,0-1,0 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592 304,'2'0,"0"0,-1 1,0 0,1 0,0 1,0-1,0 0,-2 0,2-1,-1 0,1 0,-1 0,0 0,2 0,0 0,0 0,-2-2,4 0,-3 1,2 0,-1 0,1-1,-1 1,-1 0,0 1,1 0,-2-1,1 1,-1 0,1 0,0-1,-1 1,1 0,-1 0,1 0,0 0,-1 1,1-1,-2 2,2 0,1 0,-1-1,2 3,-2-4,0 2,-2-1,1 0,2 0,-1-1,-1 0,0 0,1 0,0 0,1-1,-1 1,-1-1,3-1,0 2,-2-1,1-1,-1 0,2 1,1 0,-2 0,-1-1,1 1,-1 1,0-1,-1 1,0 0,0 0,0 0,0 0,2 0,-1 2,1-1,-3 0,2 0,1 0,1 2,-1-2,-1 1,-1-1,1-1,0 1,0 0,-1 0,1-1,1 0,-2 0,2 0,-1 0,3 0,-1-2,2-1,-1-3,-1 3,1 1,-1 0,-1 1,-1 0,3 1,-3 1,10 7,-10-6,0 0,0-1,1 0,-2-1,1 0,1 0,-1 0,-1 0,1 0,0 0,-1-1,3 0,-3-1,2 2,-2-1,0 1,1 0,-1 0,0 0,0 0,0 0,2 0,-1 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365 99,'0'1,"0"2,1 0,0-2,-1 2,1-1,1-2,-2 2,2 0,-1-1,-1 0,1 0,0 0,0-1,-1 2,2-2,-1 1,0-1,0 1,0 0,0 0,3 0,-3-1,0 1,2 1,-1-2,0 0,0 0,-1 0,1 0,0 0,-1 0,3 0,-2 0,0 0,-1 0,2 0,2 0,-1-1,0 0,-2 1,0 0,1 0,-1-1,0 0,-1 0,2 1,-2 0,1 0,1-1,-2 1,4 0,-2-1,-1 1,2 0,-2 0,0-1,1 0,0 1,0-2,-1 0,4 1,-2 0,-2 1,1 0,2 0,-2 0,1 0,-3 0,1 0,0 0,-1 0,0 0,0 0,1 0,-1 0,1 0,0 0,1 0,-2 0,0 0,1 0,-1 0,2 0,1-1,-3 1,0-1,0 0,0 0,0 1,0-1,-1-1,2 2,0 0,-1-1,-1 0,0-1,1 1,-1-2,0 2,0 0,0 0,0 0,0-2,0 2,-1 0,-2-2,1 2,2 0,-1 0,-1-1,2 1,-1 0,-2 0,2 0,-2 0,3-1,-1 1,-1 1,0-1,1 0,0-1,0 1,0 1,-1 0,0-1,1 0,0 0,0 1,0 0,-2-1,2 1,0 0,0 0,-1-1,2 0,-2 1,1 0,-2 0,2 0,0 0,0 0,-1 0,1 0,-4 0,2 0,1 0,1 0,0 0,-4 0,4 0,-1 0,-2 0,1 0,1 0,0 0,0 0,-3 0,4 0,-1 0,0 0,1 0,-3 0,2 0,1 0,-2 0,2 0,-1 0,1 0,0 0,-1 0,1 0,-4 0,4 0,-1 0,0 0,0 0,1 0,-1 0,0 0,-1 0,2 0,-3 0,2 0,1 0,0 0,0 0,0 0,0 0,0 0,0 0,-2 0,2 0,-1 1,0-1,1 0,-1 0,0 0,-3 0,4 0,0 0,0 0,-3 0,0 0,3 0,0 0,0 1,-1-1,1 1,0-1,0 1,0-1,1 1,-2-1,1 0,1 1,-4-1,2 0,2 2,-2-1,1 0,0 0,1 0,-1 0,0-1,0 2,1-1,-1-1,0 1,1 1,0-1,0 0,0 1,0-1,0 3,1-2,0-1,0 0,-1 0,1 0,0 1,0 1,0-1,0 0,0 0,0-2,0 1,-1 0,1 1,0-2,0 1,-1 0,2 0,-1-1,0 1,1-1,-1 1,0 0,0 0,0-1,0 0,1 1,0 0,0-1,-1 0,0 0,1 1,0-1,0 0,0 0,-1 1,0-1,1 0,-1 0,0 0,0 0,0 0,2 0,-2 0,1 0,0 0,0 0,0 0,0 0,-1 0,1 2,0-2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1037 171,'0'-1,"1"1,0 0,1 0,-1 0,1 0,-1 0,31 0,-27 0,28-2,-29 2,22 0,-21 0,-2 0,-2 0,2 0,0 0,0 0,-1 0,-1 0,3 2,-2-2,-1 0,0 0,1 0,0 0,0 0,-1 0,0 0,0 0,0 0,1 0,-1 0,3 0,-1 0,-1 0,1 0,1 0,1 0,-2 0,2 0,-2 0,0 0,2 0,2 0,0 0,12 0,-12 0,-3 0,-2 0,0 0,0 0,0 0,-1 0,0 0,4 0,-3 0,0 0,-1 0,3 1,-3 0,1-1,0 0,1 1,0-1,-2 0,1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283 200,'0'1,"0"0,3-1,1 1,2 2,1 0,2-2,-4-1,2 0,0 0,1 0,1 0,0 0,-1 0,-1 0,0 0,-2 0,2 0,2 0,0 0,-2 0,0 0,1 2,-2-2,-1 2,2-2,-1 0,-3 0,1 0,4 0,-4 0,2 0,-2 0,0 0,1 0,-2 0,0 0,2 0,-1 0,1 0,-2 0,1 0,1 0,-4 0,1 0,0 0,-1 0,0 0,0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1034 336,'0'-1,"0"0,0 0,0-1,0 1,0-1,0 0,1 1,-1-1,1 1,0 0,0-1,-1 1,1 0,1 0,-1 0,0-1,-1 1,2 0,-1 0,-1 0,1 0,1 0,-1 0,-1 0,0 0,1-1,0 1,0 0,0 1,-1-1,2 1,-1-1,0 1,1 0,0 0,1 0,-2 1,0 0,1-1,-1 2,0 0,1-1,-1 0,-1 0,1 1,1 0,-1-1,0 1,0 1,-1-2,1-1,0 2,-1 1,1-1,1 0,-1 0,0 1,0-1,1 1,-1 0,0-2,0 2,0-2,0 0,-1 0,1 1,0 0,1-1,-1 1,0-1,-1 1,1-1,0 0,0 1,0 0,-1 0,1-1,0-1,0 4,1 0,0-2,-1 0,-2-4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988 306,'1'-1,"0"0,-1 0,1 1,0-1,0 0,0 1,0 0,0 0,0 0,0 0,0 0,1 0,-1 0,0 0,3 0,-2 0,-1 0,0 1,1 0,-1-1,0 1,0-1,2 0,-3 1,3 0,1 1,0 0,0-1,-1-1,1 0,-3 0,3 0,-1 0,-2 0,2 0,-1 0,0 0,-1 0,0 0,0 0,0 0,1 0,-1 0,0 1,1-1,1 1,-2-1,0 1,0-1,-1 2,3-2,-1 1,0 0,0 0,-2 1,2-2,-1 1,0 1,1-2,-1 1,1-1,0 0,-2-1,2 1,1-2,-1 1,-1-2,1 2,1 0,0-1,0 1,-2 0,1 1,-1 0,0-2,1 2,3-1,-4 1,0 0,0 0,0 0,3 0,-2 0,-1 0,0 0,1 1,0-1,1 2,-2-1,3 0,-2-1,1 1,-2-1,1 0,-1 0,2 0,1 0,-1-1,-1 1,2-2,-1 0,2 1,1-2,-3 1,-1 0,2 2,-2 0,0-2,-1 2,0 0,2 0,-1 1,0-1,-2 1,2 0,0 0,-1-1,1 0,-1 0,0 0,1 0,1 0,1 0,0 0,-2-1,3 0,-1 0,-2 1,1-1,-2 0,1 1,-1 0,0 0,1 0,-1 0,1 0,0 0,1 1,-3 0,1-1,1 0,-1 0,0 0,0 0,0 0,2 0,1-1,-1 0,0 0,0 0,-1 0,-1 1,0 0,1 0,0 0,-1 1,0 0,1 1,-1-2,1 2,-1 0,1-1,0-1,-1 2,0-2,0 0,0-1,0 1,1-1,-1 0,0 0,1 0,0 0,-1 0,-1 0,1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259 662,'1'1,"0"0,0 0,0-1,0 2,1-1,-1-1,0 0,1 1,0-1,0 0,1-1,-1 1,-1 0,0 0,1 0,-1 0,0 0,0 0,0 0,2 0,-2 0,3 0,-2-2,0 2,-1-1,1 1,-1 0,0 0,1 0,-1 0,1 0,0 0,-1 1,1-1,-1 1,0 0,1 0,-1-1,0 0,1 1,-1-1,0 0,0 0,1 0,7 0,-7 0,2-1,-2 1,0-1,-1 0,1 1,0-1,-1 1,0 0,0 0,1 0,-1 0,0 0,1 0,0 0,1 0,-2 0,2 1,0 0,-1-1,-1 2,1-1,0-1,1 2,-2-2,0 2,2-1,-1-1,0 1,-1-1,2 2,0-1,-2-1,1 0,-1 0,0 0,1 0,1 0,-1 0,2 0,0 0,-3 0,2-1,0 1,2 0,-2-1,-2 1,3 0,-2-1,-1 0,-1 0,2 1,-1 0,0 0,1 0,-1 0,0 0,0 0,1 0,-1 0,1 0,0 0,1 1,-3 0,2 0,0 0,-1-2,1 0,-1 1,0 0,0-1,0 0,1 1,-1 0,0-1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530 665,'0'1,"2"0,-1 0,1 2,-1-3,0 0,0 0,0 0,2 2,-3-1,1-1,1 1,0-1,0 0,-1 0,0 0,1 0,0 0,0 0,-1 0,0 0,2 0,-2 0,1 0,1 2,-2-2,1 1,0-1,-1 0,0 2,1-1,1-1,-2 1,1 0,0 1,1-1,-2-1,1 0,-1 0,0 0,0 1,0-1,0 0,0 0,0 0,0 0,0 0,0 0,1 0,-1 0,0 0,0 0,0-1,0 1,-1-1,4-2,-2 2,-1 1,0-2,0 1,0 0,0 0,0 0,0 1,0-2,0 1,-1 0,1 1,-1-2,1 0,0 2,0-2,1 1,-1 1,-1-1,1 1,0-2,1 2,0 0,1 1,-1 0,-1 0,1-1,0 2,0-2,-2 1,2 1,0-2,-1 0,1 0,-1 0,0 0,1 0,0 0,0 0,-1 0,0 0,0 0,0 0,0 0,1 0,-1 0,0 0,2 0,-2 0,1 0,-1 0,2 0,-2 0,0 0,1 0,-1 0,0 0,0 0,0 0,0 0,0 0,1 0,-1 1,1 0,1 2,-1-2,-1-1,0 0,1 0,1 0,-1 0,-2-2,1 2,1 0,-1 0,0 0,2 0,-2 0,0 1,1-1,-1 0,2 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765 659,'1'0,"0"0,0 0,1 1,1 0,-3 1,3-1,-1 1,-1-2,0 1,1 0,0-1,-1 0,0 1,1-1,-1 0,0 0,1 0,0 0,1 0,-2 0,1 0,-1 0,0 0,1 0,0 0,0 0,0 0,0 1,0 1,-1-2,1 0,-1 0,1 0,-1 0,0 0,1 0,-1 0,0 0,1 1,0-1,0 0,-1 2,0-2,1 0,-1 0,0 0,0 0,0 0,1 0,-1 0,0 0,0 0,0 0,-1-1,2 1,-1 0,1 0,-1 0,0 0,1 0,-1 0,0 0,1 0,-1 0,-1-2,1 2,1-1,-1 0,-1-1,2 2,0 0,0 0,0 0,-1 0,1 0,-1-1,0 0,1 1,0 0,0-1,-1 0,0 1,1 0,-1 0,0 0,1 0,-1 0,0 0,0 0,2 0,-1 0,-1 0,0 0,1 0,0 0,0 0,-1 0,2 1,-1-1,-1 1,1-1,-1 0,0 1,1 0,0-1,1 2,0-1,-1 0,0 1,0-2,0 1,0-1,-1 0,1 0,-1 0,0 0,0 0,0 0,1 0,-1 0,0-1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974 670,'1'0,"0"0,1 0,-1 0,1 0,0 0,1 0,-1 0,2-1,-1 1,1-1,0 1,-1-1,-1 1,1 0,-2 0,0 0,0 0,0 0,0 0,0 0,0 0,2 0,-2 0,2 0,-2 0,1 0,-1 0,2 0,-2 0,0 0,1 0,-1 1,0-1,1 0,-1 0,0 0,2 1,0-1,0 0,-2 0,0 0,0 0,1 0,1 0,-1 0,-1 0,0 0,2 0,-1 0,1 0,1 0,-1-1,2 1,-2-1,-2 1,2 0,-1 0,-1 0,0 0,0 0,0 0,1 0,-1 0,2 0,-1 0,-1 0,1 0,2 0,-3 0,2 0,-2 0,2 0,-2 0,0 0,2 0,-1 0,-1 0,0 0,1 0,0 0,1 0,-2 0,0 0,1 0,-1 0,3 0,-1 0,2 0,-3 0,0 0,2 0,2-1,-4 1,1 0,1 0,0 0,2 0,-3 0,0 0,-1 0,4 0,-3-1,-1 0,2 1,-1 0,0 0,-1 0,0 0,1 0,-2 0,1-1,-1 1,0-1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1241 666,'1'2,"1"-2,0 1,0-1,-1 0,0 0,0 0,0 0,0 0,0 0,1 0,-1 0,0 0,2 0,-1 0,-1 0,2 0,0 0,0 0,-2 0,1 0,-1 0,0 0,1 0,-1 0,1 0,0 0,-1 0,4 0,-3 0,0 0,2 0,-3 0,2 0,-1 0,2 0,-2 0,0 0,0 0,0 0,2 0,-3 0,3 0,-2-1,-1 1,0 0,-1-1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1329 667,'2'0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232 720,'1'0,"1"1,1 0,-1 0,-1 0,3 1,-1-1,-2-1,1 0,0 2,0-2,0 0,0 1,3-1,-2 0,0 0,1 0,0 0,1 0,-1 0,1 0,-1 0,-1 0,2-1,-2 0,1 0,2 0,-3 0,0 0,-1 1,0 0,1 0,-1 0,-1 0,1 0,0 0,-1 0,1 0,0 0,-1 0,1 0,-1 0,0 0,0 0,1 0,1 0,-1 1,0-1,-1 0,1 0,1 3,-1-3,-1 0,1 0,-1 0,-1-1,1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357 169,'0'-1,"0"0,-1-1,0 2,1-2,0 0,-1 2,0-2,0 1,0 0,1-1,0 0,-2 0,2 1,-1 0,1-1,0 1,0-1,1 1,0 0,0-1,0 1,0 1,0-1,2 0,-1 0,1 0,-1 0,1 0,1 1,-1-1,-2 1,0-1,1 1,0-1,0 1,0 0,1 0,-2 0,3 0,-1-1,-1 1,1 0,0 0,1-1,14 0,-14 1,1 0,1 0,1 0,0 0,-5 0,1 0,0 0,-2 0,1 0,0 0,-1 0,1 0,0 1,-1-1,0 0,2 0,0 1,-2-1,1 1,1 1,-1 0,1 0,-1-1,-1-1,0 1,0 0,2 0,-3 0,1 0,1-1,-1 2,-1-1,1 0,0 2,0-2,-1 0,1 1,-1-1,0 0,0 0,0 0,0 1,0-1,-1 0,0 1,0-1,0 0,0-1,0 0,0 1,1 1,-2 0,0-2,1 2,-1-2,1 2,-4 1,3-2,1-1,0 1,-4 0,-1 1,5-2,-1 0,-1 1,2-1,0 0,0 0,0 0,-4 0,1 0,1 0,-1 0,-4-1,4 1,3 0,-1 0,0 0,1 0,0 0,-5 0,4 0,-2 0,1 0,2 0,-1 0,-3 0,0 0,1 0,-7 0,5 0,3 0,-1 0,2 0,1 0,-9 0,8 0,1 0,-1 0,-2-1,2 0,-1 0,-1 0,4 0,-2 0,0 1,1 0,-2-1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720 366,'-2'0,"1"0,-1-1,-1 0,1 1,-1-1,3 0,-1 0,0 1,0-1,-1 0,0 0,1 0,0 0,-1 0,1 0,0 1,0-1,-1 0,-1 0,2 0,0 0,-1 0,0 0,0 0,1-1,1 1,-3 0,3 0,-1 0,1 0,0 0,-3-3,3 3,0 0,0-2,0 2,0-1,0 1,1 1,0-1,0-1,0 1,0 0,0 1,0 0,0-1,0 1,1 0,1-1,-2 1,1-1,0 1,1-1,-2 1,3-1,-1 0,0 1,1-1,-2 1,1 0,0 0,-2 0,4-2,-2 2,-2 0,3 0,-2 0,1 0,-2 0,1 0,-1 0,2-1,-1 0,1 1,-2 0,2 0,-1 0,0 0,0 0,1 0,-2 0,2 0,-1 0,2 0,-3 0,0 0,1 0,-1 0,0 0,0 0,0 0,3 1,-2-1,0 1,0-1,-1 0,0 1,0 0,0 0,0-1,0 0,1 0,-2 1,1 0,0 0,0 0,0 0,0 2,0-1,0 0,0-1,-1 3,1-2,-1 0,0-1,0 1,0-1,0 0,0 1,1-1,-1 0,0 2,0-2,0 1,0-1,-1 0,0 0,0-1,-1 0,1 0,0 1,0-1,-1 0,-2 0,3 0,-1 1,1-1,0 1,-1-1,1 0,-1 0,-1 0,3-1,1 0,0 0,-1 0,1 0,-1-2,1 3,2-1,-3-1,0 1,0 0,1 0,0 0,0 0,-1-1,0 1,1 0,0 0,0 0,-1 0,0 0,0 0,1 0,0 0,-1 0,0 0,1 0,-1 0,1 1,0-2,-1 1,1 1,-1-1,2 1,-1-2,0 1,0 1,0 0,0 0,1-1,-1 0,-1 0,2 1,0 0,-1 0,2 0,-1-1,-1 1,2 0,-1 0,-1 0,0 0,1 0,0 0,-1 0,0 0,0 0,1 1,0-1,-1 1,0-1,0 0,1 1,0 0,-1-1,0 1,0-1,0 1,0 0,0 0,1-1,-1 1,0 0,1-1,-1 0,-1 1,1 1,1-2,-1 1,1 0,-1 1,0 0,-1-1,0 0,1 1,-1 0,0 0,1-1,-1 0,0 0,0 0,0 0,0 0,0 0,0 1,0-1,0 0,0 1,0 0,0-1,0-2,0 0,0-2,0 2,0-2,0 2,0 0,0 0,0-1,1 0,-1 0,0 1,0 0,1-2,0 0,-1 2,0 0,2 0,-1 0,-1 0,0 0,0 0,1 0,0 0,0 1,0 0,1-1,-2 0,2 0,-1 1,1-1,0 1,0-1,-1 0,1 1,0-1,-1 0,2 1,-2 0,1 0,0 0,-1-1,0 0,0 0,0 1,1 0,-1 0,0 0,0-1,2 1,-1 0,1 1,-1-1,-2 1,2-1,0 1,0-1,0 1,0-1,-1 2,0-1,1 0,-1 1,2 0,-2-2,-1 1,2 1,-1-2,0 1,-1 1,1-1,0-1,-1 1,0 1,0-1,0 0,0 0,0 0,0 0,0 0,0 0,0 0,0 0,0 1,0-1,-1 0,1 1,0-1,0 0,0 0,0 0,0 0,-1 0,1 1,0 0,0-1,-1 0,-1-1,2 1,0 0,0 0,0 0,-1-2,1 0,0-1,0 1,0 0,0 0,0-1,0 1,0 0,0 0,0 0,0 0,0-1,0 0,0 1,1-1,0 0,0-1,0 0,-1 2,1 1,0-2,-1 0,1 2,1-1,-1-1,0 0,-1 1,1-1,1 1,-1 0,-1 0,1 0,0 0,0 1,-1-2,2 1,-1 0,0 1,0-1,0 1,0-1,1 0,0 1,2 0,-3 0,0-1,0 0,1 0,0 1,0-1,-1 1,0 0,0 0,0 0,0 0,0 0,3 0,-2 0,-1 0,2-2,-1 1,0 1,-1 0,0 0,0 0,0 0,0 0,1 0,1 0,-1 0,-1 0,0 0,0 0,1 0,0 0,0 0,-1 0,1 0,0 0,-1 0,6 5,-6-5,1 2,7 6,-8-6,8 13,-7-15,-1 1,-1 1,1 2,-1-3,0 1,0-1,0 0,0 2,-2-3,1 1,1 1,0-1,-1 5,1-5,-1 0,0 0,0 0,-1 0,2 0,-1 0,0 0,1 0,0 0,-1 0,0 0,0-1,0 1,0 0,0-1,0 1,0-1,-2 0,2 0,-1 0,2 1,-2 0,0-1,1 0,-2 0,1-1,-1 0,1 0,1-1,2 2,0 0,0 0,0 0,0 0,0 0,0 0,0 0,0 0,1 0,-1 0,2 0,-1 0,1 0,-2 0,2 0,1 0,-2 0,1 0,-1 0,-1 0,1 0,0 0,0 0,1 0,0 0,0 0,-2 0,2 0,-1 0,-1 0,1 0,0 0,0 0,0 0,1 0,-2 0,2 0,-1 0,0 0,1 0,0 0,1 0,-3 0,3 0,-1 0,0-1,1 1,-3 0,3 0,-1-2,1 1,1 1,0 0,-1-1,0 1,0-1,1 1,4-1,-3 0,-4 1,2-1,2 1,-1 0,0 0,-3-1,0 1,-1 0,1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1068 315,'0'1,"0"0,0 0,0 3,0-3,0 1,-2 5,1-4,0-2,0 1,1 0,-2 3,0-3,1 0,1-1,-1 0,0 0,0 0,1 0,0 1,-1-1,0 1,1 0,-2-1,0 1,2 0,0-1,-1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703 404,'2'0,"-1"2,0-1,0 0,-1 1,1-2,0 1,0 1,0-2,0 0,0-1,1 0,-2-1,1 2,-1-1,1 1,1 0,-1-1,-1 0,1 1,1 0,-1 0,1 0,-1 0,0 0,0 0,0 0,0 0,0 0,2 0,-2 0,0 0,0 0,0 1,1 0,0-1,-1 1,1 1,-2-1,1-1,2 2,-1-1,-1 0,0-1,0 0,0 0,1 0,0 0,-2-1,2 1,-1 0,-1-1,2 1,-1-1,-1 0,1 1,0-1,0 0,0 1,0-1,0 1,0 0,0 0,0 0,2 0,-2 0,2 0,-1 1,-2 0,3 0,-1 1,1 1,-1-2,-1-1,0 0,0 2,0-2,2 1,-2 0,0-1,0 0,0 0,0 0,1 0,0 0,-1 0,2 0,0 0,-1 0,-1-1,2 1,-1-1,-2 0,1 1,1-1,1 0,-1-1,-1 1,0-1,0 1,0 1,0 0,1-1,-1 1,-1-1,1 0,1 1,1 0,-2 0,0 0,0 0,0 0,0 0,1 0,-1 0,1 2,-1-2,1 1,-1-1,0 1,0 0,1 0,0 0,0 0,-1 1,0-1,1-1,-2 1,2 0,0-1,-2 1,2-1,0 1,-1-1,1 0,-1 0,1 0,1-1,-3 0,1 0,1 1,-1-1,1 1,-2-4,1 4,0 0,0-1,0 0,0 1,0-1,0 1,0 0,0 0,1 0,-1 0,0 1,0 0,1-1,-2 1,3 1,-1-1,-2 0,2 0,0 0,-2 0,3-1,-1 1,1 0,-2 0,0 0,0-1,0 0,1 0,0 0,0-1,-1 1,-1-2,1 1,0-1,0 1,0 0,0 1,0-1,-1 0,2 1,-1 0,-1-1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389 522,'0'1,"1"-2,0-1,0 2,1-1,5-2,-2 2,3-2,2 1,1-1,-2 2,0 0,-3-3,-1 3,-1 1,-1-2,-1 1,-2 0,1 1,-1-2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474 494,'0'-2,"-2"2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442 480,'0'1,"0"0,1 3,-1 0,1 1,1 1,-2-1,1-1,1 2,-1-2,-1 1,0-1,1 0,0-1,1 2,-1-1,0 2,1-1,0 1,-2 0,0-1,0 1,0-3,1 0,-1 5,0-4,1-2,-1 1,2 6,-2-5,0-2,-1-1,-1-1,1 0,-3-1,1-1,-1 1,1-1,-2 0,1-1,1 2,1-1,-1 0,1 0,0 1,2-1,-1 0,1 1,0 0,0 0,0-1,0 1,1-1,0 1,1 0,2 0,0 0,3-2,-1 2,-1-1,3-1,2 2,-5 1,1-1,-2 0,0-1,-1 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484 541,'0'-1,"1"1,0-1,3 0,5-1,-2 1,2 0,2 0,-2-3,1 3,0 1,14-5,-20 5,-1-1,-1 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534 498,'-2'0,"1"0,1 1,0 0,0 0,1 3,-1 0,1 0,-1-1,0 0,0-1,0 1,0-1,0-1,0 3,0-2,0 0,0 3,0-2,-1-1,1 1,-1 0,0-1,1-1,-1 1,1 0,0-1,0 1,-1-1,1 0,0 1,-2-2,2-1,0-1,1 2,-1-1,0-1,0 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538 537,'1'0,"1"0,0 1,-2 0,1 1,0 2,0-3,0 1,-1 0,1 1,6 12,4-8,-9-5,16-1,-12-1,0-1,-2 0,1 0,1 0,-2-1,2-1,1 3,0 0,-3-2,-2 1,0 1,1-1,-1 1,-1-1,0-1,0 0,-1 0,0 0,0 0,0 0,-1 0,0 1,-1 1,2-1,-2-2,-1 2,1-1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569 484,'1'1,"-1"0,2 0,-1-1,-1 2,2-1,0 0,0-1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663 478,'1'0,"0"0,0-1,3 0,-1-1,7 0,-3 1,0-1,0 0,1 1,-5 1,1-1,0 0,0 1,1-1,-2 1,-1 0,-1 0,0 0,0 0,1 0,-1 0,0 0,0 0,1 0,-2 1,0 0,0 4,-4 0,3-2,-2-2,-1 0,1 2,0-2,-1 1,2 0,1-1,-1-1,0 3,0-3,1 0,0 1,-1-1,2 1,-1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684 505,'2'-1,"1"0,-2 1,1-1,0 0,0 0,0 1,0 0,0 0,-1 0,1 0,-1 0,2 0,-1 0,2 0,-2 0,2 0,-1 2,-1-2,-1 0,2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1037 330,'1'0,"1"1,0 1,-1-1,1 0,0-1,0 1,-1 0,0-1,0 0,0 1,1-1,0 0,-1 1,1-1,-1 0,0 1,0-1,1 1,-1-1,0 0,1 1,-2 0,2-1,-1 0,1 0,0 1,-1-1,0 0,1 1,-1-1,0 0,0 0,0 0,2 1,-3-2,0 0,-1-1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729 502,'2'0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657 500,'0'1,"1"1,1 1,-2-1,1 0,1-2,-1 1,0 2,0-1,-1 1,1-3,1 2,-1 1,0-1,-1-1,1 1,0 1,2 0,-2 0,-1-2,0 0,1 2,0-1,-1-1,1 3,-1-3,0 2,0-1,0-1,3 5,-1-2,-2 0,1-1,0-1,0 1,2 10,-2-9,1-2,-1 0,0-2,0-1,0 0,2-1,0-1,0 0,3-1,0-1,-1 1,0 1,-2 1,-2 2,0-1,0-1,-1 0,-1 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705 555,'-1'0,"1"-1,1 0,0 1,0-1,2-1,5 1,2 1,1-1,-1 0,-2-2,-1 2,0 0,-2 0,1 0,-3 0,-1 0,-1 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752 519,'1'3,"0"-1,-1-1,1 1,0 0,1 0,-1 0,-1 0,4 0,-3 1,0-3,0 1,0 1,0 0,0 0,0-1,0-1,-1 1,1 2,1-3,-1 2,0 0,0 2,0-1,1 0,0 0,0 1,0 0,0-2,-1 0,1 0,-1 0,0-1,0 1,0-1,1 0,-1 1,2-1,-1 0,-1-1,1 1,-1-1,0 0,0 0,0 0,0 0,2 0,-1 0,0 0,1 0,2 0,-2 0,0 0,-1 0,1 0,-1 0,-1 0,0 0,0 0,-1-1,-1-4,0 4,-6-12,3 9,2 0,-3-1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785 537,'0'-1,"3"1,-2 0,2 0,0 0,-2 0,1 0,0 0,3 0,-2 0,-2 0,1 0,0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517 466,'2'0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508 633,'2'0,"-1"2,-1-1,1 0,0 2,1 0,-2 0,1-1,0 2,-1-2,0-1,1 2,1 2,-2-4,1 2,0-3,-1 1,0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561 633,'1'0,"1"-1,0 1,2 0,-3 0,1 0,1 0,-1 0,1 0,0 0,1 0,-4 1,2-1,0 1,0 0,-2 0,0 0,0 0,-7 10,1-8,-1 4,7-5,3-2,0 0,0-1,3 0,-2 0,1 0,2-1,-3 1,1 1,2 0,-3-1,2 1,-4 0,1 0,-1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650 646,'1'-1,"1"0,-1 1,0 0,0 0,2-1,0 1,1 0,-1 0,3 0,-4 0,-1 0,1 0,0 0,2 2,-3-2,1 1,0 0,-2 0,0 0,0 1,0 0,-2-1,-4 2,4-2,-1 0,1 0,0-1,2 1,-1 0,-4 0,1 1,4-1,1-1,1 0,1 0,2 1,-1 0,-2-1,0 1,1 1,0-2,-1 1,-2 1,0-1,0 0,0 1,-1-2,0 1,1 0,-2 1,0-2,2 1,-1 0,-2-1,3-1,2 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759 652,'-2'0,"1"1,-1 0,-2 5,3-4,-1-1,2 3,0-1,-1-2,1 0,0 1,-1 0,1-1,0 0,0 2,1-3,0 0,1 0,2-2,5-1,-4 1,3-1,-3 1,3-1,-4 2,0-1,2 1,-5 0,0 1,1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295 266,'1'0,"0"1,0 0,0 1,1-2,-1 0,0 1,1-1,-1 1,0 1,1-2,0 0,-1 1,2-1,0 1,-1 0,2-1,-1 1,1-1,-1 0,3 0,-4 0,1 0,0 0,-1 0,1-1,1 0,-1 1,1-1,0 0,3 0,-3 0,0 0,-1 0,1 0,-2 0,0 0,2 0,-1 1,1-1,-1 1,0 0,-1 0,1 0,-1-1,1 1,0-1,1 1,1 0,2-2,-1 2,-4 0,3 0,-2-1,-1 1,2 0,-2 0,-1 0,1-1,2 1,-3 0,2 0,-1 0,-1 0,1 1,0-1,0 0,1 1,-2-1,2 1,0 1,0-2,0 0,0 1,-1 0,1 1,1-1,-1 0,-1-1,2 1,-2 1,0-2,0 1,-1-1,0 1,3-1,-3 1,2-1,-1 0,-1 0,1 0,1 0,0 0,0 0,-2 0,2-1,-1 0,0-1,-1 2,2-2,-1 2,0-1,1 0,-1 0,0 1,1-1,-1 1,-1 0,1 0,-1 0,0-2,0 2,1 0,-1 0,0 0,0-1,0 1,0 0,0 0,0 0,0-1,0 1,2 0,-2 0,2 0,-1 1,0-1,-2 1,2-1,0 0,-2 1,2 0,0 0,-2 0,2-1,0 0,-2 1,1 1,1-1,0-1,-1 1,1-1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1135 286,'0'1,"0"0,0 1,1 1,-1-2,0 0,0 0,0 0,0 2,0-1,0-1,0 0,0 1,-1 3,0-4,1 0,-1 0,1 0,-1 0,1 0,0 0,-1 3,1-2,0 0,-2-2,1 1,-1 5,0-4,2-1,-1 1,1 0,0-1,0 1,-1-2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785 647,'1'1,"-1"0,0 5,1-3,0 2,-1-2,4 3,-3-3,0 0,0 1,0 0,1 0,-2-2,1 1,-1-2,0 0,1 1,1-2,-1 0,-1-2,2-1,2 0,-2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848 646,'0'1,"0"0,0 1,0-1,-2 4,1-1,1-1,0 0,0 0,0 0,0-1,0 1,0 0,1-1,-1 0,1 0,0 0,-1-1,1-1,0 1,0 0,0-1,0 0,1 1,-1-1,0 1,0 1,0-2,1 3,-2-2,1 0,0 0,-1 0,-1 0,0 0,0 0,0 0,0 0,0 0,0-1,0 0,0 0,0 1,0-1,0 1,0-1,-1 1,0-1,0-1,1 0,-1 0,2-1,-1 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843 671,'0'-1,"2"1,1 0,-1-1,1 1,1 0,0-1,1 1,2 0,0-1,-1-1,1 2,-1-2,-3 1,-2 0,1 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453 697,'1'-1,"3"3,4 7,-7-7,0-1,1 1,0 0,0 0,-1-1,1-1,-1 0,4 0,5-1,-7 0,1-1,1 0,-3 0,3 0,-1-1,-1 1,-2 2,2 0,-2 0,1-2,-2 1,1 1,0 0,0 0,0 0,1 0,1 0,-1 1,1 0,-1 1,1 0,-1 0,-1-1,1 2,0-2,-1 1,1 0,-2-1,2 0,0 0,0-1,1 1,-2-1,2 0,0 0,0 0,5 0,-3-1,6-1,2 0,0-1,-4-1,-2 4,-2-1,1 0,3 0,-4 1,0 0,1 0,-3 0,-1 0,0 0,0 2,0 0,-1 1,0-1,4 1,-4 0,1-1,0-1,0 0,-1-1,1 1,1 0,-2 0,3 0,2-1,2-1,5 0,2-2,2 2,3-4,-5 4,2-1,-4-2,-3 4,-3 0,-1 3,-2-2,-2 0,-2 0,3 1,-2-1,0 0,1 0,-1 0,-1 1,2-1,-1 0,1 0,-1-1,0 0,1 0,1 0,1 0,0 0,5 0,-1 0,-1-1,-3 1,1 0,-2 0,-2 0,0 0,0 0,0 1,1 2,-1-3,0 1,0 1,0-2,0 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344 171,'1'1,"0"0,0 0,0-1,1 1,0-1,1 1,-2-1,5 3,-4-2,0 0,4 0,4 3,0-1,-1 1,7 0,56 3,-60-7,33-12,-41 11,8-4,-11 5,0-1,0 0,0 0,-1 0,1 1,0-1,-1 0,0 0,0-1,0 1,0-1,0 0,0 1,-1 0,0-2,1 2,0-1,-2 1,0-1,1 1,-1-2,-1 0,1 1,0 0,-1 0,0 0,-3 0,4 1,-1 0,-4 0,2 0,-1 0,1 1,1-1,-3 1,0-1,1-2,1 3,1-1,-2 0,-1 1,0-1,-4-3,4 2,-2-2,3 2,-1 2,0-2,3 0,1 2,0 0,-1 0,-1 0,1 0,2 0,0 0,0 0,-4 0,2 0,0 0,-1 0,1 0,2 0,-4 0,4 0,-2 0,1 1,1 0,1-1,-2 1,1-1,-5 2,3 0,-1-1,2 0,-1 0,1 1,1 0,0-1,2 0,0 0,-1 4,0-4,1 1,0 0,0-1,0 3,1-1,0-1,1 1,-1-3,4 3,1 1,-1-2,3 0,2-2,-3 0,-3 0,0 0,0-1,-2 1,-1-1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1093 313,'-2'0,"1"0,0 0,0 0,0 0,0 0,-1 1,1-1,0 0,-1 0,1 0,0 0,-1 0,-4 0,5 0,-1 0,-3 0,3 1,1-1,-3 2,2-2,-1 1,1-1,0 1,-2 0,-1 0,3 0,1-1,0 0,-1 1,1-1,0 1,-4-1,0 0,3 0,0 0,-1 1,1 1,-3 2,1-3,2-1,1 0,-3 2,1-2,2 1,-1 0,1 1,-1-2,0 1,1 0,1 0,0 0,0 2,2 2,-1-4,1 2,-1-1,1-1,-1 0,-1 0,1 0,1-1,-2 1,1-1,0 2,0-1,0-1,0 0,0 1,1 1,-1-1,2 0,-2-1,1 2,1-1,0 1,1 0,0 1,2 0,-3-1,1-1,-1 0,2 0,-1-1,0 1,0-1,-1 0,3 0,-2-1,0 0,5-1,-3 0,0-1,-1 2,-1 0,-1-1,0 1,-1 0,0 1,-1-1,0 1,0-1,0 0,0-1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1216 367,'-1'0,"0"-2,-1 1,1-2,1 2,-1 1,1-2,-1 0,0-1,1 2,0-1,-1 0,1 0,0 1,0 0,0-1,0 0,0 1,0 0,0 0,0 0,1 1,-1-2,0 0,2 2,-2-2,0 1,1 0,1 1,0-1,0 0,0 0,0-2,-1 2,1 0,-1 1,2 0,0-1,-1 0,-1 0,2 1,0 0,1 0,0 0,-2 0,2 0,0 0,0 0,-1 0,0 0,1 0,1 0,-1 0,0 0,-1 0,1 0,1 0,-3 0,-1 0,1 0,-1 1,1 0,1-1,-1 1,-1-1,1 1,0 0,-1-1,0 1,0 0,1-1,-2 1,1 0,0 1,1-2,0 2,0-1,-2 0,1-1,0 2,1 2,-1-1,-1-1,0-1,0 1,0-1,0 0,0 1,0 0,-2 2,0-4,1 2,0 0,-1 3,1-4,0 0,1 0,-1 0,0 0,-2-1,2-1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233 416,'1'1,"1"-1,-2 1,1 0,0 0,0-1,0 1,0-1,0 1,0 1,0-2,0 1,1-1,0 0,-1 0,2 0,1 0,1-2,1 1,-1 0,0-1,1-2,-1 3,1 0,-3-1,-1 1,0 1,0 0,-1 0,1 0,-1 0,0 1,0 0,0-1,0 0,1 1,1 0,-2 1,1-2,-1 0,1 0,0 0,0 0,0 0,-1 0,1 0,-1 0,1 0,0 0,2 0,-3 1,0 0,1 1,-1-1,0 1,2 0,-2-1,1 0,-2 0,1-1,1 0,-1 0,0 0,1 0,-1 0,1 0,0 0,1 0,5 0,-4 0,0 0,-1 0,1 0,-2 0,1 0,-1 0,0 0,1 1,-1 0,0 1,-1 0,0-2,1 2,0 0,-1-1,2-1,-2 0,0 0,2 0,1 0,-2 0,1 0,0 0,0-1,0 1,-1-3,2 2,-2-1,3-2,-1-1,2 4,-4-2,-1 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744 414,'1'0,"0"1,0 0,-1 1,1-1,1 0,-1-1,0 0,1 0,0 1,-1-1,4 2,-4-2,0 0,2 1,-1-1,1 2,0-1,0 0,-1-1,1 1,1-1,-1 0,-1 0,-1 0,1 0,-1 0,1 0,2 0,-1 0,-2 0,5 2,-5 0,3-2,-2 0,0 0,-1 0,0 0,0 0,1 0,-1 0,0 0,1 0,0-1,-1 0,0 1,0-1,0-1,1 0,-1 1,0-2,-1 2,1 0,0 0,-1 0,2-1,-2 1,1 0,0 0,-1-1,0 1,0-1,0 1,-2-2,1 1,-2 1,3-1,-1 0,0 2,0-1,0-1,0 0,-3-1,2 1,-3 0,0-1,3 3,1 0,0 0,0 0,0 0,-4 0,1 0,1 0,-1 1,1-1,-1 1,0-1,1 0,1 0,0 0,0 0,1 0,-4 0,4 0,0 0,-1 0,1 0,-6 1,4-1,2 0,0 0,0 0,0 0,0 0,-1 0,1 0,0 0,-1 0,1 0,-1 0,-5 0,2 0,4 0,0 0,0 0,-2 0,1 0,1 0,0 0,0 0,0 1,0-1,-1 0,1 0,-1 0,0 0,0 0,1 1,-1-1,-3 0,3 0,1 1,-1 0,0 0,1-1,-1 0,1 1,1 0,-2-1,1 1,0-1,-1 1,1-1,0 2,1-1,0 0,0 1,0-1,0 0,0 1,0 1,0 0,1-2,0 1,0-1,0 0,-1 0,2 0,0 0,1 0,-1 0,0-1,-1 0,1 0,1 0,1 0,-3 0,3 0,-2 0,1 0,1 0,-3 0,0 0,0 0,1 0,-1 0,0-2,-1 1,2 1,0 0,-1 0,1 0,-1 0,1 0,0 0,-1 0,1 0,-1 0,0 0,1 0,-1 0,1 0,-1 0,1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841 421,'2'0,"0"0,-1 0,1 0,0 0,2 0,-1 0,1 0,-1 0,2 0,-2 0,-2 0,2 0,-1 0,2 0,-3 0,0 0,0 0,1-1,1 1,-1 0,-1 0,0 0,0 0,2 0,-2 0,0 0,0 0,0 0,0 0,0 0,0 0,0 0,1 0,-1-1,2 1,-2 0,0 0,1 0,-1 0,1 0,-1 0,2 2,-1-2,-2 1,1-1,1 0,-1 0,0 0,1 0,-1 0,0 0,0 0,0 0,0 0,1 0,-1 0,0 0,1 0,-1 0,0 0,0 0,0 0,0 0,0 0,0 0,0 0,0 0,1 0,-1 0,0 0,1 0,-1 0,0 0,0 0,0 0,0 0,3 0,-2 0,-1 0,0 0,2-1,-2 1,2 0,0 0,1 0,-3 0,0 0,0 0,0 0,1 0,-1 0,0 0,1 0,0 0,1 0,1 0,-1 0,1 0,0 0,0 0,-1 0,0 0,0 0,-1 0,0 0,0 0,-1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1145 293,'2'1,"0"0,-1 0,0 0,1-1,-1 0,0 0,2 1,-1-1,0 0,0 1,0-1,-1 0,2 0,-2 1,-1 0,1 0,0-1,0 1,-1 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392 486,'0'1,"1"2,0-3,0 3,0-2,2-1,1 3,-1-3,2 3,1 0,-2-3,0 0,1 0,0 0,3-2,2-1,-3 2,1-3,6 4,-4-7,-6 6,2-3,-6 3,1-1,0 1,0 1,1-2,-1 1,-1-1,0 1,0 0,0-1,0-1,0 2,0 0,0-1,-1 0,0 0,-1 0,0-1,2 2,-1 0,-1-1,2 0,-1 1,0 0,1 0,-1-1,-1 2,1-1,1 0,-2 0,0-1,0 1,1-1,-1 0,-1 1,2-1,0 2,-1-1,0 0,0 0,2 0,-2 1,0 0,-2 0,0-1,1 1,-1-1,1 0,-1 0,-2 0,3 1,0 0,-1 0,0 0,0 0,2 0,0 0,0 0,1 1,-5 4,4-5,2 2,-1-1,-5 3,5-4,1 2,-1-1,-3 0,2 2,2 1,-2 0,1-4,1 2,-1 3,1-2,-1-1,1-1,-1 3,-1-1,2-1,0-1,0 0,0 3,8 12,-3-13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561 525,'2'-1,"-1"1,2-1,-1-1,3 0,1 1,0 0,-1 0,4-2,-2 3,-1-1,-4 1,1-1,0 1,0-1,-2 0,0 1,2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592 501,'0'2,"1"1,0-2,-1 1,1 0,-1-1,0 1,0 0,0-1,1 4,-1-2,0 0,0-1,0-1,0 3,0-1,0 0,0 0,0 0,0-1,0-1,0 3,-1-2,1 0,0 0,-1-1,1 1,0-1,0 2,-1-3,1-1,0 0,1 0,-1 0,0 0,1 0,0 0,0-1,-1 0,3 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605 546,'1'0,"0"0,0 0,-1 3,0-2,1 1,0-1,1 2,0 0,-1 0,0 0,1 0,-2-1,0 0,1 1,4 1,-5 0,3 2,-2-4,0 1,0 0,0 1,0-1,0 0,-1-1,2 1,-2 0,1 4,-1-6,0 0,1 2,0 0,1-3,-2-1,0-2,0-2,-1 2,1 0,0 1,-1-1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617 557,'-1'0,"1"-1,0 0,1 1,0 0,0-1,0 1,1 0,-1 0,1-2,0 2,-1-1,0 1,0 0,0-2,0 1,-1 0,1 1,1 0,0 0,-2 1,2 0,-1 0,0 1,1-1,-1 1,0 0,0 0,-1 0,0-1,1 4,-1-3,0-1,1 3,-1-3,0 1,0-1,0 0,1 4,-1-4,0 1,0-1,0 0,0 0,0 0,0 3,0-3,1 2,0-1,-1 0,1 2,-1-3,0 1,1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627 569,'1'0,"1"0,5 2,-5-2,1 0,-1 0,0 0,0 0,-1 0,1 0,-1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651 571,'2'0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624 584,'6'0,"-5"0,7 0,-3 0,-4 0,2 0,0 0,-1 0,0 0,-1 0,0 0,0 0,0 0,1 0,0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685 540,'2'0,"-1"0,0 1,2 0,-1-1,1 1,2-1,-3 1,1-1,-2 0,0 0,1 0,-1 0,0 0,1 0,-1 0,0 0,-1 2,0 0,0 1,-2-2,0-1,-4 5,0-1,0 0,-3-1,4-2,2 1,-1 0,1-2,2 1,2-1,2 0,0 0,1 0,1 0,-1-1,-1 0,1 1,0-1,1 1,-2-1,0 1,-2 0,1 0,-1 0,0 0,1 0,-1 0,0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699 562,'0'2,"1"-1,-1 1,1 2,1-1,-1 0,1-1,-1 1,0 0,0 1,1 0,0 4,-1-4,0-3,-1 2,0-1,0-1,0 3,1-1,-1-1,0-1,0 0,0 0,0 0,-1-1,0-2,1 0,-2-2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1141 311,'0'1,"1"-1,0 0,0 0,2 1,-1-1,-1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705 594,'0'1,"0"0,-1 1,0 0,0 0,-1-2,-1 2,1-2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723 577,'1'0,"1"1,0 0,0 0,0 0,-1 1,2-1,-2-1,1 0,-1 0,0 0,1 0,-1 0,-1-1,0 0,0-1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738 560,'1'2,"-1"0,2 0,-1 0,-1 0,2 0,-2-3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755 535,'-1'0,"1"1,0 0,0 2,1 0,-1-1,1-1,0 2,0 1,1-1,-2-1,1 2,0-2,-1-1,1 4,1-3,-2 0,1 1,1 1,2 4,-2-6,1 3,-2-2,2-2,-2 2,0 1,0-3,-1 1,0-1,1 1,0 1,-1-1,0-1,1 0,0 1,-1 0,1 2,-1-3,1 0,-1 1,0-1,-2-1,1 0,-1 0,-3 0,3 0,-2 0,2 0,0 0,1-1,0 0,0 0,-1-1,0 1,0 0,2 0,-1 0,-1-1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511 590,'0'2,"1"-2,2 0,1 0,36-15,-41 17,-1 1,1-2,-1-1,1 2,-1 3,0-3,2-1,-2 0,0 0,-1 1,0 0,3 1,-2 0,1-1,0-1,0 0,0 1,0-2,0 2,0-1,0 1,-1-1,2 0,-3 1,2-1,1 0,-1 0,1 0,0 0,-1 0,3-1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553 601,'1'3,"-1"-2,0 0,1 2,1 0,-1 1,0 0,0 3,2 1,-3-3,0-1,0-2,0-1,0 3,0-5,0-1,0-1,-1 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560 618,'1'-1,"2"1,0 1,2 0,2-1,-3 0,1 0,-1 0,0 0,0 0,-2 0,2 0,-1-1,-2 0,0 1,0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559 663,'-2'0,"2"3,1-1,2-1,-2 0,3 0,-3 0,3 0,0 0,-1 0,3-1,0 0,1 0,1 0,-4-1,5 0,-2 0,-1-2,-2 1,4 0,-4-2,-1 2,0 0,-2 0,0-1,2 2,-2-1,0 2,0 0,1 0,-2 2,2-1,-1 0,1 1,2 0,-2 1,0-2,-2 1,1-1,1-1,0 1,1-1,-2 0,3 0,-1 0,4-1,0-1,1-4,3 2,-4 2,4-1,-4 2,-2 0,1 1,-5-2,2 1,0 1,-1 0,-1 1,1 0,1 2,0 0,-1-2,1 2,-2-3,0 2,1 0,-1-2,0 0,2 2,-1-2,1 0,-1 0,4-3,3-1,0 1,0-1,-1 0,-2 0,-3 2,-1 1,0 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926 459,'0'1,"0"0,1 0,0-1,0 0,2 1,-3 0,1 0,3 0,-3-1,0 0,0 0,1 0,2 0,2 0,-2 0,1 0,1 0,1 0,-4-1,0 0,0 0,2-1,-3 2,0-2,1 1,-1-1,1 0,-1 1,0 1,-1-1,1 1,-1 0,0 1,0 0,1 0,-1 1,1 1,0-1,-1 1,1-2,-1 2,0-2,0 0,1 0,-1-1,1 0,1 0,1 0,0-1,1-1,-2 2,0-1,-3 0,1 0,1 1,-1 0,2 0,1 3,-3-3,3 0,2-3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1147 330,'1'2,"1"-2,-1 0,0 0,1 0,1 0,-2-2,0 2,2-1,-2-2,-1 2,2 1,-1 0,-1-1,1 0,1 1,-1 0,1-1,-1 1,0-1,0 0,0 1,0 0,1 0,-2 3,1-1,-1-1,-2-1,-2 0,2 0,2 1,0 0,0 0,0 1,-2-2,2 1,0 0,0 0,-2 0,1 0,1 0,-1 1,1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1166 344,'1'0,"2"0,-1 0,-1 0,7 0,-7 0,1 0,-1 0,0 0,-1-1,1 1,-1-1,0-2,0 1,0-1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1182 278,'0'-1,"2"1,-1-1,0 0,1 1,1 0,-3-1,2 0,0 1,-1-1,0 1,0-1,0 1,-1 1,0 1,0-1,0 0,-3 3,3 0,0-2,0 0,-1-1,1 0,-1 0,1 0,0 0,0 0,-1 1,1-1,-1 1,0-1,1 0,0 1,0-1,-1 0,1 1,0-1,-1 0,0 1,0-1,1 0,0 1,0 1,1-1,0-1,0-1,0 0,0 1,0 1,1-1,-1 0,-1 1,1-1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1190 307,'0'-1,"2"1,0 0,0-2,0 0,2 1,2 0,-2 0,0-1,0 0,-2 1,0 0,-1 1,1-1,0 1,-1 0,0 0,1 0,-1-1,-1 2,1 1,-1-1,0 1,0-1,0 0,0 0,0 1,0-1,0 0,0 0,0 0,0 2,0-2,0 0,0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1224 307,'-1'0,"1"2,0-1,1 0,-1 1,0-1,1 2,0 0,-1-1,0-1,0 1,0-1,0 0,0 0,0 0,0 0,0 0,1 1,-1-1,0 0,0 0,0 0,0 0,0 1,0-1,0 0,0 1,-1-1,1 1,-1-1,1 0,-1 0,0 1,-1-2,2 1,-1 0,0 0,0 0,1 0,-1-1,0 1,0-1,0 0,0 1,0 0,1 0,-3-1,2-1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1241 337,'0'-1,"1"1,1 0,-1 0,0 0,0 0,0 0,0 0,0 0,0 0,0 0,0 0,0 0,1 0,-1 0,0 0,1 0,-1 0,0 0,1 0,-1 0,0 0,0 0,0 0,0 0,1 0,-1 0,0 0,1 0,-1 0,0 0,1 0,-1-1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1233 335,'1'0,"0"0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192 337,'2'1,"0"-1,-1 1,2 0,1 0,-1-1,1 0,0 0,-1 0,2 0,1 0,1 0,-2 0,2 0,-2 0,3-2,-3 2,-1-1,0 1,-2 0,0-1,-1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942 354,'-1'-1,"0"1,0-1,1-1,0 1,-1-2,0 3,1-1,0-1,0 1,0 0,0 0,0 0,1-1,-1 1,1-1,0 1,-1-1,1-1,0 1,2 1,-2-1,1 1,-1-1,1 1,2-2,-4 2,3 0,2-3,-6 2,3 0,-1 1,5-1,-3 1,-2 0,5 0,-2-1,1 2,-2-1,0-1,2 1,-1 0,3 1,-1-1,-1 1,3 0,-4 0,1 0,2 0,-1 0,-3 0,3-1,1-1,-2 1,-1 0,0 0,-1 0,0 1,2-1,-1-1,-2 1,1-1,4 1,-2 0,2 1,-1-1,-4 0,4 0,-2 0,1 0,-2 0,0 1,0-1,-1 1,3 0,-2 0,2 0,-2 0,0 0,0-2,-2 0,1 2,0 0,0 0,0 0,1 0,0 0,-1 0,2-1,-1 1,2 0,-3 0,-1 0,1 0,-1 0,2 0,-2 0,3 0,-3 0,3 0,0 0,-1 0,2 3,-1-2,-2-1,-1 0,3 0,0 1,-1-1,0 1,-2 0,1 1,0-2,-2 1,2-1,-1 0,-1 1,1 1,1-2,-1 0,0 2,1-1,-1 0,0-1,-1 1,2 1,-1-2,0 2,1 0,-1-1,0-1,-1 2,1-1,1 0,-2 0,2 2,1-1,-2 0,1 0,0 1,-2-2,1-1,1 3,-1-1,0 0,-1-1,0 1,0-1,0 0,0 0,0 1,-3 4,2-5,0 3,-1-4,1 1,0 1,-4 1,2 0,1-1,2-1,-2 0,-6 2,5 0,1-3,-2 1,-18 10,17-8,-12 2,12-3,-61 10,60-10,0-1,-1-1,-2 2,2-1,2 1,-1-1,0 0,1 0,-1 1,2-1,-1 0,2 0,1-1,1 0,-1 0,0 1,1-1,-1 1,-2-1,2 1,0-1,0 0,-3 1,-1 0,2 0,-8 0,7-1,-1 0,3 0,-1 0,0 0,1 0,-2 0,2 0,0 0,-1 0,2 0,0 0,1 0,-1 0,0 0,0 0,1 0,-1 0,0 0,1-1,-1-1,1 0,0 2,0-1,-1-1,0-1,0 2,1-1,-1-1,-1 0,1 0,0 0,0 0,1 2,-4-5,3 3,0 1,2 1,0-1,-2 1,2-1,-1 1,0 0,1-1,0 1,-1-1,0 1,1 0,0 0,0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695 262,'0'1,"2"0,0 0,-1 0,0 0,-1 0,0 0,1 1,0 1,0-1,0-2,0 0,0 0,-1-1,0 0,1 0,1 1,-1-1,0 1,0-1,0 1,1-1,-1 0,-1 0,1 0,-1-1,1 2,0-1,-1 0,0 0,1 0,1 1,0 1,0 0,-1-1,0 2,0-1,0-1,0 0,1 1,-1 0,0 0,1 0,-1-1,0 0,0 1,1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789 257,'0'2,"0"-1,1 0,0 0,0 1,0-1,0 0,0 0,0 1,0-2,0 1,0-1,0-1,0 0,0 0,0-2,0 2,0 0,0-1,-1 1,0 0,1 0,0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838 258,'2'0,"-2"1,2-1,0 0,-2 1,1 0,0 1,1-2,0 2,-2 0,2-2,-1 1,0-1,1 1,-1 0,0 2,0-1,0-2,0 1,0 1,0-2,0 0,0 0,0 0,6-9,-6 7,2 1,-3 0,1 0,1 0,-1 1,0 0,1-2,-1 2,0-1,1 1,-1 0,-1-2,1 1,1 1,-1 1,0 0,1 0,-1 1,2 0,-2-1,0 0,1 1,0-1,-1 1,-1-1,1-1,0 1,-1 0,1 0,0 0,1-1,-1-1,0 0,0 0,-1 0,1 0,0 0,1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445 486,'-2'-1,"1"0,1-1,-2 2,1-1,-1 0,0 0,1 0,0 1,0 0,-1-1,-1 0,0 0,-1 0,4 0,-2 1,1 0,-2 0,-6-1,2 0,6 1,0 0,0 0,-3 0,2 0,1 0,0 0,-1 0,1 0,0 0,0 0,0 0,0 0,0 0,0 0,0 0,0 0,-1 0,1 0,0 0,-1 0,1 0,0 0,-1 0,2 1,-1-1,0 0,0 1,0-1,-1 0,0 0,1 0,0 1,1 1,-2 0,-3-2,3 0,0 0,0 1,-1 1,2-1,1 0,-4-1,0 3,-4 6,7-7,0-2,0 1,1 0,0 0,0 0,0 0,0 0,-1 1,1-1,0 0,0 0,0 0,0 0,0 1,0-1,0 0,0 2,1-2,0 1,0-1,0 0,0-1,1 1,-1-1,0 0,0 1,0-1,0 0,1 1,-1-1,1 0,-1 0,0 0,1 0,-1 0,0 0,0 0,0 0,0 0,0 0,2 0,-2 0,3 0,-2 0,0 0,-1 0,2 0,-1-2,1 1,-2 1,4 0,-3 0,0 0,-1 0,1 0,-1 0,0 0,0 0,0 0,0 0,1 0,-1 0,1 0,0 0,0 0,1-1,-1 1,0 0,-1 0,1 0,-1 0,2 0,-2 0,1 0,-1 0,0 0,1 0,-1 0,0 0,0 0,0 0,0 0,0 0,0 0,0 0,0 0,0 0,2 0,-2 0,0 0,0 0,0 0,1 0,0 0,0 0,-1 0,0 0,1 0,-1 0,0 0,1 0,-1 0,0 0,0 0,0-1,0 0,-1 0,0 0,1 0,1 0,-1-1,-1 1,0 0,0-1,0 1,0 0,0-1,0 1,0 0,0-1,0 0,0 1,0-1,-1 0,0 0,0 1,0 0,1-1,-2 1,1 0,0-1,-1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537 570,'-2'0,"1"0,1 1,1 2,0-2,0 0,0 1,0-1,0 0,-1 0,1 1,0-1,1 0,-1-1,0-1,1-1,1-1,-2 3,1 0,0-1,-2 0,1 0,1 1,-1 0,0 0,1 0,-1 0,0 0,1 0,0 0,0 0,0 0,-1 0,1 1,0 0,-1-1,-1 1,1-1,1 2,-2-1,1-1,1 1,-2 0,1 0,0-1,0 0,-1-1,0-1,0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610 566,'1'0,"0"0,0 0,1 1,-1-1,1 1,-1 1,0-2,1 1,0 0,0 1,-1-1,-1 0,2-1,-1 2,0-1,0 0,1 0,-1 0,0 0,0 0,0-1,0-1,5-2,-3 1,0-1,0 2,1-1,-3 1,2 0,-2 0,0 1,0-1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1196 599,'-4'0,"3"0,-2 0,2 0,-2 0,2 1,0-1,0 0,-1 1,0 1,0-1,-4 2,4-1,0-2,2 2,-1 0,0-1,0 1,-1-2,1 0,-1 1,0 5,0-5,1-1,0 1,-1-1,1 2,1-1,-2-1,0 0,2 1,-1 1,-1-2,1 3,0-3,0 1,0 0,0 0,0 3,0-3,0-1,1 1,0 1,-1-1,1 0,0 0,0 0,0 0,0 0,0 0,0 0,0 0,0 0,0 3,0-2,1 1,-1-2,1 2,-1-1,1-1,0 1,0 0,1-1,-1 0,0 1,1-1,-1 0,0-1,1 1,-1 0,1-1,-1 0,0 0,0 0,2 0,-2 0,2 0,0 0,0 0,1 0,-2 0,2 0,-1 0,-1-1,-1 1,0 0,0-1,0 0,0-1,0 1,0 1,0 0,0-1,0 0,0 0,-1 0,1 0,0 0,0 0,-1 0,2 0,-2 0,1 0,-1 0,1 0,-1 0,2 0,-1 0,-1-1,0 1,0 0,0-1,0 1,-1 0,1-1,0 1,0 0,0 0,-1-1,1 1,-1-1,-2-1,3 2,0-1,-1 1,0 0,0 0,1 0,0 0,-1-1,1 1,-1-1,0 2,0-1,0 0,0 1,0-3,-2 1,2 0,-1 1,-1-1,1 0,1 1,-2 1,2 0,-1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908 678,'3'0,"-2"1,1-1,-2 1,1 0,0 0,1-1,0 1,3 1,-2 0,1-2,0 1,0-1,1 0,2 0,-2 0,-1 0,0 0,-2 0,2 0,2 0,-4-1,0 0,0 0,0 0,-1 0,0 1,0-1,0 0,-1 0,1 1,0-1,-1 0,1 1,-1-1,0-1,1 1,0 1,0-1,1 1,-1 0,1 0,0 1,-1 0,1-1,0 1,0 0,-1 0,0 0,4 0,-4 0,0-1,1 2,-1-1,0-1,0 0,0 0,0 0,0 0,1 0,0 0,-1 0,1 0,3 0,-2 0,-2 0,3 0,-2-1,2 1,-1-1,-2 1,1-1,0 0,-1-1,1 1,-1 1,2 0,-2-1,0 0,2 1,-2-1,1 0,-1 1,0 0,0 0,0-1,0 0,1 1,-1 0,-1-1,1 1,1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1130 681,'1'-2,"1"2,0 1,-2 0,2-1,-1 0,0 0,3 0,-1 0,1 0,-2-1,0 1,1-1,-1 1,-1-1,1 1,0-1,-1 1,1 0,1 0,-2 0,3-1,-1 1,-1 0,1 0,-1 0,1 0,-1 0,0-1,0 1,0 0,-1 0,2 0,-2 0,0 0,0 0,1 0,-1 0,2 0,-1 0,0 0,1 0,-1 0,0 0,-1 0,0 0,1 0,-1 0,2 1,-2-1,0 0,1 0,1 2,0-1,-1-1,0 0,-1 0,0 0,0 0,0 0,1 0,0 0,1 1,-2-1,1 0,1 0,-1 0,0 0,0 0,-1 0,2 0,-1 0,-1 0,2 0,-3-1,1 0,1 0,-1 0,-1 0,1 1,1-1,-1 0,0 1,0-1,0 1,0-1,-1 0,1 0,0 0,1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1319 274,'1'0,"0"0,1 0,-1 0,2 1,4 1,0 0,0-2,-3 0,0 0,4 0,-1 0,0 0,-2-1,-1 1,0-1,-1 1,-2 0,0 0,0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205 722,'1'1,"1"-1,-1 2,1-1,-1 0,1 0,4 1,-2 0,-1-2,-1 1,3-1,-1 0,-1 0,1 0,0 0,1 0,-1-1,1 1,-2-1,0 1,0-1,-3 0,2 1,-1 0,-1-1,1 0,1 1,-1 0,1 0,-1 0,0 0,1 0,-1 0,0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350 163,'0'-1,"1"1,2 2,-1-1,-1 0,0 0,0-1,0 0,0 0,0 0,1 0,-1 0,0 0,5 0,-5 1,0-1,1 1,-1 1,1-1,-1-1,1 1,-1 0,0 0,0 0,1 0,-1-1,1 0,0 0,-1 1,0 0,1-1,-1 0,1 1,0-1,-1 0,0 1,2-1,-2 0,1 0,0 2,1-2,-2 0,1 0,0 0,-1 0,2 0,-1 0,0 0,1 0,-1 0,0 0,0 0,0 0,-1 0,2 0,0 0,-2 0,0 0,1 0,0 0,-1 0,0 0,1 0,-1 0,1 0,-1 0,0 0,1 1,-1-1,1 1,0-1,-1 0,0 0,0 0,0 0,0 0,0 0,1 0,-1 0,0-1,0 1,0 0,0 0,1-1,-1 1,-1-1,2 1,0 0,-1-1,1 1,-1-1,1 0,-1 1,-1-1,2 1,0-1,-2 0,0 0,2 0,-1 1,-1-1,0-1,1 1,-1-1,1 1,-1 0,0 0,0 0,0 0,1 1,-1-1,3 0,-3 0,0 0,0-1,0 0,-1 0,0 0,0 1,1-1,0 1,-1 0,0-1,0 0,0-1,0 2,1-1,-3 0,3 1,-1-1,0 1,0 0,0 0,-1-1,1 1,0-1,-1 1,0 0,0 0,2-1,-3 1,-1 0,2 0,1 1,0-1,0 1,0 0,-2-1,1 0,0 1,1-1,-1 0,0 1,1 0,-4 0,4 0,0 0,0 0,0 0,-3-1,2 1,1 0,0 0,-1 0,1 0,-1 0,1 0,-3 0,3 0,0 0,0 0,0 0,0 0,-1 0,1 0,0 0,-1 0,-2 0,3 0,0 0,-1 0,0 0,1 0,0 0,-5 0,5 0,0 0,-1 0,1 0,0 0,-2 0,-2 0,3 0,1 0,-6 1,4-1,3 1,-2-1,1 0,0 1,-1-1,1 0,0 1,0 0,1 0,-1-1,1 2,-1-1,0-1,-2 1,3 1,-1-1,0-1,-1 0,1 1,1 1,-1-1,0-1,-1 1,2 1,-1-1,1 0,-1 0,1 1,-1-1,1 0,0 1,0-1,-1 0,0 0,1 0,0 0,0 0,-1 0,1 0,0 1,0-1,0 0,0 1,-1-2,1 1,0 0,0 0,0 0,0 1,0-1,0 0,0 0,-1 1,-1-2,2 1,0 3,1-3,0 0,1 1,-1-1,0-1,0 0,0 0,1 0,-1 0,0-1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463 220,'1'0,"0"4,0-3,0 0,0 0,0 1,0 0,0-1,0 0,1 1,-2-1,1 1,1-2,-1 0,0 0,2 0,-2-1,0 0,-1 0,1-1,0 1,1 0,-1 1,0-1,0 1,0 0,0-1,0 1,0 0,1 0,-1-1,1 0,-1 1,0 0,0 0,1 1,0 0,-2 0,2-1,-1 0,0 0,1 1,0-1,-2 1,2 0,0 0,1 0,-1 1,-1-2,0 1,0-1,0 1,0-1,0 0,1 0,-1 1,0 0,1 0,-1-1,0 0,0 0,0 0,1 0,-1 0,0 0,0-1,0 1,-1-1,1 0,0-1,0 2,-1-1,1-1,0 2,0-1,-1 0,1-1,-1 1,0 0,1 0,0 0,0 1,0 1,0-1,0 2,0 0,0-2,0 1,0 0,0 0,0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335 221,'1'0,"0"0,2 0,-2 2,1-1,-1-1,0 2,0-2,0 0,0 0,0 0,0 0,2 0,-1-1,0 0,-1 1,1-1,0-1,-1 2,0 0,0 0,1 0,0 0,-1 0,0 0,0 0,0 0,0-1,2 1,1-1,-2 0,-1 1,1 0,-1 0,0 0,0 0,1 0,0 0,0 0,-1 1,1 0,0 0,-1 0,0-1,0 1,0 0,0-1,0 0,0 0,1 0,-1-1,0 0,1 1,-1 0,0 0,1-1,-1 0,0 1,1 0,-1 0,0 0,0 0,1 1,-1-1,2 1,-1 0,0-1,1 2,-1 0,1-1,-1 1,-1-2,1 1,-1 0,0-1,0 0,0 0,2 0,-2 0,1 0,-1 0,0-1,1 0,-1 1,0-1,1 1,-1-1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637 226,'1'0,"0"-1,1 0,-1 0,1 1,2 0,-1-1,-1 1,-1 0,7 1,-6 0,5 0,-4 1,-1-2,-1 0,0 0,0 0,1 0,-1 0,1 1,-1-1,0 0,0 1,2 0,-2-1,1 0,-1 0,1 0,0 0,-1 0,2 0,-2 0,2-1,-2 0,1 1,0 0,-2-1,1 0,1 1,-2-1,1 1,1 0,-1 0,0 0,0 0,2 0,-2 0,0 0,0 0,1 0,-1 0,0 0,2 0,-2 0,3 0,-1 0,0 0,-1 0,0 0,0 0,1 0,0 1,-1-1,1 1,-1-1,2 0,-3 1,1-1,1 0,-1 1,0-1,-1 0,0 0,1 0,-1 0,2 0,-2 0,1 0,3 0,-2 0,0 0,1 0,-1 0,-1-1,1 1,0 0,-2-1,1 1,-1 0,0-1,1 1,0-1,0 1,-1 0,1-1,0 0,-1 0,1 1,-1 0,2 0,-2 0,0 0,1 0,0 0,0 0,-1 0,0 0,3 0,-3 0,1 0,-1 1,1-1,1 1,-2-1,0 0,1 0,0 1,-1-1,0 1,0 0,1-1,-1 1,0-1,0 0,0 0,0 0,1 0,-1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952 228,'2'0,"-1"0,2 2,-2-1,0 0,0 0,1-1,-1 0,1 0,-1 0,0 0,1 0,0 0,1-1,-2 1,0-1,1 0,0 1,-1-2,1 2,-1 0,0 0,0-1,0 1,0 0,0 0,1 0,-1 0,1 0,-1 0,0 0,1 0,-1 0,2 0,-2 0,0 0,1 0,-1 0,1 0,1 0,0 0,-2 0,1 0,-1 0,0 0,0 0,0 0,0 0,0 0,1 0,-1 0,0 0,1 0,-1 0,2 0,-2 0,1 0,0 0,1 0,-2 0,2-1,1 1,0-1,-1 0,-2 1,2 0,-2 0,0 0,0 0,0 0,0 0,0 0,0 0,0 0,1 0,-1 0,0 0,1 0,-1 0,0 0,1 0,-1 0,0 0,0 0,1 0,-1 0,0 0,0 0,0 0,0 1,1-1,-1 1,-1 0,1-1,1 0,-2 1,1-1,1 0,0 0,0 0,-1 0,2 0,-1 0,0-1,1 1,-2 0,0-1,0 0,0 0,-1 0,1 1,0 0,0-1,1 0,-1 1,-1-1,3 1,-1 0,2 0,-3 0,1 1,-1-1,0 0,1 0,2 1,-2 0,-2 0,2-1,-1 0,0 1,1-1,1 1,-2 1,0-2,2 2,-1-2,0 1,-2 0,2-1,-1 0,1 0,-1 0,1 0,0 0,1 0,-1 0,1 0,-1 0,2 0,-1-1,-1 1,1 0,0-1,1 1,-2-1,0 0,0 1,0 0,-1-1,1 1,0 0,-1 0,2-1,-1 1,0 0,0-1,1 1,-1 0,8-2,-9 1,1 1,0 0,0 0,0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713 274,'0'-2,"2"2,-1-1,-1 0,1 0,1 1,-1 0,1-1,0 1,-1-1,2 1,-2-1,1 1,-1 0,0-1,0 1,1-1,0 1,1-1,-1 1,-1-1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732 247,'-2'0,"2"1,0 1,0 0,1 2,0-2,-1-1,1 3,0 0,0-3,1 2,-1 0,0 0,-1-1,0 1,1-3,0 2,1 0,-2-1,1 1,0 0,0-1,-1 0,1 2,0-1,0-1,0 2,-1-2,1 2,0-2,-1 0,1-1,-1 2,1-1,0-1,-1 1,1 0,0 0,-1 0,1 3,0-3,0 1,0-1,0 1,-1 1,1-3,0 2,0 0,0 1,0-2,-1 0,1 2,-1-2,0 1,0-1,1 2,0-2,-1 0,0 0,2 2,-2-2,1 0,1 2,-1-1,0-2,-1-1,0 0,0 0,0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746 291,'-1'0,"1"1,-1 0,0 0,1 3,-1-2,1 0,0 0,-1 2,0-2,0-1,1 1,0 0,0-1,0 0,0 0,0 0,-1 0,1 1,0-1,0-2,0-1,0 0,0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751 294,'1'0,"1"0,-1 0,0 1,1 0,0-1,0 0,0 1,0 1,-1-1,2 1,-2-1,1-1,-1 1,1-1,0 2,-1-2,0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538 159,'1'-1,"0"2,0 0,0 1,1-2,0 1,-1 0,0 0,1 0,-1-1,3 0,-2 0,3 0,-1 0,4 0,-5 0,1 0,-2 0,2 0,2 0,-3 0,3-1,-2 1,-2 0,1 0,-1 0,-1 0,1 0,-1 0,0-1,1 0,-1 0,0 0,0-1,1 2,-1-1,0 0,0 1,-1-1,1 0,0 1,0-2,1 2,0-1,-1 0,2 1,-1-1,-1 0,0 1,0-1,1 0,-1-1,-1 1,1 0,-1 0,1-1,-1 1,0 0,0 0,0 0,0-1,0 1,0 0,0-1,0 1,0 0,0-1,-1 0,0-1,1 2,-1 1,-1-2,1 0,1 1,-1 1,-2-2,1 0,0 1,1 1,-2-1,2 0,-3 0,2 0,0 0,-2 1,3 0,-2 0,2 0,-3 0,2 0,1 0,0 0,-3 0,1 0,0 0,0 0,1 0,-2 0,-2 0,1 0,2 0,0 0,-3 0,3 0,1 0,0 1,1-1,0 0,0 2,0-2,1 1,0 0,-1-1,0 4,0-3,1 0,0 0,0 0,0 3,0 0,0-3,0 0,0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766 273,'0'-1,"1"1,1-1,2 0,0 0,2-1,-2-1,3 0,1 0,-1 2,0 0,-5 0,0 0,-1 1,0-1,1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773 251,'1'0,"-1"1,0 2,2 1,-1-2,-1 0,0 0,0-1,0 1,1 0,2 6,-2-4,0-3,0-1,0 0,0 0,2-1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796 247,'0'2,"0"-1,1 3,-1-3,0 1,1 2,-1-2,0 0,0 0,1 0,-1 0,0-1,0 2,1-2,-1 0,0 0,2 1,-1-1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776 290,'0'1,"2"-1,-1 0,1 0,1 0,-1 0,5 0,-4 0,3 0,1 0,-4-1,1 0,-1 1,1-1,-2 1,2 0,-2-3,1 1,1 1,-1 0,2-1,-2 2,0-1,-1-1,-1 2,0-1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856 275,'-1'0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796 312,'1'2,"0"-1,0 3,0-1,1 0,-1-2,-1 1,1-1,-1-2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829 299,'2'0,"-2"1,1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797 311,'1'0,"0"-1,1 1,1-2,-1 2,-1-1,2 1,0-1,-1 0,-1 1,1-1,0 0,1 1,-2 0,2-1,-2 0,0 1,0-1,1 1,-1 0,0 0,0 0,0-1,0 1,1 0,-2 1,0 0,0 0,0 2,0-2,0 1,0-1,-1 0,1 1,0-1,-1 0,1 1,0-1,0 0,0 0,0 0,0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811 313,'-1'0,"3"0,-1 0,0 0,0 0,1 0,-1 0,0-1,1-1,-1 2,1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817 306,'0'3,"1"0,0 1,1 0,-1-2,0-2,0 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346 400,'1'0,"0"0,0 1,1-1,2 1,-3 0,4 1,-3-2,0 0,1 1,1 0,-2-1,3 0,1 0,1 0,-2 0,0 0,-1 0,0 0,-2 0,1 0,1 0,-2-1,2 1,0 0,-3-1,3 1,0-1,-2 1,3 0,-2-1,-1 0,-1 1,1-1,2 0,-2 1,1-1,0 0,1 1,-2-1,0-1,0 2,-1-1,2 1,-1-1,-1-1,0 1,1 1,-1-2,-1 1,0 0,0-1,0 1,0 0,0-1,0 1,0-1,0-1,-1 1,0 1,0-2,0 1,-2 0,2 0,-1 1,1 0,0 0,0-1,-1 2,0-2,-1 0,2 1,-2 0,2 0,-2 1,0-1,0 1,0-1,-1 0,0 1,0-1,1-1,0 2,-1 0,0 0,1 0,-1 0,1 0,-3 0,3 0,0 0,-1 0,1 0,2 0,0 0,0 0,-1 0,1 0,-3 3,-15 11,17-14,-2 7,4-6,0 1,0 1,1 1,0-2,-1-3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805 335,'1'0,"1"0,-1 0,1 0,1 0,0 0,-2 0,2 0,-1 0,1 0,-2 0,0 0,1-1,-1 1,0 0,1 0,-1-1,0 1,0 0,0-1,0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838 331,'2'0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832 351,'-1'1,"1"0,0 3,2-4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850 334,'2'0,"-1"0,0 2,-1-1,1-1,0 2,0-1,0-1,-1-2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893 234,'1'0,"1"1,-1-1,-1 1,1 0,0 0,0 1,0-1,0 1,0-2,0 1,0 0,1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914 230,'-1'0,"0"1,1 0,-1-1,1 2,0-1,0 0,-1 0,0 1,0-1,1 0,0 0,0 0,0 0,0 0,0 0,0 0,0 0,0 1,0-1,-1 0,0-1,0 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898 264,'2'0,"1"0,-1-2,2 2,-1-3,0 1,-1 1,0 0,0 0,-1 1,1-1,0 1,1-1,-3 0,1 0,-1 2,0 1,0-1,0 0,-1 1,1 0,-4 2,3-3,0 1,-1-1,1 0,0 0,1 1,-2-1,2 1,0-1,-1 0,1 1,0-1,0 3,1 0,0-2,0-2,0 2,-1 0,1-2,-1 2,1 0,2 0,-3-1,1 0,-1 0,2 0,-1 0,0 1,1 0,-1-2,1 2,-2 0,3 0,-2-2,1 2,-2-1,1-1,0 1,0-1,-1-3,0 2,-1 0,0-1,-1 0,0 0,2 0,0 1,0-2,-1 2,0-1,1 1,0-1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944 266,'1'0,"0"0,1 0,0 1,-1 0,0 1,0-1,-1 1,0 0,1 1,0-3,-1 2,0-1,0 1,0-1,0 1,0 0,0-1,0 1,0-1,0 0,1 2,-2-3,1 2,0-1,1 0,-1 0,0 1,1 0,-1 2,1 0,-1-3,1 2,0-2,-1 1,0-1,1 1,0 1,-1-4,-1 1,0-1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936 287,'4'0,"-2"0,-1 0,1 0,0 0,0 2,-2 0,1-1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937 303,'2'0,"1"2,-2-1,0 0,2 0,-2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350 589,'0'1,"0"0,2 0,1 2,-1-3,-1 1,0 1,4 0,-1-1,-3 0,1 0,0 1,0-2,-1 0,1 0,-1 0,0 0,1 0,1 1,-3 0,2-1,-1 0,1 0,0-1,0 1,-1 0,0 0,2-1,-1 1,0 0,1 0,-2 0,0 0,0 0,0 0,3 0,-3 0,2 0,-2 0,1-1,1 0,-1 1,1 0,-1 0,3 0,-1 0,-1-1,-1 1,0 0,1 0,-1 0,0 0,-1 0,0 0,1 0,-1 0,0 0,2-1,-2 1,2-1,-2 1,1 0,-1 0,0 0,3-1,-2 1,-1 0,0 0,1 0,-1-1,1 1,0 0,-1 0,1 0,2-1,-3 1,0 0,0 0,0 0,0 0,0 0,2-1,-1 0,-1 1,0 0,0 0,0 0,1 0,-1 0,1 0,-1 0,1 0,1 0,0 0,-2 0,3 0,-2 0,-1 0,0 0,3 0,-3 0,1 0,-1 0,1 0,-1 0,0 0,-1-1,2 1,-1 0,0 0,1 0,-1 0,0 0,1 0,-1 0,0 0,1 0,-1 0,0 0,0 0,0 0,0-1,-1 0,1 0,0 1,0-1,-1 0,0 0,0 0,0 0,0 0,0 0,0 0,0 0,0-1,0 1,-1 0,1-1,-2-1,1 3,1-2,-2 1,0-1,1 0,0 2,1-1,-1 0,1 0,-3 0,2 0,0 0,-1-1,1 2,1-1,-1-1,0 2,-1-1,1 0,0 0,-1 0,1 1,-1-1,0 0,-2-1,3 1,-1 0,1 1,0 0,-1 0,1 0,-2 0,2 0,0 0,-1 0,1 0,-4 0,3 0,0 0,-4 0,4 0,1 0,0 0,-3 0,2 0,1 0,-3 0,3 0,-1 0,-3 0,4 0,0 0,-1 0,-2 0,2 0,0 0,0 0,-3 0,3 0,0 0,1 0,0 0,0 0,-1 1,0 1,1-2,0 0,0 0,0 0,-1 0,-3 1,0-1,3 0,1 0,-3 0,3 0,-1 0,1 0,0 0,0 0,0 0,0 0,0 0,0 0,0 0,0 0,-1 0,0 0,-2 0,3 0,-3 0,1 0,1 0,1 0,0 0,0 0,0 0,0 0,0 0,0 0,-1 0,1 0,0 0,-1 0,0 1,1-1,0 0,0 1,0 0,0 0,0-1,0 1,0 0,-1-1,1 1,-2 0,3 1,-2-1,1 0,0 0,1 0,-1 0,1 0,-1 0,0 1,1-1,-1-1,1 2,-1-1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954 317,'1'0,"0"0,0 0,0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957 317,'2'0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876 296,'2'0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917 307,'2'0,"1"0,-2 0,0 1,-1 1,0-1,0 0,0 0,0 0,0 1,-1-2,0 1,0 0,0-1,0 1,2 0,-1 1,1-2,0 1,0 0,1 3,1-1,-1-1,-2 0,0-1,0 1,-1 0,1-1,-1 1,-1-2,2 1,-1 0,1 1,1-2,2-1,1 0,1 0,4 0,2-2,1 2,-4 0,3 0,-6-1,1 1,-1 1,1-1,-3 0,-1 1,-1 0,1-2,-1 2,0-1,1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1008 258,'1'1,"0"0,2 2,-2-1,0-2,1 1,-1 2,1 0,1 0,-1 0,-1-1,1-1,-1 1,1 2,-1 0,2-1,0 3,0-2,-2 0,1 2,0-4,-1 0,1 0,0 0,-2-1,1 2,0-3,0 1,0 2,-1-4,0 0,0-1,0-1,-1 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1072 247,'2'0,"-1"0,0-1,0 0,0 1,0-1,0 1,0 0,0 0,2 1,-2-1,0 1,0-1,1 1,-1-1,0 2,0-1,0 1,0-1,0-1,-1 2,1 0,0-2,0 1,0 3,-1-2,1-1,0 0,1 1,-2 0,1-1,1 1,-1 1,0 0,0-1,1 1,-1 1,-1-3,2 0,-1 2,-1-2,1 2,0-1,0 0,1 0,-2-1,0 1,0 0,0 0,1 0,1 0,-2-1,0 1,2 2,-1-1,0-3,-1 2,-1-2,0-1,-2-1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1046 250,'2'2,"0"1,-2-2,1 0,0 0,1 0,-2 0,0 3,2-4,-1 3,0-2,-1 1,0 0,0-1,0 5,0-5,0 1,0-1,0 1,1-3,0 1,-1-2,1 1,0 0,-1 0,2-1,-1 2,-1-1,2 0,-1 0,0 1,-1-1,0 0,1 0,0 0,0 1,-1-1,1 0,0 0,-1 0,0 2,0 0,0 1,0-1,0 1,-3 5,2-4,0-3,1 2,-1-1,0-1,-2 4,1-4,1 1,1 0,-1 0,-3 2,2-1,0-2,1 1,1 0,-1 1,1-1,-1 1,-1-2,1 1,0 0,2 2,-3-3,1 1,-1 0,1-1,0-2,0 1,0 1,1-1,0-1,0 1,0-1,0-1,0 2,0 0,0-1,1 1,0 0,0 0,0 0,1 0,-1 0,0 1,0 0,0 0,0 0,1 0,-1 0,1 0,-1 0,1 0,0 0,0 0,-1 0,0 0,0 0,0 0,0 0,1 1,0-1,0 0,-1 0,2 1,-1-1,-1 0,0 0,1 0,0 0,1 0,-1 0,0 0,1 0,-2 0,0 0,0 0,1 0,-1 0,0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1069 300,'1'1,"0"-1,0 1,0 0,0-1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1075 310,'1'2,"1"-2,0 0,0 0,-1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1073 327,'0'1,"1"-1,1 0,0 0,-1 0,1-1,-1 1,1-1,0 1,0 0,2-2,-1 0,1 0,-1 1,1 0,-1 0,2 1,-4 0,1 0,-1-1,0 1,0-1,0 0,0 1,0 0,0 0,0 0,0-1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527 769,'-1'0,"2"1,0-1,1 1,-1 0,-1 0,1-1,1 0,-1 0,0 0,1 1,-1-1,0 0,0 0,0 0,0 0,0 0,0 0,0 0,0 0,1 0,-1 0,1 0,1 0,-2 0,0 0,1 0,-1-1,0 1,0 0,0-1,1 1,-1 0,0 0,2 1,-1 0,1 0,-1 0,1 0,-2-1,0 0,0 0,0 0,3 0,0 0,-1 0,-1 0,-1 0,1 0,0 0,-1-1,3 1,-1 0,-2-1,1 1,0 0,-1 0,0 0,0 0,2 1,-1 0,0-1,-1 0,1 0,1 1,-1-1,0 0,0 0,0 0,0 0,-1 0,1 0,0 0,0 0,-1 0,0 0,0-1,1 0,-1 1,0 0,0 0,0 0,0 0,1 0,-1 0,1 0,0 0,-1 0,2 0,-2 0,1 0,-1 1,0-1,1 0,-1 1,0-1,1 0,0 0,1 0,-1 0,2 0,-1 0,0 0,1 0,-2 0,2 0,-1-1,-1 1,1 0,0-1,-1 1,0 0,-2-1,1 1,1 0,-1 0,0 0,0 0,1 0,-1 0,0 0,0 0,0 0,1 0,-1 0,0 0,1 0,-1 0,2 0,-2 0,0 0,2 0,-1 0,2 0,2 0,-2 0,-1-1,1-1,0 2,-1-1,-2 1,2 0,-1 0,-1 0,0-1,0 1,0 0,0 0,0 0,0 0,0 0,1 0,-1 0,0 1,1 0,-1 0,1-1,0 1,-1-1,0 0,0 0,0 0,0 0,0 0,0 0,1 0,-1 0,2 0,-1 0,-1 0,2 0,-1 0,-1 0,0 0,2 0,-2 0,1 0,0 0,-1 0,1 0,-1 0,0 0,0 0,0 0,0 0,1 0,-1 0,0 0,1 0,0 0,0 0,0 0,1 0,-2 0,2 0,-1 0,2-1,-1 1,0 0,2 0,-2 0,-1-1,-1 1,0 0,0 0,0 0,0-1,0 1,0 0,0 0,0 0,0-1,-1 0,2 1,-1-1,0 1,1 0,-1 0,0-1,-1-2,-2 1,2 0,-1 2,0-2,1 0,-2 1,0 0,2-1,0 1,-1 1,-1-1,2-1,-1 1,0 1,0 0,0-1,0 0,-1-1,1 2,0-2,-1 1,1 1,0-1,0 1,-1 0,1 0,-1 0,1 0,0 0,0 0,0 0,0 0,0 0,0 0,0 0,0 0,-1 0,1 0,-1 0,-1 1,-3-1,4 0,0 0,0 0,-2-1,3 1,0 0,0 0,0 0,-2 0,2 0,0 0,0 0,-2 0,2 0,-2 0,2 0,0 0,0 0,0 0,0 0,0 0,-1 0,1 0,-1 0,1 0,-4-2,4 1,0 0,0 1,0 0,-1 0,1 0,-1 0,-7-1,8 1,0 0,-3 0,-4-2,6 2,1 0,0 0,-1 0,1 0,0 0,-1 0,1 0,0 0,0 0,0 0,-4 0,3 0,0 0,1 0,-4 0,3 0,0 1,0-1,1 0,0 0,0 0,-1 1,0-1,1 0,0 0,-1 1,-3-1,4 0,1 2,-1-2,0 0,0 0,-1 0,1 0,-1 0,1 0,-2 0,0-1,1 1,-2-1,3 1,-1 0,-2 0,3 0,0 0,-2 0,2 0,0 0,0 0,-1 0,0 0,1 0,-1 0,0 0,1 0,-1 0,1 0,-1 1,-3-1,3 1,0-1,1 0,-1 0,1 0,-3 0,3 0,0 0,-1 0,-2 0,3 0,-2 0,2 0,-1 0,-1-1,2 1,-1 0,0 0,1 0,0 0,-2 0,1 0,0 0,-1 0,-2 0,2 0,2 0,-1 0,0 0,1 0,0 0,-1 0,1 0,-4 0,2 0,0 0,2 0,-4 0,1 0,-1 0,4 0,-1 0,-2-1,2 1,-4-1,4 1,-2-1,1 0,2 0,0 1,-1 0,1 0,-2 0,2 0,0 0,0 0,0 0,0 0,0 0,0 0,0 0,0 0,0 0,-1 0,1 0,-1 0,0 0,1 0,-1 0,0 1,0 0,1-1,0 1,1 0,-2 0,2 0,-1 1,0-2,0 1,1 0,0 0,0 0,0 1,0 0,1-1,0 0,0 0,0 2,0-3,0 3,1-2,-1 0,0 2,0-3,0 2,0-1,0-1,0 1,0 2,0-2,1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1026 228,'-1'0,"-1"0,-2 0,3 0,-2-1,1 0,0 1,-2-1,3 0,-2 0,3 0,-1 1,-1-1,1-1,-2 1,2 0,1-1,-1 0,-1-1,1 2,-1-2,0 2,1-1,0 0,1 0,-1 0,-1-1,1 1,1 1,-1-1,0 1,0-2,1 2,0-1,1 1,0-1,-1 1,1 1,0-1,0 1,-1-1,2 1,0 0,-1-1,1 1,0 0,2 0,-2 0,1 0,0 0,-2 0,1 0,-1 0,0 0,2 0,-2 0,3 0,-3 0,1 0,-1 0,1 1,0-1,-1 1,1 0,-1-1,1 1,-1 0,0-1,0 3,0-1,0-1,-1 0,0 0,1 1,0 0,-1-1,0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878 214,'0'2,"0"-1,-1 0,1 0,-1 1,0-2,0 0,0 1,0 0,0-1,-1 0,1 0,-1 1,1-1,-1 0,1 0,0 0,-2 0,2 0,0-1,0-1,0 1,0-1,-1 1,0 0,1-1,1 1,0-1,0 1,-1 0,0 0,1 0,0 0,0 0,0 0,0 0,0-1,0 1,0 0,0-1,0 1,1 0,0 0,0 0,0 0,0 0,1 1,-2-1,1 0,0 0,0 1,0 0,0-1,0 0,0 1,0 0,0-1,1 1,-1 0,0 0,1-1,0 1,-1-1,1 0,-1 1,0 0,1 0,0 0,0 0,-1 0,0 0,1 0,-1 0,1 0,2 0,-1 0,0-1,-2 1,2 0,0-1,0 1,-2 0,1 0,-1 0,0 0,1 0,0 1,1 0,-2 0,0 0,0-1,0 2,0-1,-1 0,1 1,0-1,-1 0,0 0,0 0,0 0,0 1,0-1,0 0,0 1,-2 0,1-1,0-1,1 2,-1 1,0-2,0-1,1 1,-1 0,1 0,-1 0,-1 0,1-1,-1 0,1 0,0 0,0 1,1 0,-2-1,0 1,1-1,0 0,0 0,-1 0,1 0,0 0,-1 0,1 0,0 0,0 0,0 0,0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860 452,'0'3,"0"-2,1 0,-1 0,1 2,0 1,0-3,0 2,0 0,-1 0,0 1,1-1,0-2,-1 1,0 2,1-1,-1 1,1-1,-1 0,0 1,1-1,-1-2,0 1,1 3,0-4,0 2,0-2,-1-2,0 0,0-2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877 443,'0'-1,"1"-1,0 2,-1-2,2 1,5-1,-3 1,0-1,2-2,-2 3,3-1,2 0,-2 1,-4 0,0-1,-1 1,0 1,-2-2,0 1,1 1,0 1,0 0,0 1,0-1,0-1,0 3,1 0,-2 1,2-4,-1 3,-1-2,0 1,1 1,-1 0,0 1,0-1,0 0,0-2,0 1,1 1,-1-1,0 0,0 0,0-1,0 4,0-2,-1 0,1 0,-1-2,0 1,-3 3,3-3,0 1,1 0,-1 0,0-2,1 1,0 0,-3 3,3-3,0 0,0 3,0-3,-1 1,1-1,0-1,0 0,0 1,-1 1,1-1,0-1,0 1,-1-2,0-1,-1-2,1-1,-3-2,2 2,0 1,0-1,1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909 457,'1'3,"-1"-1,0-1,0 1,-1 0,-1 3,0-3,2-1,-2 4,0-3,0 1,0-1,1 0,0-1,0-1,-1 1,2 1,-2-2,0-1,-1-1,1 1,1 0,0-1,-1-1,1 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873 471,'0'-1,"1"1,1 0,-1 0,0 0,0 0,0 0,1 0,-1 0,0 0,2 0,0 0,1 0,-2 0,31 10,-30-9,-2-1,-1-3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938 454,'0'-1,"0"2,0 0,0 1,0-1,0 0,0 0,-1 0,0 1,0-1,1 0,0 0,-1 0,1 0,0 0,-1 0,0 0,0-1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928 460,'0'-1,"2"1,-2 1,3 0,-1 0,0 0,1 0,-1-1,-1 1,-1 0,3 1,-1-2,-1 0,1 2,-1-1,0 0,1-1,-1 0,0 0,1 1,-2-2,0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1002 424,'1'0,"-1"1,0 0,-1 0,0 0,1 1,-2-1,1-1,0 1,1 0,-1 0,0 1,0-1,0 2,0-1,0-1,0 0,1 0,-1 1,1-1,-3 2,2-2,1 1,-1-2,1 1,-1 0,0-1,0 0,1 1,0 1,1-2,0 0,2 0,-1-1,-1 1,1-1,0 1,0 0,1-1,-1 0,-1 1,2 0,-2-1,0 1,1-1,-1 1,1-1,0 1,-1 0,3 0,-2 0,-1-1,0 1,1 0,-3 2,1-1,-1-1,1 1,-2-1,0 5,0-4,1 1,-2 0,1-1,1 0,-1 0,1 1,-5 1,5 0,-1-1,-3-2,2 1,-1 1,6-2,0 0,1-1,1 1,-1-1,1 0,-2-1,0 1,2 1,0-1,-2 0,1-1,0 1,-2 1,0-1,0-1,1 2,-1 0,1 0,-1 0,1 0,-1 0,0 0,0 0,-1 1,0 0,-1-1,1 1,-1 0,-1 0,1-1,-1 0,1 2,-1 0,2-1,-2 0,0-1,1 2,0-1,-1 0,1 1,-1 0,-3 0,3-1,1 0,0-1,-1 0,1 2,1 0,-1-2,0 1,0 0,1 0,-1 2,0-2,1 0,0 0,0 1,0-1,0 2,2-3,-1 0,7-1,-4 0,0-1,-1 0,2 1,-1-2,1-1,-3 2,0 1,-2 0,2-1,-1 1,-1-1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1057 414,'2'0,"0"4,-2-3,0 0,0 0,0 1,0 6,0-7,0 0,0 0,-1 1,1-1,-1 0,2-1,0 0,0 0,1 0,0 0,0-1,0 1,-1-1,-1 0,1 1,0-1,0 1,0-1,2 1,-2-1,3 1,-2-1,0 1,-2-1,2 0,-1-1,0 2,-1-1,2 1,-2 1,0 0,-2 0,0 0,0 0,-1 1,-1-1,1 1,3-1,-2 0,0-1,1 2,-1 0,1-2,-37 23,37-22,-6 3,6-2,-1-1,0 0,1 0,0 0,-1-1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553 451,'2'0,"0"0,-1 1,0 1,1-1,-1-1,1-1,-1 1,0-1,-1 0,1 0,1 1,0 1,-1-1,1 1,1 0,-2 0,0 0,6 2,-7-2,1 0,5 1,-2-2,-3 0,0-1,1 0,-1-1,0 2,0-1,0 1,0-1,0 0,0 1,0 0,0 0,0-1,1 1,-1 0,0-1,0 1,0 0,1 0,-1 0,1 0,0 0,-1 1,1 0,0-1,0 0,-1 0,1 0,-1 0,0 0,0 0,0 0,0 0,1 0,-1 0,3 0,-2 0,1-1,-1 1,0-1,-1 0,1-1,-1 2,1-1,-1 1,0 0,1 0,0 0,-1 0,2 1,-2 1,2-1,-2 0,1 0,0 0,-1 0,1-1,-2 1,1-1,2 2,-2-2,1 0,-1 0,1 0,0-2,0 2,0-1,0 0,-2 0,2 0,0 0,0 1,-2-1,1 0,0 1,0 0,1 0,-1 0,0 0,0 0,1 0,0 0,-1 1,0-1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1028 447,'2'0,"0"0,2 0,-2 0,2 1,2 3,0-3,-3-1,2 1,-1 0,0-1,-2 0,0 0,0 0,-1 0,1 0,-1 0,0 0,3 0,0 0,-2 0,2 0,-1 0,-1 0,1 0,0 0,0 0,0 0,-2 0,0-1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1052 478,'0'1,"1"0,0 0,0 0,1 1,1 0,-2 0,1-1,-1-1,0 3,1-1,0-1,-2-3,0 1,1-1,0-1,0 2,0 0,1-1,0 1,-2 0,1 1,0-1,2 0,-1 1,-2-1,2 1,1-1,-2 1,2-1,-1 0,2 0,-3 1,2-1,0-1,0 2,0 0,-2 0,1-1,0 1,1 0,-2 1,0-1,0 1,0 0,-1 0,1 2,-1-1,0-1,0 0,0 1,0-1,0 0,0 0,-4 1,2-1,0 3,1-2,1-1,-2 1,1-1,1 1,-2-1,0-1,0 2,1 0,0-1,-1 1,1-1,0-1,0 1,-2-1,-2-2,3 1,-2 0,3 1,0-1,0 0,1 0,0 0,0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1151 445,'1'-1,"0"2,0 0,0 2,0-1,1 2,-2-3,1 0,0 1,0 0,0 2,0-3,-1 3,1-2,0 0,0 1,0-2,0 2,-1-2,1 2,-1-2,0 0,1 1,0-1,-1 0,0 3,0-3,0 0,0-2,-1-1,0-1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1160 443,'2'-1,"-1"1,0-2,-1 1,1 0,1 1,1-1,-2 1,1-1,-1 0,1 0,0 0,1 0,-2 0,-1 0,3 0,-2 1,-1-1,2 0,-1 0,0-1,1 1,-1 0,0 0,2 1,-1-1,1 0,-3 0,1 0,1 0,-1 1,-1-1,1 0,1 0,0 1,1-2,0 1,0 0,-2 0,0 0,1 0,-1 0,0 1,0 0,0 1,0 1,0-2,-1 1,1 4,1-3,-1-1,0 0,0 0,0 0,0 0,0 2,-1-1,1 1,-1-2,1 1,0 0,0-1,-1 0,0 1,1 1,-1-2,1 1,-1 0,1-1,-1 0,1 2,-1-2,0 1,0-1,1 4,-1-4,0 1,0-1,0 1,1 2,-1-1,0-2,0 1,0-1,1 0,0 1,-1-1,0 1,0-1,0 0,0 1,0 0,0 0,0 0,0 0,0 3,0-4,0 1,0-1,0 0,0 1,-1-2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1198 427,'1'1,"0"-1,0 1,-1 1,1 0,0-2,-1 1,1 2,0-1,-1 0,0-1,0 2,1 2,-1-4,0 1,0-1,0 0,0-2,2 0,-1-1,0-1,1 2,-1 0,-1-2,1 2,0 0,0 1,0-1,0 0,0 1,0-1,0 1,0 0,1-1,-1 0,-1 2,0 1,0 0,-1-1,1 1,0-1,-1 1,0 1,-1-2,1-1,1 1,0 1,-2-2,1 1,0 1,0-1,0-1,0 1,1 0,-4 1,2 0,1-1,-2 2,1-2,1 0,0 0,0 0,-1 0,0 1,1-2,-1 1,1 0,1 0,-3 0,1 1,1-1,1 0,-2-1,1 1,-2 0,2 1,-3-2,0 0,2 1,2 0,-1 0,0 0,0-1,-1 0,1 0,0 0,-1 0,2-1,0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1173 467,'1'-1,"0"1,1 0,-1 0,0 0,1 0,-1 0,1 0,-1 0,0 0,1 0,-1 0,0 0,1 0,-1 0,1 0,0 0,0 0,1 0,0 0,-2 0,0 0,1 0,-1 0,1 0,-1 0,0 0,1 0,1 0,-2 0,0 0,0 0,0 0,1 0,-1 0,0 1,2-1,-2 2,1-2,0 2,-1-1,1-1,-2 1,2-1,0 0,-1 0,1 0,-1 0,0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1206 485,'0'-1,"1"1,1 0,-1 0,0 0,0 0,0 0,0 0,0 0,0 0,0 0,0 0,2 0,-2 0,1 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1207 504,'-1'0,"2"0,0-1,0 0,0 1,2-1,-2 1,1-1,0 0,0 0,-1 1,0 0,3 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1201 515,'0'-1,"1"1,1 0,0 0,-1-1,2 1,-2 0,0 0,0 0,0 0,0-1,1 1,3 0,9-3,-13 3,5-2,-5 2,0-1,0 1,0 0,0-2,0 1,-1 0,0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03T10:13:0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1175 495,'-1'0,"2"1,0 0,0 1,0-2,0 0,1 1,0 1,0-1,0 0,1 0,-3 1,4-1,-3-1,2 0,-1 1,1 0,-2-1,0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748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37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429496729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300" y="1854199"/>
            <a:ext cx="91458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300" y="3602038"/>
            <a:ext cx="91458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366" y="551543"/>
            <a:ext cx="10517671" cy="5558971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-4434" y="-16138"/>
            <a:ext cx="12198965" cy="6889257"/>
          </a:xfrm>
          <a:prstGeom prst="rect">
            <a:avLst/>
          </a:prstGeom>
          <a:gradFill flip="none" rotWithShape="1">
            <a:gsLst>
              <a:gs pos="0">
                <a:srgbClr val="F4F6F8"/>
              </a:gs>
              <a:gs pos="100000">
                <a:srgbClr val="E1E1E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152" tIns="59076" rIns="118152" bIns="59076" anchor="ctr"/>
          <a:lstStyle/>
          <a:p>
            <a:pPr marL="0" marR="0" lvl="0" indent="0" algn="ctr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7260" y="2839223"/>
            <a:ext cx="8133137" cy="1314536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690" b="0" i="0">
                <a:solidFill>
                  <a:srgbClr val="FFFFFF"/>
                </a:solidFill>
              </a:defRPr>
            </a:lvl1pPr>
          </a:lstStyle>
          <a:p>
            <a:pPr fontAlgn="base"/>
            <a:r>
              <a:rPr lang="zh-CN" altLang="en-US" sz="4690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4776" y="5617298"/>
            <a:ext cx="3548134" cy="423342"/>
          </a:xfrm>
        </p:spPr>
        <p:txBody>
          <a:bodyPr>
            <a:normAutofit/>
          </a:bodyPr>
          <a:lstStyle>
            <a:lvl1pPr marL="0" indent="0" algn="ctr">
              <a:buNone/>
              <a:defRPr sz="1955">
                <a:solidFill>
                  <a:schemeClr val="tx1">
                    <a:lumMod val="50000"/>
                  </a:schemeClr>
                </a:solidFill>
              </a:defRPr>
            </a:lvl1pPr>
            <a:lvl2pPr marL="442595" indent="0" algn="ctr">
              <a:buNone/>
              <a:defRPr sz="1955"/>
            </a:lvl2pPr>
            <a:lvl3pPr marL="886460" indent="0" algn="ctr">
              <a:buNone/>
              <a:defRPr sz="1760"/>
            </a:lvl3pPr>
            <a:lvl4pPr marL="1329055" indent="0" algn="ctr">
              <a:buNone/>
              <a:defRPr sz="1565"/>
            </a:lvl4pPr>
            <a:lvl5pPr marL="1772285" indent="0" algn="ctr">
              <a:buNone/>
              <a:defRPr sz="1565"/>
            </a:lvl5pPr>
            <a:lvl6pPr marL="2215515" indent="0" algn="ctr">
              <a:buNone/>
              <a:defRPr sz="1565"/>
            </a:lvl6pPr>
            <a:lvl7pPr marL="2658745" indent="0" algn="ctr">
              <a:buNone/>
              <a:defRPr sz="1565"/>
            </a:lvl7pPr>
            <a:lvl8pPr marL="3101340" indent="0" algn="ctr">
              <a:buNone/>
              <a:defRPr sz="1565"/>
            </a:lvl8pPr>
            <a:lvl9pPr marL="3544570" indent="0" algn="ctr">
              <a:buNone/>
              <a:defRPr sz="1565"/>
            </a:lvl9pPr>
          </a:lstStyle>
          <a:p>
            <a:pPr fontAlgn="base"/>
            <a:r>
              <a:rPr lang="zh-CN" altLang="en-US" sz="1955" strike="noStrike" noProof="1" smtClean="0"/>
              <a:t>单击此处编辑母版副标题样式</a:t>
            </a:r>
            <a:endParaRPr lang="en-US" strike="noStrike" noProof="1"/>
          </a:p>
        </p:txBody>
      </p:sp>
      <p:grpSp>
        <p:nvGrpSpPr>
          <p:cNvPr id="14" name="组合 13"/>
          <p:cNvGrpSpPr/>
          <p:nvPr/>
        </p:nvGrpSpPr>
        <p:grpSpPr>
          <a:xfrm>
            <a:off x="-16" y="196922"/>
            <a:ext cx="12198965" cy="4676775"/>
            <a:chOff x="0" y="263187"/>
            <a:chExt cx="12196561" cy="4678119"/>
          </a:xfrm>
          <a:solidFill>
            <a:schemeClr val="bg2">
              <a:lumMod val="65000"/>
            </a:schemeClr>
          </a:solidFill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0" y="263187"/>
              <a:ext cx="12192000" cy="2353917"/>
            </a:xfrm>
            <a:custGeom>
              <a:avLst/>
              <a:gdLst>
                <a:gd name="T0" fmla="*/ 7933 w 8000"/>
                <a:gd name="T1" fmla="*/ 1418 h 1542"/>
                <a:gd name="T2" fmla="*/ 7832 w 8000"/>
                <a:gd name="T3" fmla="*/ 1315 h 1542"/>
                <a:gd name="T4" fmla="*/ 7738 w 8000"/>
                <a:gd name="T5" fmla="*/ 1352 h 1542"/>
                <a:gd name="T6" fmla="*/ 7673 w 8000"/>
                <a:gd name="T7" fmla="*/ 1336 h 1542"/>
                <a:gd name="T8" fmla="*/ 7538 w 8000"/>
                <a:gd name="T9" fmla="*/ 1313 h 1542"/>
                <a:gd name="T10" fmla="*/ 7430 w 8000"/>
                <a:gd name="T11" fmla="*/ 1287 h 1542"/>
                <a:gd name="T12" fmla="*/ 7292 w 8000"/>
                <a:gd name="T13" fmla="*/ 1358 h 1542"/>
                <a:gd name="T14" fmla="*/ 7170 w 8000"/>
                <a:gd name="T15" fmla="*/ 1352 h 1542"/>
                <a:gd name="T16" fmla="*/ 6993 w 8000"/>
                <a:gd name="T17" fmla="*/ 1400 h 1542"/>
                <a:gd name="T18" fmla="*/ 6886 w 8000"/>
                <a:gd name="T19" fmla="*/ 1357 h 1542"/>
                <a:gd name="T20" fmla="*/ 6766 w 8000"/>
                <a:gd name="T21" fmla="*/ 1380 h 1542"/>
                <a:gd name="T22" fmla="*/ 6640 w 8000"/>
                <a:gd name="T23" fmla="*/ 1194 h 1542"/>
                <a:gd name="T24" fmla="*/ 6505 w 8000"/>
                <a:gd name="T25" fmla="*/ 1157 h 1542"/>
                <a:gd name="T26" fmla="*/ 6381 w 8000"/>
                <a:gd name="T27" fmla="*/ 1311 h 1542"/>
                <a:gd name="T28" fmla="*/ 6242 w 8000"/>
                <a:gd name="T29" fmla="*/ 1181 h 1542"/>
                <a:gd name="T30" fmla="*/ 5688 w 8000"/>
                <a:gd name="T31" fmla="*/ 818 h 1542"/>
                <a:gd name="T32" fmla="*/ 5396 w 8000"/>
                <a:gd name="T33" fmla="*/ 674 h 1542"/>
                <a:gd name="T34" fmla="*/ 5346 w 8000"/>
                <a:gd name="T35" fmla="*/ 615 h 1542"/>
                <a:gd name="T36" fmla="*/ 5292 w 8000"/>
                <a:gd name="T37" fmla="*/ 1274 h 1542"/>
                <a:gd name="T38" fmla="*/ 5007 w 8000"/>
                <a:gd name="T39" fmla="*/ 1089 h 1542"/>
                <a:gd name="T40" fmla="*/ 4819 w 8000"/>
                <a:gd name="T41" fmla="*/ 685 h 1542"/>
                <a:gd name="T42" fmla="*/ 4540 w 8000"/>
                <a:gd name="T43" fmla="*/ 1250 h 1542"/>
                <a:gd name="T44" fmla="*/ 4474 w 8000"/>
                <a:gd name="T45" fmla="*/ 1255 h 1542"/>
                <a:gd name="T46" fmla="*/ 4398 w 8000"/>
                <a:gd name="T47" fmla="*/ 1265 h 1542"/>
                <a:gd name="T48" fmla="*/ 4286 w 8000"/>
                <a:gd name="T49" fmla="*/ 1131 h 1542"/>
                <a:gd name="T50" fmla="*/ 4046 w 8000"/>
                <a:gd name="T51" fmla="*/ 1117 h 1542"/>
                <a:gd name="T52" fmla="*/ 3923 w 8000"/>
                <a:gd name="T53" fmla="*/ 975 h 1542"/>
                <a:gd name="T54" fmla="*/ 3742 w 8000"/>
                <a:gd name="T55" fmla="*/ 1095 h 1542"/>
                <a:gd name="T56" fmla="*/ 3585 w 8000"/>
                <a:gd name="T57" fmla="*/ 1415 h 1542"/>
                <a:gd name="T58" fmla="*/ 3463 w 8000"/>
                <a:gd name="T59" fmla="*/ 1255 h 1542"/>
                <a:gd name="T60" fmla="*/ 3390 w 8000"/>
                <a:gd name="T61" fmla="*/ 372 h 1542"/>
                <a:gd name="T62" fmla="*/ 3367 w 8000"/>
                <a:gd name="T63" fmla="*/ 187 h 1542"/>
                <a:gd name="T64" fmla="*/ 3329 w 8000"/>
                <a:gd name="T65" fmla="*/ 695 h 1542"/>
                <a:gd name="T66" fmla="*/ 2997 w 8000"/>
                <a:gd name="T67" fmla="*/ 1479 h 1542"/>
                <a:gd name="T68" fmla="*/ 2797 w 8000"/>
                <a:gd name="T69" fmla="*/ 1119 h 1542"/>
                <a:gd name="T70" fmla="*/ 2628 w 8000"/>
                <a:gd name="T71" fmla="*/ 1372 h 1542"/>
                <a:gd name="T72" fmla="*/ 2470 w 8000"/>
                <a:gd name="T73" fmla="*/ 1378 h 1542"/>
                <a:gd name="T74" fmla="*/ 2310 w 8000"/>
                <a:gd name="T75" fmla="*/ 1440 h 1542"/>
                <a:gd name="T76" fmla="*/ 2152 w 8000"/>
                <a:gd name="T77" fmla="*/ 1391 h 1542"/>
                <a:gd name="T78" fmla="*/ 2055 w 8000"/>
                <a:gd name="T79" fmla="*/ 1463 h 1542"/>
                <a:gd name="T80" fmla="*/ 1975 w 8000"/>
                <a:gd name="T81" fmla="*/ 1479 h 1542"/>
                <a:gd name="T82" fmla="*/ 1805 w 8000"/>
                <a:gd name="T83" fmla="*/ 1456 h 1542"/>
                <a:gd name="T84" fmla="*/ 1673 w 8000"/>
                <a:gd name="T85" fmla="*/ 1469 h 1542"/>
                <a:gd name="T86" fmla="*/ 1531 w 8000"/>
                <a:gd name="T87" fmla="*/ 1408 h 1542"/>
                <a:gd name="T88" fmla="*/ 1443 w 8000"/>
                <a:gd name="T89" fmla="*/ 1265 h 1542"/>
                <a:gd name="T90" fmla="*/ 1253 w 8000"/>
                <a:gd name="T91" fmla="*/ 1421 h 1542"/>
                <a:gd name="T92" fmla="*/ 1155 w 8000"/>
                <a:gd name="T93" fmla="*/ 1401 h 1542"/>
                <a:gd name="T94" fmla="*/ 1051 w 8000"/>
                <a:gd name="T95" fmla="*/ 1389 h 1542"/>
                <a:gd name="T96" fmla="*/ 969 w 8000"/>
                <a:gd name="T97" fmla="*/ 1224 h 1542"/>
                <a:gd name="T98" fmla="*/ 843 w 8000"/>
                <a:gd name="T99" fmla="*/ 1375 h 1542"/>
                <a:gd name="T100" fmla="*/ 664 w 8000"/>
                <a:gd name="T101" fmla="*/ 1427 h 1542"/>
                <a:gd name="T102" fmla="*/ 515 w 8000"/>
                <a:gd name="T103" fmla="*/ 1241 h 1542"/>
                <a:gd name="T104" fmla="*/ 320 w 8000"/>
                <a:gd name="T105" fmla="*/ 1245 h 1542"/>
                <a:gd name="T106" fmla="*/ 218 w 8000"/>
                <a:gd name="T107" fmla="*/ 1342 h 1542"/>
                <a:gd name="T108" fmla="*/ 56 w 8000"/>
                <a:gd name="T109" fmla="*/ 1357 h 1542"/>
                <a:gd name="T110" fmla="*/ 3369 w 8000"/>
                <a:gd name="T111" fmla="*/ 1408 h 1542"/>
                <a:gd name="T112" fmla="*/ 3356 w 8000"/>
                <a:gd name="T113" fmla="*/ 1141 h 1542"/>
                <a:gd name="T114" fmla="*/ 3356 w 8000"/>
                <a:gd name="T115" fmla="*/ 872 h 1542"/>
                <a:gd name="T116" fmla="*/ 3356 w 8000"/>
                <a:gd name="T117" fmla="*/ 756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000" h="1542">
                  <a:moveTo>
                    <a:pt x="7978" y="1472"/>
                  </a:moveTo>
                  <a:cubicBezTo>
                    <a:pt x="7978" y="1462"/>
                    <a:pt x="7978" y="1462"/>
                    <a:pt x="7978" y="1462"/>
                  </a:cubicBezTo>
                  <a:cubicBezTo>
                    <a:pt x="7966" y="1462"/>
                    <a:pt x="7966" y="1462"/>
                    <a:pt x="7966" y="1462"/>
                  </a:cubicBezTo>
                  <a:cubicBezTo>
                    <a:pt x="7966" y="1436"/>
                    <a:pt x="7966" y="1436"/>
                    <a:pt x="7966" y="1436"/>
                  </a:cubicBezTo>
                  <a:cubicBezTo>
                    <a:pt x="7955" y="1436"/>
                    <a:pt x="7955" y="1436"/>
                    <a:pt x="7955" y="1436"/>
                  </a:cubicBezTo>
                  <a:cubicBezTo>
                    <a:pt x="7955" y="1420"/>
                    <a:pt x="7955" y="1420"/>
                    <a:pt x="7955" y="1420"/>
                  </a:cubicBezTo>
                  <a:cubicBezTo>
                    <a:pt x="7941" y="1420"/>
                    <a:pt x="7941" y="1420"/>
                    <a:pt x="7941" y="1420"/>
                  </a:cubicBezTo>
                  <a:cubicBezTo>
                    <a:pt x="7941" y="1428"/>
                    <a:pt x="7941" y="1428"/>
                    <a:pt x="7941" y="1428"/>
                  </a:cubicBezTo>
                  <a:cubicBezTo>
                    <a:pt x="7933" y="1428"/>
                    <a:pt x="7933" y="1428"/>
                    <a:pt x="7933" y="1428"/>
                  </a:cubicBezTo>
                  <a:cubicBezTo>
                    <a:pt x="7933" y="1418"/>
                    <a:pt x="7933" y="1418"/>
                    <a:pt x="7933" y="1418"/>
                  </a:cubicBezTo>
                  <a:cubicBezTo>
                    <a:pt x="7916" y="1418"/>
                    <a:pt x="7916" y="1418"/>
                    <a:pt x="7916" y="1418"/>
                  </a:cubicBezTo>
                  <a:cubicBezTo>
                    <a:pt x="7916" y="1433"/>
                    <a:pt x="7916" y="1433"/>
                    <a:pt x="7916" y="1433"/>
                  </a:cubicBezTo>
                  <a:cubicBezTo>
                    <a:pt x="7895" y="1433"/>
                    <a:pt x="7895" y="1433"/>
                    <a:pt x="7895" y="1433"/>
                  </a:cubicBezTo>
                  <a:cubicBezTo>
                    <a:pt x="7895" y="1335"/>
                    <a:pt x="7895" y="1335"/>
                    <a:pt x="7895" y="1335"/>
                  </a:cubicBezTo>
                  <a:cubicBezTo>
                    <a:pt x="7879" y="1335"/>
                    <a:pt x="7879" y="1335"/>
                    <a:pt x="7879" y="1335"/>
                  </a:cubicBezTo>
                  <a:cubicBezTo>
                    <a:pt x="7855" y="1316"/>
                    <a:pt x="7855" y="1316"/>
                    <a:pt x="7855" y="1316"/>
                  </a:cubicBezTo>
                  <a:cubicBezTo>
                    <a:pt x="7855" y="1300"/>
                    <a:pt x="7855" y="1300"/>
                    <a:pt x="7855" y="1300"/>
                  </a:cubicBezTo>
                  <a:cubicBezTo>
                    <a:pt x="7843" y="1300"/>
                    <a:pt x="7843" y="1300"/>
                    <a:pt x="7843" y="1300"/>
                  </a:cubicBezTo>
                  <a:cubicBezTo>
                    <a:pt x="7843" y="1315"/>
                    <a:pt x="7843" y="1315"/>
                    <a:pt x="7843" y="1315"/>
                  </a:cubicBezTo>
                  <a:cubicBezTo>
                    <a:pt x="7832" y="1315"/>
                    <a:pt x="7832" y="1315"/>
                    <a:pt x="7832" y="1315"/>
                  </a:cubicBezTo>
                  <a:cubicBezTo>
                    <a:pt x="7832" y="1300"/>
                    <a:pt x="7832" y="1300"/>
                    <a:pt x="7832" y="1300"/>
                  </a:cubicBezTo>
                  <a:cubicBezTo>
                    <a:pt x="7821" y="1300"/>
                    <a:pt x="7821" y="1300"/>
                    <a:pt x="7821" y="1300"/>
                  </a:cubicBezTo>
                  <a:cubicBezTo>
                    <a:pt x="7821" y="1315"/>
                    <a:pt x="7821" y="1315"/>
                    <a:pt x="7821" y="1315"/>
                  </a:cubicBezTo>
                  <a:cubicBezTo>
                    <a:pt x="7806" y="1335"/>
                    <a:pt x="7806" y="1335"/>
                    <a:pt x="7806" y="1335"/>
                  </a:cubicBezTo>
                  <a:cubicBezTo>
                    <a:pt x="7789" y="1335"/>
                    <a:pt x="7789" y="1335"/>
                    <a:pt x="7789" y="1335"/>
                  </a:cubicBezTo>
                  <a:cubicBezTo>
                    <a:pt x="7789" y="1436"/>
                    <a:pt x="7789" y="1436"/>
                    <a:pt x="7789" y="1436"/>
                  </a:cubicBezTo>
                  <a:cubicBezTo>
                    <a:pt x="7749" y="1436"/>
                    <a:pt x="7749" y="1436"/>
                    <a:pt x="7749" y="1436"/>
                  </a:cubicBezTo>
                  <a:cubicBezTo>
                    <a:pt x="7749" y="1345"/>
                    <a:pt x="7749" y="1345"/>
                    <a:pt x="7749" y="1345"/>
                  </a:cubicBezTo>
                  <a:cubicBezTo>
                    <a:pt x="7738" y="1345"/>
                    <a:pt x="7738" y="1345"/>
                    <a:pt x="7738" y="1345"/>
                  </a:cubicBezTo>
                  <a:cubicBezTo>
                    <a:pt x="7738" y="1352"/>
                    <a:pt x="7738" y="1352"/>
                    <a:pt x="7738" y="1352"/>
                  </a:cubicBezTo>
                  <a:cubicBezTo>
                    <a:pt x="7724" y="1352"/>
                    <a:pt x="7724" y="1352"/>
                    <a:pt x="7724" y="1352"/>
                  </a:cubicBezTo>
                  <a:cubicBezTo>
                    <a:pt x="7724" y="1337"/>
                    <a:pt x="7724" y="1337"/>
                    <a:pt x="7724" y="1337"/>
                  </a:cubicBezTo>
                  <a:cubicBezTo>
                    <a:pt x="7713" y="1337"/>
                    <a:pt x="7713" y="1337"/>
                    <a:pt x="7713" y="1337"/>
                  </a:cubicBezTo>
                  <a:cubicBezTo>
                    <a:pt x="7713" y="1321"/>
                    <a:pt x="7713" y="1321"/>
                    <a:pt x="7713" y="1321"/>
                  </a:cubicBezTo>
                  <a:cubicBezTo>
                    <a:pt x="7697" y="1321"/>
                    <a:pt x="7697" y="1321"/>
                    <a:pt x="7697" y="1321"/>
                  </a:cubicBezTo>
                  <a:cubicBezTo>
                    <a:pt x="7697" y="1336"/>
                    <a:pt x="7697" y="1336"/>
                    <a:pt x="7697" y="1336"/>
                  </a:cubicBezTo>
                  <a:cubicBezTo>
                    <a:pt x="7687" y="1336"/>
                    <a:pt x="7687" y="1336"/>
                    <a:pt x="7687" y="1336"/>
                  </a:cubicBezTo>
                  <a:cubicBezTo>
                    <a:pt x="7687" y="1324"/>
                    <a:pt x="7687" y="1324"/>
                    <a:pt x="7687" y="1324"/>
                  </a:cubicBezTo>
                  <a:cubicBezTo>
                    <a:pt x="7673" y="1324"/>
                    <a:pt x="7673" y="1324"/>
                    <a:pt x="7673" y="1324"/>
                  </a:cubicBezTo>
                  <a:cubicBezTo>
                    <a:pt x="7673" y="1336"/>
                    <a:pt x="7673" y="1336"/>
                    <a:pt x="7673" y="1336"/>
                  </a:cubicBezTo>
                  <a:cubicBezTo>
                    <a:pt x="7659" y="1336"/>
                    <a:pt x="7659" y="1336"/>
                    <a:pt x="7659" y="1336"/>
                  </a:cubicBezTo>
                  <a:cubicBezTo>
                    <a:pt x="7659" y="1326"/>
                    <a:pt x="7659" y="1326"/>
                    <a:pt x="7659" y="1326"/>
                  </a:cubicBezTo>
                  <a:cubicBezTo>
                    <a:pt x="7645" y="1326"/>
                    <a:pt x="7645" y="1326"/>
                    <a:pt x="7645" y="1326"/>
                  </a:cubicBezTo>
                  <a:cubicBezTo>
                    <a:pt x="7645" y="1356"/>
                    <a:pt x="7645" y="1356"/>
                    <a:pt x="7645" y="1356"/>
                  </a:cubicBezTo>
                  <a:cubicBezTo>
                    <a:pt x="7616" y="1356"/>
                    <a:pt x="7616" y="1356"/>
                    <a:pt x="7616" y="1356"/>
                  </a:cubicBezTo>
                  <a:cubicBezTo>
                    <a:pt x="7616" y="1439"/>
                    <a:pt x="7616" y="1439"/>
                    <a:pt x="7616" y="1439"/>
                  </a:cubicBezTo>
                  <a:cubicBezTo>
                    <a:pt x="7581" y="1439"/>
                    <a:pt x="7581" y="1439"/>
                    <a:pt x="7581" y="1439"/>
                  </a:cubicBezTo>
                  <a:cubicBezTo>
                    <a:pt x="7581" y="1337"/>
                    <a:pt x="7581" y="1337"/>
                    <a:pt x="7581" y="1337"/>
                  </a:cubicBezTo>
                  <a:cubicBezTo>
                    <a:pt x="7557" y="1337"/>
                    <a:pt x="7557" y="1337"/>
                    <a:pt x="7557" y="1337"/>
                  </a:cubicBezTo>
                  <a:cubicBezTo>
                    <a:pt x="7538" y="1313"/>
                    <a:pt x="7538" y="1313"/>
                    <a:pt x="7538" y="1313"/>
                  </a:cubicBezTo>
                  <a:cubicBezTo>
                    <a:pt x="7497" y="1313"/>
                    <a:pt x="7497" y="1313"/>
                    <a:pt x="7497" y="1313"/>
                  </a:cubicBezTo>
                  <a:cubicBezTo>
                    <a:pt x="7497" y="1416"/>
                    <a:pt x="7497" y="1416"/>
                    <a:pt x="7497" y="1416"/>
                  </a:cubicBezTo>
                  <a:cubicBezTo>
                    <a:pt x="7483" y="1416"/>
                    <a:pt x="7483" y="1416"/>
                    <a:pt x="7483" y="1416"/>
                  </a:cubicBezTo>
                  <a:cubicBezTo>
                    <a:pt x="7483" y="1314"/>
                    <a:pt x="7483" y="1314"/>
                    <a:pt x="7483" y="1314"/>
                  </a:cubicBezTo>
                  <a:cubicBezTo>
                    <a:pt x="7465" y="1285"/>
                    <a:pt x="7465" y="1285"/>
                    <a:pt x="7465" y="1285"/>
                  </a:cubicBezTo>
                  <a:cubicBezTo>
                    <a:pt x="7452" y="1285"/>
                    <a:pt x="7452" y="1285"/>
                    <a:pt x="7452" y="1285"/>
                  </a:cubicBezTo>
                  <a:cubicBezTo>
                    <a:pt x="7452" y="1291"/>
                    <a:pt x="7452" y="1291"/>
                    <a:pt x="7452" y="1291"/>
                  </a:cubicBezTo>
                  <a:cubicBezTo>
                    <a:pt x="7441" y="1291"/>
                    <a:pt x="7441" y="1291"/>
                    <a:pt x="7441" y="1291"/>
                  </a:cubicBezTo>
                  <a:cubicBezTo>
                    <a:pt x="7441" y="1287"/>
                    <a:pt x="7441" y="1287"/>
                    <a:pt x="7441" y="1287"/>
                  </a:cubicBezTo>
                  <a:cubicBezTo>
                    <a:pt x="7430" y="1287"/>
                    <a:pt x="7430" y="1287"/>
                    <a:pt x="7430" y="1287"/>
                  </a:cubicBezTo>
                  <a:cubicBezTo>
                    <a:pt x="7430" y="1301"/>
                    <a:pt x="7430" y="1301"/>
                    <a:pt x="7430" y="1301"/>
                  </a:cubicBezTo>
                  <a:cubicBezTo>
                    <a:pt x="7383" y="1301"/>
                    <a:pt x="7383" y="1301"/>
                    <a:pt x="7383" y="1301"/>
                  </a:cubicBezTo>
                  <a:cubicBezTo>
                    <a:pt x="7383" y="1286"/>
                    <a:pt x="7383" y="1286"/>
                    <a:pt x="7383" y="1286"/>
                  </a:cubicBezTo>
                  <a:cubicBezTo>
                    <a:pt x="7370" y="1261"/>
                    <a:pt x="7370" y="1261"/>
                    <a:pt x="7370" y="1261"/>
                  </a:cubicBezTo>
                  <a:cubicBezTo>
                    <a:pt x="7326" y="1261"/>
                    <a:pt x="7326" y="1261"/>
                    <a:pt x="7326" y="1261"/>
                  </a:cubicBezTo>
                  <a:cubicBezTo>
                    <a:pt x="7326" y="1286"/>
                    <a:pt x="7326" y="1286"/>
                    <a:pt x="7326" y="1286"/>
                  </a:cubicBezTo>
                  <a:cubicBezTo>
                    <a:pt x="7297" y="1286"/>
                    <a:pt x="7297" y="1286"/>
                    <a:pt x="7297" y="1286"/>
                  </a:cubicBezTo>
                  <a:cubicBezTo>
                    <a:pt x="7297" y="1303"/>
                    <a:pt x="7297" y="1303"/>
                    <a:pt x="7297" y="1303"/>
                  </a:cubicBezTo>
                  <a:cubicBezTo>
                    <a:pt x="7292" y="1303"/>
                    <a:pt x="7292" y="1303"/>
                    <a:pt x="7292" y="1303"/>
                  </a:cubicBezTo>
                  <a:cubicBezTo>
                    <a:pt x="7292" y="1358"/>
                    <a:pt x="7292" y="1358"/>
                    <a:pt x="7292" y="1358"/>
                  </a:cubicBezTo>
                  <a:cubicBezTo>
                    <a:pt x="7281" y="1358"/>
                    <a:pt x="7281" y="1358"/>
                    <a:pt x="7281" y="1358"/>
                  </a:cubicBezTo>
                  <a:cubicBezTo>
                    <a:pt x="7281" y="1302"/>
                    <a:pt x="7281" y="1302"/>
                    <a:pt x="7281" y="1302"/>
                  </a:cubicBezTo>
                  <a:cubicBezTo>
                    <a:pt x="7273" y="1302"/>
                    <a:pt x="7273" y="1302"/>
                    <a:pt x="7273" y="1302"/>
                  </a:cubicBezTo>
                  <a:cubicBezTo>
                    <a:pt x="7273" y="1279"/>
                    <a:pt x="7273" y="1279"/>
                    <a:pt x="7273" y="1279"/>
                  </a:cubicBezTo>
                  <a:cubicBezTo>
                    <a:pt x="7210" y="1279"/>
                    <a:pt x="7210" y="1279"/>
                    <a:pt x="7210" y="1279"/>
                  </a:cubicBezTo>
                  <a:cubicBezTo>
                    <a:pt x="7210" y="1303"/>
                    <a:pt x="7210" y="1303"/>
                    <a:pt x="7210" y="1303"/>
                  </a:cubicBezTo>
                  <a:cubicBezTo>
                    <a:pt x="7179" y="1303"/>
                    <a:pt x="7179" y="1303"/>
                    <a:pt x="7179" y="1303"/>
                  </a:cubicBezTo>
                  <a:cubicBezTo>
                    <a:pt x="7179" y="1323"/>
                    <a:pt x="7179" y="1323"/>
                    <a:pt x="7179" y="1323"/>
                  </a:cubicBezTo>
                  <a:cubicBezTo>
                    <a:pt x="7170" y="1323"/>
                    <a:pt x="7170" y="1323"/>
                    <a:pt x="7170" y="1323"/>
                  </a:cubicBezTo>
                  <a:cubicBezTo>
                    <a:pt x="7170" y="1352"/>
                    <a:pt x="7170" y="1352"/>
                    <a:pt x="7170" y="1352"/>
                  </a:cubicBezTo>
                  <a:cubicBezTo>
                    <a:pt x="7090" y="1352"/>
                    <a:pt x="7090" y="1352"/>
                    <a:pt x="7090" y="1352"/>
                  </a:cubicBezTo>
                  <a:cubicBezTo>
                    <a:pt x="7090" y="1362"/>
                    <a:pt x="7090" y="1362"/>
                    <a:pt x="7090" y="1362"/>
                  </a:cubicBezTo>
                  <a:cubicBezTo>
                    <a:pt x="7069" y="1362"/>
                    <a:pt x="7069" y="1362"/>
                    <a:pt x="7069" y="1362"/>
                  </a:cubicBezTo>
                  <a:cubicBezTo>
                    <a:pt x="7069" y="1308"/>
                    <a:pt x="7069" y="1308"/>
                    <a:pt x="7069" y="1308"/>
                  </a:cubicBezTo>
                  <a:cubicBezTo>
                    <a:pt x="7036" y="1308"/>
                    <a:pt x="7036" y="1308"/>
                    <a:pt x="7036" y="1308"/>
                  </a:cubicBezTo>
                  <a:cubicBezTo>
                    <a:pt x="7036" y="1291"/>
                    <a:pt x="7036" y="1291"/>
                    <a:pt x="7036" y="1291"/>
                  </a:cubicBezTo>
                  <a:cubicBezTo>
                    <a:pt x="7010" y="1291"/>
                    <a:pt x="7010" y="1291"/>
                    <a:pt x="7010" y="1291"/>
                  </a:cubicBezTo>
                  <a:cubicBezTo>
                    <a:pt x="7010" y="1305"/>
                    <a:pt x="7010" y="1305"/>
                    <a:pt x="7010" y="1305"/>
                  </a:cubicBezTo>
                  <a:cubicBezTo>
                    <a:pt x="6993" y="1305"/>
                    <a:pt x="6993" y="1305"/>
                    <a:pt x="6993" y="1305"/>
                  </a:cubicBezTo>
                  <a:cubicBezTo>
                    <a:pt x="6993" y="1400"/>
                    <a:pt x="6993" y="1400"/>
                    <a:pt x="6993" y="1400"/>
                  </a:cubicBezTo>
                  <a:cubicBezTo>
                    <a:pt x="6972" y="1400"/>
                    <a:pt x="6972" y="1400"/>
                    <a:pt x="6972" y="1400"/>
                  </a:cubicBezTo>
                  <a:cubicBezTo>
                    <a:pt x="6972" y="1391"/>
                    <a:pt x="6972" y="1391"/>
                    <a:pt x="6972" y="1391"/>
                  </a:cubicBezTo>
                  <a:cubicBezTo>
                    <a:pt x="6952" y="1391"/>
                    <a:pt x="6952" y="1391"/>
                    <a:pt x="6952" y="1391"/>
                  </a:cubicBezTo>
                  <a:cubicBezTo>
                    <a:pt x="6952" y="1405"/>
                    <a:pt x="6952" y="1405"/>
                    <a:pt x="6952" y="1405"/>
                  </a:cubicBezTo>
                  <a:cubicBezTo>
                    <a:pt x="6936" y="1405"/>
                    <a:pt x="6936" y="1405"/>
                    <a:pt x="6936" y="1405"/>
                  </a:cubicBezTo>
                  <a:cubicBezTo>
                    <a:pt x="6936" y="1375"/>
                    <a:pt x="6936" y="1375"/>
                    <a:pt x="6936" y="1375"/>
                  </a:cubicBezTo>
                  <a:cubicBezTo>
                    <a:pt x="6922" y="1375"/>
                    <a:pt x="6922" y="1375"/>
                    <a:pt x="6922" y="1375"/>
                  </a:cubicBezTo>
                  <a:cubicBezTo>
                    <a:pt x="6922" y="1357"/>
                    <a:pt x="6922" y="1357"/>
                    <a:pt x="6922" y="1357"/>
                  </a:cubicBezTo>
                  <a:cubicBezTo>
                    <a:pt x="6906" y="1357"/>
                    <a:pt x="6906" y="1357"/>
                    <a:pt x="6906" y="1357"/>
                  </a:cubicBezTo>
                  <a:cubicBezTo>
                    <a:pt x="6886" y="1357"/>
                    <a:pt x="6886" y="1357"/>
                    <a:pt x="6886" y="1357"/>
                  </a:cubicBezTo>
                  <a:cubicBezTo>
                    <a:pt x="6886" y="1348"/>
                    <a:pt x="6886" y="1348"/>
                    <a:pt x="6886" y="1348"/>
                  </a:cubicBezTo>
                  <a:cubicBezTo>
                    <a:pt x="6852" y="1348"/>
                    <a:pt x="6852" y="1348"/>
                    <a:pt x="6852" y="1348"/>
                  </a:cubicBezTo>
                  <a:cubicBezTo>
                    <a:pt x="6852" y="1334"/>
                    <a:pt x="6852" y="1334"/>
                    <a:pt x="6852" y="1334"/>
                  </a:cubicBezTo>
                  <a:cubicBezTo>
                    <a:pt x="6839" y="1334"/>
                    <a:pt x="6839" y="1334"/>
                    <a:pt x="6839" y="1334"/>
                  </a:cubicBezTo>
                  <a:cubicBezTo>
                    <a:pt x="6839" y="1344"/>
                    <a:pt x="6839" y="1344"/>
                    <a:pt x="6839" y="1344"/>
                  </a:cubicBezTo>
                  <a:cubicBezTo>
                    <a:pt x="6786" y="1344"/>
                    <a:pt x="6786" y="1344"/>
                    <a:pt x="6786" y="1344"/>
                  </a:cubicBezTo>
                  <a:cubicBezTo>
                    <a:pt x="6786" y="1355"/>
                    <a:pt x="6786" y="1355"/>
                    <a:pt x="6786" y="1355"/>
                  </a:cubicBezTo>
                  <a:cubicBezTo>
                    <a:pt x="6776" y="1355"/>
                    <a:pt x="6776" y="1355"/>
                    <a:pt x="6776" y="1355"/>
                  </a:cubicBezTo>
                  <a:cubicBezTo>
                    <a:pt x="6776" y="1370"/>
                    <a:pt x="6776" y="1370"/>
                    <a:pt x="6776" y="1370"/>
                  </a:cubicBezTo>
                  <a:cubicBezTo>
                    <a:pt x="6766" y="1380"/>
                    <a:pt x="6766" y="1380"/>
                    <a:pt x="6766" y="1380"/>
                  </a:cubicBezTo>
                  <a:cubicBezTo>
                    <a:pt x="6766" y="1411"/>
                    <a:pt x="6766" y="1411"/>
                    <a:pt x="6766" y="1411"/>
                  </a:cubicBezTo>
                  <a:cubicBezTo>
                    <a:pt x="6755" y="1411"/>
                    <a:pt x="6755" y="1411"/>
                    <a:pt x="6755" y="1411"/>
                  </a:cubicBezTo>
                  <a:cubicBezTo>
                    <a:pt x="6755" y="1381"/>
                    <a:pt x="6755" y="1381"/>
                    <a:pt x="6755" y="1381"/>
                  </a:cubicBezTo>
                  <a:cubicBezTo>
                    <a:pt x="6744" y="1367"/>
                    <a:pt x="6744" y="1367"/>
                    <a:pt x="6744" y="1367"/>
                  </a:cubicBezTo>
                  <a:cubicBezTo>
                    <a:pt x="6744" y="1291"/>
                    <a:pt x="6744" y="1291"/>
                    <a:pt x="6744" y="1291"/>
                  </a:cubicBezTo>
                  <a:cubicBezTo>
                    <a:pt x="6727" y="1291"/>
                    <a:pt x="6727" y="1291"/>
                    <a:pt x="6727" y="1291"/>
                  </a:cubicBezTo>
                  <a:cubicBezTo>
                    <a:pt x="6727" y="1217"/>
                    <a:pt x="6727" y="1217"/>
                    <a:pt x="6727" y="1217"/>
                  </a:cubicBezTo>
                  <a:cubicBezTo>
                    <a:pt x="6670" y="1217"/>
                    <a:pt x="6670" y="1217"/>
                    <a:pt x="6670" y="1217"/>
                  </a:cubicBezTo>
                  <a:cubicBezTo>
                    <a:pt x="6670" y="1194"/>
                    <a:pt x="6670" y="1194"/>
                    <a:pt x="6670" y="1194"/>
                  </a:cubicBezTo>
                  <a:cubicBezTo>
                    <a:pt x="6640" y="1194"/>
                    <a:pt x="6640" y="1194"/>
                    <a:pt x="6640" y="1194"/>
                  </a:cubicBezTo>
                  <a:cubicBezTo>
                    <a:pt x="6640" y="1246"/>
                    <a:pt x="6640" y="1246"/>
                    <a:pt x="6640" y="1246"/>
                  </a:cubicBezTo>
                  <a:cubicBezTo>
                    <a:pt x="6625" y="1246"/>
                    <a:pt x="6625" y="1246"/>
                    <a:pt x="6625" y="1246"/>
                  </a:cubicBezTo>
                  <a:cubicBezTo>
                    <a:pt x="6625" y="1229"/>
                    <a:pt x="6625" y="1229"/>
                    <a:pt x="6625" y="1229"/>
                  </a:cubicBezTo>
                  <a:cubicBezTo>
                    <a:pt x="6625" y="1229"/>
                    <a:pt x="6614" y="1229"/>
                    <a:pt x="6609" y="1229"/>
                  </a:cubicBezTo>
                  <a:cubicBezTo>
                    <a:pt x="6604" y="1229"/>
                    <a:pt x="6604" y="1246"/>
                    <a:pt x="6604" y="1246"/>
                  </a:cubicBezTo>
                  <a:cubicBezTo>
                    <a:pt x="6604" y="1293"/>
                    <a:pt x="6604" y="1293"/>
                    <a:pt x="6604" y="1293"/>
                  </a:cubicBezTo>
                  <a:cubicBezTo>
                    <a:pt x="6562" y="1293"/>
                    <a:pt x="6562" y="1293"/>
                    <a:pt x="6562" y="1293"/>
                  </a:cubicBezTo>
                  <a:cubicBezTo>
                    <a:pt x="6562" y="1130"/>
                    <a:pt x="6562" y="1130"/>
                    <a:pt x="6562" y="1130"/>
                  </a:cubicBezTo>
                  <a:cubicBezTo>
                    <a:pt x="6505" y="1130"/>
                    <a:pt x="6505" y="1130"/>
                    <a:pt x="6505" y="1130"/>
                  </a:cubicBezTo>
                  <a:cubicBezTo>
                    <a:pt x="6505" y="1157"/>
                    <a:pt x="6505" y="1157"/>
                    <a:pt x="6505" y="1157"/>
                  </a:cubicBezTo>
                  <a:cubicBezTo>
                    <a:pt x="6481" y="1157"/>
                    <a:pt x="6477" y="1169"/>
                    <a:pt x="6477" y="1169"/>
                  </a:cubicBezTo>
                  <a:cubicBezTo>
                    <a:pt x="6450" y="1169"/>
                    <a:pt x="6450" y="1169"/>
                    <a:pt x="6450" y="1169"/>
                  </a:cubicBezTo>
                  <a:cubicBezTo>
                    <a:pt x="6450" y="1202"/>
                    <a:pt x="6450" y="1202"/>
                    <a:pt x="6450" y="1202"/>
                  </a:cubicBezTo>
                  <a:cubicBezTo>
                    <a:pt x="6438" y="1202"/>
                    <a:pt x="6438" y="1202"/>
                    <a:pt x="6438" y="1202"/>
                  </a:cubicBezTo>
                  <a:cubicBezTo>
                    <a:pt x="6438" y="1333"/>
                    <a:pt x="6438" y="1333"/>
                    <a:pt x="6438" y="1333"/>
                  </a:cubicBezTo>
                  <a:cubicBezTo>
                    <a:pt x="6414" y="1333"/>
                    <a:pt x="6414" y="1333"/>
                    <a:pt x="6414" y="1333"/>
                  </a:cubicBezTo>
                  <a:cubicBezTo>
                    <a:pt x="6414" y="1314"/>
                    <a:pt x="6414" y="1314"/>
                    <a:pt x="6414" y="1314"/>
                  </a:cubicBezTo>
                  <a:cubicBezTo>
                    <a:pt x="6401" y="1301"/>
                    <a:pt x="6401" y="1301"/>
                    <a:pt x="6401" y="1301"/>
                  </a:cubicBezTo>
                  <a:cubicBezTo>
                    <a:pt x="6394" y="1301"/>
                    <a:pt x="6394" y="1301"/>
                    <a:pt x="6394" y="1301"/>
                  </a:cubicBezTo>
                  <a:cubicBezTo>
                    <a:pt x="6381" y="1311"/>
                    <a:pt x="6381" y="1311"/>
                    <a:pt x="6381" y="1311"/>
                  </a:cubicBezTo>
                  <a:cubicBezTo>
                    <a:pt x="6381" y="1078"/>
                    <a:pt x="6381" y="1078"/>
                    <a:pt x="6381" y="1078"/>
                  </a:cubicBezTo>
                  <a:cubicBezTo>
                    <a:pt x="6322" y="1065"/>
                    <a:pt x="6322" y="1065"/>
                    <a:pt x="6322" y="1065"/>
                  </a:cubicBezTo>
                  <a:cubicBezTo>
                    <a:pt x="6297" y="1065"/>
                    <a:pt x="6297" y="1065"/>
                    <a:pt x="6297" y="1065"/>
                  </a:cubicBezTo>
                  <a:cubicBezTo>
                    <a:pt x="6297" y="1080"/>
                    <a:pt x="6297" y="1080"/>
                    <a:pt x="6297" y="1080"/>
                  </a:cubicBezTo>
                  <a:cubicBezTo>
                    <a:pt x="6280" y="1080"/>
                    <a:pt x="6280" y="1080"/>
                    <a:pt x="6280" y="1080"/>
                  </a:cubicBezTo>
                  <a:cubicBezTo>
                    <a:pt x="6280" y="1135"/>
                    <a:pt x="6280" y="1135"/>
                    <a:pt x="6280" y="1135"/>
                  </a:cubicBezTo>
                  <a:cubicBezTo>
                    <a:pt x="6264" y="1135"/>
                    <a:pt x="6264" y="1135"/>
                    <a:pt x="6264" y="1135"/>
                  </a:cubicBezTo>
                  <a:cubicBezTo>
                    <a:pt x="6264" y="1207"/>
                    <a:pt x="6264" y="1207"/>
                    <a:pt x="6264" y="1207"/>
                  </a:cubicBezTo>
                  <a:cubicBezTo>
                    <a:pt x="6242" y="1207"/>
                    <a:pt x="6242" y="1207"/>
                    <a:pt x="6242" y="1207"/>
                  </a:cubicBezTo>
                  <a:cubicBezTo>
                    <a:pt x="6242" y="1181"/>
                    <a:pt x="6242" y="1181"/>
                    <a:pt x="6242" y="1181"/>
                  </a:cubicBezTo>
                  <a:cubicBezTo>
                    <a:pt x="6214" y="1181"/>
                    <a:pt x="6214" y="1181"/>
                    <a:pt x="6214" y="1181"/>
                  </a:cubicBezTo>
                  <a:cubicBezTo>
                    <a:pt x="6214" y="1098"/>
                    <a:pt x="6214" y="1098"/>
                    <a:pt x="6214" y="1098"/>
                  </a:cubicBezTo>
                  <a:cubicBezTo>
                    <a:pt x="6196" y="1098"/>
                    <a:pt x="6196" y="1098"/>
                    <a:pt x="6196" y="1098"/>
                  </a:cubicBezTo>
                  <a:cubicBezTo>
                    <a:pt x="6196" y="1048"/>
                    <a:pt x="6196" y="1048"/>
                    <a:pt x="6196" y="1048"/>
                  </a:cubicBezTo>
                  <a:cubicBezTo>
                    <a:pt x="6114" y="1039"/>
                    <a:pt x="6114" y="1039"/>
                    <a:pt x="6114" y="1039"/>
                  </a:cubicBezTo>
                  <a:cubicBezTo>
                    <a:pt x="6114" y="1024"/>
                    <a:pt x="6114" y="1024"/>
                    <a:pt x="6114" y="1024"/>
                  </a:cubicBezTo>
                  <a:cubicBezTo>
                    <a:pt x="5961" y="1014"/>
                    <a:pt x="5961" y="1014"/>
                    <a:pt x="5961" y="1014"/>
                  </a:cubicBezTo>
                  <a:cubicBezTo>
                    <a:pt x="5961" y="823"/>
                    <a:pt x="5961" y="823"/>
                    <a:pt x="5961" y="823"/>
                  </a:cubicBezTo>
                  <a:cubicBezTo>
                    <a:pt x="5826" y="790"/>
                    <a:pt x="5826" y="790"/>
                    <a:pt x="5826" y="790"/>
                  </a:cubicBezTo>
                  <a:cubicBezTo>
                    <a:pt x="5688" y="818"/>
                    <a:pt x="5688" y="818"/>
                    <a:pt x="5688" y="818"/>
                  </a:cubicBezTo>
                  <a:cubicBezTo>
                    <a:pt x="5688" y="1359"/>
                    <a:pt x="5688" y="1359"/>
                    <a:pt x="5688" y="1359"/>
                  </a:cubicBezTo>
                  <a:cubicBezTo>
                    <a:pt x="5605" y="1359"/>
                    <a:pt x="5605" y="1359"/>
                    <a:pt x="5605" y="1359"/>
                  </a:cubicBezTo>
                  <a:cubicBezTo>
                    <a:pt x="5605" y="451"/>
                    <a:pt x="5605" y="451"/>
                    <a:pt x="5605" y="451"/>
                  </a:cubicBezTo>
                  <a:cubicBezTo>
                    <a:pt x="5468" y="487"/>
                    <a:pt x="5468" y="487"/>
                    <a:pt x="5468" y="487"/>
                  </a:cubicBezTo>
                  <a:cubicBezTo>
                    <a:pt x="5468" y="1274"/>
                    <a:pt x="5468" y="1274"/>
                    <a:pt x="5468" y="1274"/>
                  </a:cubicBezTo>
                  <a:cubicBezTo>
                    <a:pt x="5414" y="1274"/>
                    <a:pt x="5414" y="1274"/>
                    <a:pt x="5414" y="1274"/>
                  </a:cubicBezTo>
                  <a:cubicBezTo>
                    <a:pt x="5414" y="683"/>
                    <a:pt x="5414" y="683"/>
                    <a:pt x="5414" y="683"/>
                  </a:cubicBezTo>
                  <a:cubicBezTo>
                    <a:pt x="5404" y="683"/>
                    <a:pt x="5404" y="683"/>
                    <a:pt x="5404" y="683"/>
                  </a:cubicBezTo>
                  <a:cubicBezTo>
                    <a:pt x="5404" y="674"/>
                    <a:pt x="5404" y="674"/>
                    <a:pt x="5404" y="674"/>
                  </a:cubicBezTo>
                  <a:cubicBezTo>
                    <a:pt x="5396" y="674"/>
                    <a:pt x="5396" y="674"/>
                    <a:pt x="5396" y="674"/>
                  </a:cubicBezTo>
                  <a:cubicBezTo>
                    <a:pt x="5396" y="655"/>
                    <a:pt x="5396" y="655"/>
                    <a:pt x="5396" y="655"/>
                  </a:cubicBezTo>
                  <a:cubicBezTo>
                    <a:pt x="5384" y="655"/>
                    <a:pt x="5384" y="655"/>
                    <a:pt x="5384" y="655"/>
                  </a:cubicBezTo>
                  <a:cubicBezTo>
                    <a:pt x="5384" y="634"/>
                    <a:pt x="5384" y="634"/>
                    <a:pt x="5384" y="634"/>
                  </a:cubicBezTo>
                  <a:cubicBezTo>
                    <a:pt x="5367" y="634"/>
                    <a:pt x="5367" y="634"/>
                    <a:pt x="5367" y="634"/>
                  </a:cubicBezTo>
                  <a:cubicBezTo>
                    <a:pt x="5367" y="615"/>
                    <a:pt x="5367" y="615"/>
                    <a:pt x="5367" y="615"/>
                  </a:cubicBezTo>
                  <a:cubicBezTo>
                    <a:pt x="5360" y="615"/>
                    <a:pt x="5360" y="615"/>
                    <a:pt x="5360" y="615"/>
                  </a:cubicBezTo>
                  <a:cubicBezTo>
                    <a:pt x="5360" y="593"/>
                    <a:pt x="5360" y="593"/>
                    <a:pt x="5360" y="593"/>
                  </a:cubicBezTo>
                  <a:cubicBezTo>
                    <a:pt x="5353" y="532"/>
                    <a:pt x="5353" y="532"/>
                    <a:pt x="5353" y="532"/>
                  </a:cubicBezTo>
                  <a:cubicBezTo>
                    <a:pt x="5346" y="593"/>
                    <a:pt x="5346" y="593"/>
                    <a:pt x="5346" y="593"/>
                  </a:cubicBezTo>
                  <a:cubicBezTo>
                    <a:pt x="5346" y="615"/>
                    <a:pt x="5346" y="615"/>
                    <a:pt x="5346" y="615"/>
                  </a:cubicBezTo>
                  <a:cubicBezTo>
                    <a:pt x="5339" y="615"/>
                    <a:pt x="5339" y="615"/>
                    <a:pt x="5339" y="615"/>
                  </a:cubicBezTo>
                  <a:cubicBezTo>
                    <a:pt x="5339" y="634"/>
                    <a:pt x="5339" y="634"/>
                    <a:pt x="5339" y="634"/>
                  </a:cubicBezTo>
                  <a:cubicBezTo>
                    <a:pt x="5322" y="634"/>
                    <a:pt x="5322" y="634"/>
                    <a:pt x="5322" y="634"/>
                  </a:cubicBezTo>
                  <a:cubicBezTo>
                    <a:pt x="5322" y="655"/>
                    <a:pt x="5322" y="655"/>
                    <a:pt x="5322" y="655"/>
                  </a:cubicBezTo>
                  <a:cubicBezTo>
                    <a:pt x="5310" y="655"/>
                    <a:pt x="5310" y="655"/>
                    <a:pt x="5310" y="655"/>
                  </a:cubicBezTo>
                  <a:cubicBezTo>
                    <a:pt x="5310" y="674"/>
                    <a:pt x="5310" y="674"/>
                    <a:pt x="5310" y="674"/>
                  </a:cubicBezTo>
                  <a:cubicBezTo>
                    <a:pt x="5302" y="674"/>
                    <a:pt x="5302" y="674"/>
                    <a:pt x="5302" y="674"/>
                  </a:cubicBezTo>
                  <a:cubicBezTo>
                    <a:pt x="5302" y="683"/>
                    <a:pt x="5302" y="683"/>
                    <a:pt x="5302" y="683"/>
                  </a:cubicBezTo>
                  <a:cubicBezTo>
                    <a:pt x="5292" y="683"/>
                    <a:pt x="5292" y="683"/>
                    <a:pt x="5292" y="683"/>
                  </a:cubicBezTo>
                  <a:cubicBezTo>
                    <a:pt x="5292" y="1274"/>
                    <a:pt x="5292" y="1274"/>
                    <a:pt x="5292" y="1274"/>
                  </a:cubicBezTo>
                  <a:cubicBezTo>
                    <a:pt x="5260" y="1274"/>
                    <a:pt x="5260" y="1274"/>
                    <a:pt x="5260" y="1274"/>
                  </a:cubicBezTo>
                  <a:cubicBezTo>
                    <a:pt x="5260" y="792"/>
                    <a:pt x="5260" y="792"/>
                    <a:pt x="5260" y="792"/>
                  </a:cubicBezTo>
                  <a:cubicBezTo>
                    <a:pt x="5098" y="792"/>
                    <a:pt x="5098" y="792"/>
                    <a:pt x="5098" y="792"/>
                  </a:cubicBezTo>
                  <a:cubicBezTo>
                    <a:pt x="5073" y="817"/>
                    <a:pt x="5073" y="817"/>
                    <a:pt x="5073" y="817"/>
                  </a:cubicBezTo>
                  <a:cubicBezTo>
                    <a:pt x="5073" y="1219"/>
                    <a:pt x="5073" y="1219"/>
                    <a:pt x="5073" y="1219"/>
                  </a:cubicBezTo>
                  <a:cubicBezTo>
                    <a:pt x="5044" y="1219"/>
                    <a:pt x="5044" y="1219"/>
                    <a:pt x="5044" y="1219"/>
                  </a:cubicBezTo>
                  <a:cubicBezTo>
                    <a:pt x="5031" y="1237"/>
                    <a:pt x="5031" y="1237"/>
                    <a:pt x="5031" y="1237"/>
                  </a:cubicBezTo>
                  <a:cubicBezTo>
                    <a:pt x="5031" y="1419"/>
                    <a:pt x="5031" y="1419"/>
                    <a:pt x="5031" y="1419"/>
                  </a:cubicBezTo>
                  <a:cubicBezTo>
                    <a:pt x="5007" y="1419"/>
                    <a:pt x="5007" y="1419"/>
                    <a:pt x="5007" y="1419"/>
                  </a:cubicBezTo>
                  <a:cubicBezTo>
                    <a:pt x="5007" y="1089"/>
                    <a:pt x="5007" y="1089"/>
                    <a:pt x="5007" y="1089"/>
                  </a:cubicBezTo>
                  <a:cubicBezTo>
                    <a:pt x="4993" y="1089"/>
                    <a:pt x="4993" y="1089"/>
                    <a:pt x="4993" y="1089"/>
                  </a:cubicBezTo>
                  <a:cubicBezTo>
                    <a:pt x="4993" y="1050"/>
                    <a:pt x="4993" y="1050"/>
                    <a:pt x="4993" y="1050"/>
                  </a:cubicBezTo>
                  <a:cubicBezTo>
                    <a:pt x="4981" y="1050"/>
                    <a:pt x="4981" y="1050"/>
                    <a:pt x="4981" y="1050"/>
                  </a:cubicBezTo>
                  <a:cubicBezTo>
                    <a:pt x="4981" y="1026"/>
                    <a:pt x="4981" y="1026"/>
                    <a:pt x="4981" y="1026"/>
                  </a:cubicBezTo>
                  <a:cubicBezTo>
                    <a:pt x="4959" y="1026"/>
                    <a:pt x="4959" y="1026"/>
                    <a:pt x="4959" y="1026"/>
                  </a:cubicBezTo>
                  <a:cubicBezTo>
                    <a:pt x="4945" y="1016"/>
                    <a:pt x="4945" y="1016"/>
                    <a:pt x="4945" y="1016"/>
                  </a:cubicBezTo>
                  <a:cubicBezTo>
                    <a:pt x="4945" y="887"/>
                    <a:pt x="4945" y="887"/>
                    <a:pt x="4945" y="887"/>
                  </a:cubicBezTo>
                  <a:cubicBezTo>
                    <a:pt x="4841" y="919"/>
                    <a:pt x="4841" y="919"/>
                    <a:pt x="4841" y="919"/>
                  </a:cubicBezTo>
                  <a:cubicBezTo>
                    <a:pt x="4819" y="902"/>
                    <a:pt x="4819" y="902"/>
                    <a:pt x="4819" y="902"/>
                  </a:cubicBezTo>
                  <a:cubicBezTo>
                    <a:pt x="4819" y="685"/>
                    <a:pt x="4819" y="685"/>
                    <a:pt x="4819" y="685"/>
                  </a:cubicBezTo>
                  <a:cubicBezTo>
                    <a:pt x="4750" y="668"/>
                    <a:pt x="4750" y="668"/>
                    <a:pt x="4750" y="668"/>
                  </a:cubicBezTo>
                  <a:cubicBezTo>
                    <a:pt x="4616" y="723"/>
                    <a:pt x="4616" y="723"/>
                    <a:pt x="4616" y="723"/>
                  </a:cubicBezTo>
                  <a:cubicBezTo>
                    <a:pt x="4616" y="734"/>
                    <a:pt x="4616" y="734"/>
                    <a:pt x="4616" y="734"/>
                  </a:cubicBezTo>
                  <a:cubicBezTo>
                    <a:pt x="4593" y="720"/>
                    <a:pt x="4593" y="720"/>
                    <a:pt x="4593" y="720"/>
                  </a:cubicBezTo>
                  <a:cubicBezTo>
                    <a:pt x="4574" y="720"/>
                    <a:pt x="4574" y="720"/>
                    <a:pt x="4574" y="720"/>
                  </a:cubicBezTo>
                  <a:cubicBezTo>
                    <a:pt x="4574" y="739"/>
                    <a:pt x="4574" y="739"/>
                    <a:pt x="4574" y="739"/>
                  </a:cubicBezTo>
                  <a:cubicBezTo>
                    <a:pt x="4551" y="739"/>
                    <a:pt x="4551" y="739"/>
                    <a:pt x="4551" y="739"/>
                  </a:cubicBezTo>
                  <a:cubicBezTo>
                    <a:pt x="4551" y="807"/>
                    <a:pt x="4551" y="807"/>
                    <a:pt x="4551" y="807"/>
                  </a:cubicBezTo>
                  <a:cubicBezTo>
                    <a:pt x="4540" y="807"/>
                    <a:pt x="4540" y="807"/>
                    <a:pt x="4540" y="807"/>
                  </a:cubicBezTo>
                  <a:cubicBezTo>
                    <a:pt x="4540" y="1250"/>
                    <a:pt x="4540" y="1250"/>
                    <a:pt x="4540" y="1250"/>
                  </a:cubicBezTo>
                  <a:cubicBezTo>
                    <a:pt x="4523" y="1250"/>
                    <a:pt x="4523" y="1250"/>
                    <a:pt x="4523" y="1250"/>
                  </a:cubicBezTo>
                  <a:cubicBezTo>
                    <a:pt x="4516" y="1237"/>
                    <a:pt x="4516" y="1237"/>
                    <a:pt x="4516" y="1237"/>
                  </a:cubicBezTo>
                  <a:cubicBezTo>
                    <a:pt x="4516" y="1205"/>
                    <a:pt x="4516" y="1205"/>
                    <a:pt x="4516" y="1205"/>
                  </a:cubicBezTo>
                  <a:cubicBezTo>
                    <a:pt x="4499" y="1205"/>
                    <a:pt x="4499" y="1205"/>
                    <a:pt x="4499" y="1205"/>
                  </a:cubicBezTo>
                  <a:cubicBezTo>
                    <a:pt x="4499" y="1238"/>
                    <a:pt x="4499" y="1238"/>
                    <a:pt x="4499" y="1238"/>
                  </a:cubicBezTo>
                  <a:cubicBezTo>
                    <a:pt x="4495" y="1234"/>
                    <a:pt x="4495" y="1234"/>
                    <a:pt x="4495" y="1234"/>
                  </a:cubicBezTo>
                  <a:cubicBezTo>
                    <a:pt x="4495" y="1245"/>
                    <a:pt x="4495" y="1245"/>
                    <a:pt x="4495" y="1245"/>
                  </a:cubicBezTo>
                  <a:cubicBezTo>
                    <a:pt x="4482" y="1245"/>
                    <a:pt x="4482" y="1245"/>
                    <a:pt x="4482" y="1245"/>
                  </a:cubicBezTo>
                  <a:cubicBezTo>
                    <a:pt x="4482" y="1255"/>
                    <a:pt x="4482" y="1255"/>
                    <a:pt x="4482" y="1255"/>
                  </a:cubicBezTo>
                  <a:cubicBezTo>
                    <a:pt x="4474" y="1255"/>
                    <a:pt x="4474" y="1255"/>
                    <a:pt x="4474" y="1255"/>
                  </a:cubicBezTo>
                  <a:cubicBezTo>
                    <a:pt x="4474" y="1263"/>
                    <a:pt x="4474" y="1263"/>
                    <a:pt x="4474" y="1263"/>
                  </a:cubicBezTo>
                  <a:cubicBezTo>
                    <a:pt x="4452" y="1263"/>
                    <a:pt x="4452" y="1263"/>
                    <a:pt x="4452" y="1263"/>
                  </a:cubicBezTo>
                  <a:cubicBezTo>
                    <a:pt x="4452" y="1251"/>
                    <a:pt x="4452" y="1251"/>
                    <a:pt x="4452" y="1251"/>
                  </a:cubicBezTo>
                  <a:cubicBezTo>
                    <a:pt x="4468" y="1248"/>
                    <a:pt x="4468" y="1248"/>
                    <a:pt x="4468" y="1248"/>
                  </a:cubicBezTo>
                  <a:cubicBezTo>
                    <a:pt x="4468" y="1242"/>
                    <a:pt x="4468" y="1242"/>
                    <a:pt x="4468" y="1242"/>
                  </a:cubicBezTo>
                  <a:cubicBezTo>
                    <a:pt x="4407" y="1242"/>
                    <a:pt x="4407" y="1242"/>
                    <a:pt x="4407" y="1242"/>
                  </a:cubicBezTo>
                  <a:cubicBezTo>
                    <a:pt x="4409" y="1247"/>
                    <a:pt x="4409" y="1247"/>
                    <a:pt x="4409" y="1247"/>
                  </a:cubicBezTo>
                  <a:cubicBezTo>
                    <a:pt x="4421" y="1249"/>
                    <a:pt x="4421" y="1249"/>
                    <a:pt x="4421" y="1249"/>
                  </a:cubicBezTo>
                  <a:cubicBezTo>
                    <a:pt x="4421" y="1260"/>
                    <a:pt x="4421" y="1260"/>
                    <a:pt x="4421" y="1260"/>
                  </a:cubicBezTo>
                  <a:cubicBezTo>
                    <a:pt x="4398" y="1265"/>
                    <a:pt x="4398" y="1265"/>
                    <a:pt x="4398" y="1265"/>
                  </a:cubicBezTo>
                  <a:cubicBezTo>
                    <a:pt x="4369" y="1201"/>
                    <a:pt x="4369" y="1201"/>
                    <a:pt x="4369" y="1201"/>
                  </a:cubicBezTo>
                  <a:cubicBezTo>
                    <a:pt x="4369" y="1161"/>
                    <a:pt x="4369" y="1161"/>
                    <a:pt x="4369" y="1161"/>
                  </a:cubicBezTo>
                  <a:cubicBezTo>
                    <a:pt x="4369" y="948"/>
                    <a:pt x="4369" y="948"/>
                    <a:pt x="4369" y="948"/>
                  </a:cubicBezTo>
                  <a:cubicBezTo>
                    <a:pt x="4369" y="948"/>
                    <a:pt x="4379" y="944"/>
                    <a:pt x="4379" y="932"/>
                  </a:cubicBezTo>
                  <a:cubicBezTo>
                    <a:pt x="4379" y="920"/>
                    <a:pt x="4346" y="917"/>
                    <a:pt x="4333" y="917"/>
                  </a:cubicBezTo>
                  <a:cubicBezTo>
                    <a:pt x="4320" y="917"/>
                    <a:pt x="4287" y="920"/>
                    <a:pt x="4287" y="932"/>
                  </a:cubicBezTo>
                  <a:cubicBezTo>
                    <a:pt x="4287" y="944"/>
                    <a:pt x="4297" y="948"/>
                    <a:pt x="4297" y="948"/>
                  </a:cubicBezTo>
                  <a:cubicBezTo>
                    <a:pt x="4297" y="1161"/>
                    <a:pt x="4297" y="1161"/>
                    <a:pt x="4297" y="1161"/>
                  </a:cubicBezTo>
                  <a:cubicBezTo>
                    <a:pt x="4286" y="1161"/>
                    <a:pt x="4286" y="1161"/>
                    <a:pt x="4286" y="1161"/>
                  </a:cubicBezTo>
                  <a:cubicBezTo>
                    <a:pt x="4286" y="1131"/>
                    <a:pt x="4286" y="1131"/>
                    <a:pt x="4286" y="1131"/>
                  </a:cubicBezTo>
                  <a:cubicBezTo>
                    <a:pt x="4238" y="1091"/>
                    <a:pt x="4238" y="1091"/>
                    <a:pt x="4238" y="1091"/>
                  </a:cubicBezTo>
                  <a:cubicBezTo>
                    <a:pt x="4238" y="974"/>
                    <a:pt x="4238" y="974"/>
                    <a:pt x="4238" y="974"/>
                  </a:cubicBezTo>
                  <a:cubicBezTo>
                    <a:pt x="4223" y="974"/>
                    <a:pt x="4223" y="974"/>
                    <a:pt x="4223" y="974"/>
                  </a:cubicBezTo>
                  <a:cubicBezTo>
                    <a:pt x="4166" y="1010"/>
                    <a:pt x="4166" y="1010"/>
                    <a:pt x="4166" y="1010"/>
                  </a:cubicBezTo>
                  <a:cubicBezTo>
                    <a:pt x="4166" y="995"/>
                    <a:pt x="4166" y="995"/>
                    <a:pt x="4166" y="995"/>
                  </a:cubicBezTo>
                  <a:cubicBezTo>
                    <a:pt x="4087" y="995"/>
                    <a:pt x="4087" y="995"/>
                    <a:pt x="4087" y="995"/>
                  </a:cubicBezTo>
                  <a:cubicBezTo>
                    <a:pt x="4087" y="1012"/>
                    <a:pt x="4087" y="1012"/>
                    <a:pt x="4087" y="1012"/>
                  </a:cubicBezTo>
                  <a:cubicBezTo>
                    <a:pt x="4069" y="1012"/>
                    <a:pt x="4069" y="1012"/>
                    <a:pt x="4069" y="1012"/>
                  </a:cubicBezTo>
                  <a:cubicBezTo>
                    <a:pt x="4069" y="1130"/>
                    <a:pt x="4069" y="1130"/>
                    <a:pt x="4069" y="1130"/>
                  </a:cubicBezTo>
                  <a:cubicBezTo>
                    <a:pt x="4046" y="1117"/>
                    <a:pt x="4046" y="1117"/>
                    <a:pt x="4046" y="1117"/>
                  </a:cubicBezTo>
                  <a:cubicBezTo>
                    <a:pt x="4046" y="1088"/>
                    <a:pt x="4046" y="1088"/>
                    <a:pt x="4046" y="1088"/>
                  </a:cubicBezTo>
                  <a:cubicBezTo>
                    <a:pt x="4039" y="1088"/>
                    <a:pt x="4039" y="1088"/>
                    <a:pt x="4039" y="1088"/>
                  </a:cubicBezTo>
                  <a:cubicBezTo>
                    <a:pt x="4039" y="1118"/>
                    <a:pt x="4039" y="1118"/>
                    <a:pt x="4039" y="1118"/>
                  </a:cubicBezTo>
                  <a:cubicBezTo>
                    <a:pt x="4032" y="1118"/>
                    <a:pt x="4032" y="1118"/>
                    <a:pt x="4032" y="1118"/>
                  </a:cubicBezTo>
                  <a:cubicBezTo>
                    <a:pt x="4032" y="1061"/>
                    <a:pt x="4032" y="1061"/>
                    <a:pt x="4032" y="1061"/>
                  </a:cubicBezTo>
                  <a:cubicBezTo>
                    <a:pt x="3989" y="1061"/>
                    <a:pt x="3989" y="1061"/>
                    <a:pt x="3989" y="1061"/>
                  </a:cubicBezTo>
                  <a:cubicBezTo>
                    <a:pt x="3989" y="1052"/>
                    <a:pt x="3984" y="1018"/>
                    <a:pt x="3943" y="995"/>
                  </a:cubicBezTo>
                  <a:cubicBezTo>
                    <a:pt x="3943" y="975"/>
                    <a:pt x="3943" y="975"/>
                    <a:pt x="3943" y="975"/>
                  </a:cubicBezTo>
                  <a:cubicBezTo>
                    <a:pt x="3933" y="975"/>
                    <a:pt x="3933" y="975"/>
                    <a:pt x="3933" y="975"/>
                  </a:cubicBezTo>
                  <a:cubicBezTo>
                    <a:pt x="3923" y="975"/>
                    <a:pt x="3923" y="975"/>
                    <a:pt x="3923" y="975"/>
                  </a:cubicBezTo>
                  <a:cubicBezTo>
                    <a:pt x="3923" y="995"/>
                    <a:pt x="3923" y="995"/>
                    <a:pt x="3923" y="995"/>
                  </a:cubicBezTo>
                  <a:cubicBezTo>
                    <a:pt x="3882" y="1018"/>
                    <a:pt x="3877" y="1052"/>
                    <a:pt x="3877" y="1061"/>
                  </a:cubicBezTo>
                  <a:cubicBezTo>
                    <a:pt x="3877" y="1070"/>
                    <a:pt x="3885" y="1078"/>
                    <a:pt x="3885" y="1078"/>
                  </a:cubicBezTo>
                  <a:cubicBezTo>
                    <a:pt x="3859" y="1078"/>
                    <a:pt x="3859" y="1078"/>
                    <a:pt x="3859" y="1078"/>
                  </a:cubicBezTo>
                  <a:cubicBezTo>
                    <a:pt x="3846" y="1078"/>
                    <a:pt x="3846" y="1078"/>
                    <a:pt x="3846" y="1078"/>
                  </a:cubicBezTo>
                  <a:cubicBezTo>
                    <a:pt x="3809" y="1051"/>
                    <a:pt x="3809" y="1051"/>
                    <a:pt x="3809" y="1051"/>
                  </a:cubicBezTo>
                  <a:cubicBezTo>
                    <a:pt x="3781" y="1070"/>
                    <a:pt x="3781" y="1070"/>
                    <a:pt x="3781" y="1070"/>
                  </a:cubicBezTo>
                  <a:cubicBezTo>
                    <a:pt x="3770" y="1080"/>
                    <a:pt x="3770" y="1080"/>
                    <a:pt x="3770" y="1080"/>
                  </a:cubicBezTo>
                  <a:cubicBezTo>
                    <a:pt x="3742" y="1080"/>
                    <a:pt x="3742" y="1080"/>
                    <a:pt x="3742" y="1080"/>
                  </a:cubicBezTo>
                  <a:cubicBezTo>
                    <a:pt x="3742" y="1095"/>
                    <a:pt x="3742" y="1095"/>
                    <a:pt x="3742" y="1095"/>
                  </a:cubicBezTo>
                  <a:cubicBezTo>
                    <a:pt x="3759" y="1095"/>
                    <a:pt x="3763" y="1109"/>
                    <a:pt x="3763" y="1109"/>
                  </a:cubicBezTo>
                  <a:cubicBezTo>
                    <a:pt x="3763" y="1133"/>
                    <a:pt x="3763" y="1133"/>
                    <a:pt x="3763" y="1133"/>
                  </a:cubicBezTo>
                  <a:cubicBezTo>
                    <a:pt x="3734" y="1133"/>
                    <a:pt x="3734" y="1133"/>
                    <a:pt x="3734" y="1133"/>
                  </a:cubicBezTo>
                  <a:cubicBezTo>
                    <a:pt x="3734" y="1123"/>
                    <a:pt x="3734" y="1123"/>
                    <a:pt x="3734" y="1123"/>
                  </a:cubicBezTo>
                  <a:cubicBezTo>
                    <a:pt x="3673" y="1123"/>
                    <a:pt x="3673" y="1123"/>
                    <a:pt x="3673" y="1123"/>
                  </a:cubicBezTo>
                  <a:cubicBezTo>
                    <a:pt x="3673" y="1147"/>
                    <a:pt x="3673" y="1147"/>
                    <a:pt x="3673" y="1147"/>
                  </a:cubicBezTo>
                  <a:cubicBezTo>
                    <a:pt x="3635" y="1147"/>
                    <a:pt x="3635" y="1147"/>
                    <a:pt x="3635" y="1147"/>
                  </a:cubicBezTo>
                  <a:cubicBezTo>
                    <a:pt x="3635" y="1405"/>
                    <a:pt x="3635" y="1405"/>
                    <a:pt x="3635" y="1405"/>
                  </a:cubicBezTo>
                  <a:cubicBezTo>
                    <a:pt x="3585" y="1405"/>
                    <a:pt x="3585" y="1405"/>
                    <a:pt x="3585" y="1405"/>
                  </a:cubicBezTo>
                  <a:cubicBezTo>
                    <a:pt x="3585" y="1415"/>
                    <a:pt x="3585" y="1415"/>
                    <a:pt x="3585" y="1415"/>
                  </a:cubicBezTo>
                  <a:cubicBezTo>
                    <a:pt x="3576" y="1415"/>
                    <a:pt x="3576" y="1415"/>
                    <a:pt x="3576" y="1415"/>
                  </a:cubicBezTo>
                  <a:cubicBezTo>
                    <a:pt x="3576" y="1437"/>
                    <a:pt x="3576" y="1437"/>
                    <a:pt x="3576" y="1437"/>
                  </a:cubicBezTo>
                  <a:cubicBezTo>
                    <a:pt x="3565" y="1437"/>
                    <a:pt x="3565" y="1437"/>
                    <a:pt x="3565" y="1437"/>
                  </a:cubicBezTo>
                  <a:cubicBezTo>
                    <a:pt x="3565" y="1403"/>
                    <a:pt x="3565" y="1403"/>
                    <a:pt x="3565" y="1403"/>
                  </a:cubicBezTo>
                  <a:cubicBezTo>
                    <a:pt x="3528" y="1403"/>
                    <a:pt x="3528" y="1403"/>
                    <a:pt x="3528" y="1403"/>
                  </a:cubicBezTo>
                  <a:cubicBezTo>
                    <a:pt x="3528" y="1259"/>
                    <a:pt x="3528" y="1259"/>
                    <a:pt x="3528" y="1259"/>
                  </a:cubicBezTo>
                  <a:cubicBezTo>
                    <a:pt x="3478" y="1259"/>
                    <a:pt x="3478" y="1259"/>
                    <a:pt x="3478" y="1259"/>
                  </a:cubicBezTo>
                  <a:cubicBezTo>
                    <a:pt x="3478" y="1245"/>
                    <a:pt x="3478" y="1245"/>
                    <a:pt x="3478" y="1245"/>
                  </a:cubicBezTo>
                  <a:cubicBezTo>
                    <a:pt x="3463" y="1245"/>
                    <a:pt x="3463" y="1245"/>
                    <a:pt x="3463" y="1245"/>
                  </a:cubicBezTo>
                  <a:cubicBezTo>
                    <a:pt x="3463" y="1255"/>
                    <a:pt x="3463" y="1255"/>
                    <a:pt x="3463" y="1255"/>
                  </a:cubicBezTo>
                  <a:cubicBezTo>
                    <a:pt x="3455" y="1255"/>
                    <a:pt x="3455" y="1255"/>
                    <a:pt x="3455" y="1255"/>
                  </a:cubicBezTo>
                  <a:cubicBezTo>
                    <a:pt x="3456" y="1251"/>
                    <a:pt x="3456" y="1248"/>
                    <a:pt x="3456" y="1245"/>
                  </a:cubicBezTo>
                  <a:cubicBezTo>
                    <a:pt x="3456" y="1211"/>
                    <a:pt x="3436" y="1182"/>
                    <a:pt x="3407" y="1168"/>
                  </a:cubicBezTo>
                  <a:cubicBezTo>
                    <a:pt x="3407" y="700"/>
                    <a:pt x="3407" y="700"/>
                    <a:pt x="3407" y="700"/>
                  </a:cubicBezTo>
                  <a:cubicBezTo>
                    <a:pt x="3431" y="687"/>
                    <a:pt x="3447" y="662"/>
                    <a:pt x="3447" y="634"/>
                  </a:cubicBezTo>
                  <a:cubicBezTo>
                    <a:pt x="3447" y="597"/>
                    <a:pt x="3421" y="567"/>
                    <a:pt x="3387" y="560"/>
                  </a:cubicBezTo>
                  <a:cubicBezTo>
                    <a:pt x="3383" y="429"/>
                    <a:pt x="3383" y="429"/>
                    <a:pt x="3383" y="429"/>
                  </a:cubicBezTo>
                  <a:cubicBezTo>
                    <a:pt x="3391" y="425"/>
                    <a:pt x="3397" y="417"/>
                    <a:pt x="3397" y="407"/>
                  </a:cubicBezTo>
                  <a:cubicBezTo>
                    <a:pt x="3397" y="400"/>
                    <a:pt x="3394" y="393"/>
                    <a:pt x="3390" y="389"/>
                  </a:cubicBezTo>
                  <a:cubicBezTo>
                    <a:pt x="3390" y="372"/>
                    <a:pt x="3390" y="372"/>
                    <a:pt x="3390" y="372"/>
                  </a:cubicBezTo>
                  <a:cubicBezTo>
                    <a:pt x="3382" y="372"/>
                    <a:pt x="3382" y="372"/>
                    <a:pt x="3382" y="372"/>
                  </a:cubicBezTo>
                  <a:cubicBezTo>
                    <a:pt x="3382" y="269"/>
                    <a:pt x="3382" y="269"/>
                    <a:pt x="3382" y="269"/>
                  </a:cubicBezTo>
                  <a:cubicBezTo>
                    <a:pt x="3377" y="269"/>
                    <a:pt x="3377" y="269"/>
                    <a:pt x="3377" y="269"/>
                  </a:cubicBezTo>
                  <a:cubicBezTo>
                    <a:pt x="3377" y="187"/>
                    <a:pt x="3377" y="187"/>
                    <a:pt x="3377" y="187"/>
                  </a:cubicBezTo>
                  <a:cubicBezTo>
                    <a:pt x="3377" y="187"/>
                    <a:pt x="3385" y="187"/>
                    <a:pt x="3385" y="177"/>
                  </a:cubicBezTo>
                  <a:cubicBezTo>
                    <a:pt x="3385" y="167"/>
                    <a:pt x="3377" y="170"/>
                    <a:pt x="3377" y="170"/>
                  </a:cubicBezTo>
                  <a:cubicBezTo>
                    <a:pt x="3372" y="0"/>
                    <a:pt x="3372" y="0"/>
                    <a:pt x="3372" y="0"/>
                  </a:cubicBezTo>
                  <a:cubicBezTo>
                    <a:pt x="3367" y="170"/>
                    <a:pt x="3367" y="170"/>
                    <a:pt x="3367" y="170"/>
                  </a:cubicBezTo>
                  <a:cubicBezTo>
                    <a:pt x="3367" y="170"/>
                    <a:pt x="3359" y="167"/>
                    <a:pt x="3359" y="177"/>
                  </a:cubicBezTo>
                  <a:cubicBezTo>
                    <a:pt x="3359" y="187"/>
                    <a:pt x="3367" y="187"/>
                    <a:pt x="3367" y="187"/>
                  </a:cubicBezTo>
                  <a:cubicBezTo>
                    <a:pt x="3367" y="269"/>
                    <a:pt x="3367" y="269"/>
                    <a:pt x="3367" y="269"/>
                  </a:cubicBezTo>
                  <a:cubicBezTo>
                    <a:pt x="3362" y="269"/>
                    <a:pt x="3362" y="269"/>
                    <a:pt x="3362" y="269"/>
                  </a:cubicBezTo>
                  <a:cubicBezTo>
                    <a:pt x="3362" y="372"/>
                    <a:pt x="3362" y="372"/>
                    <a:pt x="3362" y="372"/>
                  </a:cubicBezTo>
                  <a:cubicBezTo>
                    <a:pt x="3354" y="372"/>
                    <a:pt x="3354" y="372"/>
                    <a:pt x="3354" y="372"/>
                  </a:cubicBezTo>
                  <a:cubicBezTo>
                    <a:pt x="3354" y="389"/>
                    <a:pt x="3354" y="389"/>
                    <a:pt x="3354" y="389"/>
                  </a:cubicBezTo>
                  <a:cubicBezTo>
                    <a:pt x="3350" y="393"/>
                    <a:pt x="3347" y="400"/>
                    <a:pt x="3347" y="407"/>
                  </a:cubicBezTo>
                  <a:cubicBezTo>
                    <a:pt x="3347" y="417"/>
                    <a:pt x="3353" y="425"/>
                    <a:pt x="3361" y="429"/>
                  </a:cubicBezTo>
                  <a:cubicBezTo>
                    <a:pt x="3357" y="560"/>
                    <a:pt x="3357" y="560"/>
                    <a:pt x="3357" y="560"/>
                  </a:cubicBezTo>
                  <a:cubicBezTo>
                    <a:pt x="3323" y="567"/>
                    <a:pt x="3297" y="597"/>
                    <a:pt x="3297" y="634"/>
                  </a:cubicBezTo>
                  <a:cubicBezTo>
                    <a:pt x="3297" y="659"/>
                    <a:pt x="3310" y="681"/>
                    <a:pt x="3329" y="695"/>
                  </a:cubicBezTo>
                  <a:cubicBezTo>
                    <a:pt x="3329" y="1173"/>
                    <a:pt x="3329" y="1173"/>
                    <a:pt x="3329" y="1173"/>
                  </a:cubicBezTo>
                  <a:cubicBezTo>
                    <a:pt x="3304" y="1187"/>
                    <a:pt x="3288" y="1214"/>
                    <a:pt x="3288" y="1245"/>
                  </a:cubicBezTo>
                  <a:cubicBezTo>
                    <a:pt x="3288" y="1275"/>
                    <a:pt x="3304" y="1302"/>
                    <a:pt x="3329" y="1317"/>
                  </a:cubicBezTo>
                  <a:cubicBezTo>
                    <a:pt x="3329" y="1343"/>
                    <a:pt x="3329" y="1343"/>
                    <a:pt x="3329" y="1343"/>
                  </a:cubicBezTo>
                  <a:cubicBezTo>
                    <a:pt x="3287" y="1479"/>
                    <a:pt x="3287" y="1479"/>
                    <a:pt x="3287" y="1479"/>
                  </a:cubicBezTo>
                  <a:cubicBezTo>
                    <a:pt x="3180" y="1479"/>
                    <a:pt x="3180" y="1479"/>
                    <a:pt x="3180" y="1479"/>
                  </a:cubicBezTo>
                  <a:cubicBezTo>
                    <a:pt x="3180" y="1420"/>
                    <a:pt x="3180" y="1420"/>
                    <a:pt x="3180" y="1420"/>
                  </a:cubicBezTo>
                  <a:cubicBezTo>
                    <a:pt x="3132" y="1420"/>
                    <a:pt x="3132" y="1420"/>
                    <a:pt x="3132" y="1420"/>
                  </a:cubicBezTo>
                  <a:cubicBezTo>
                    <a:pt x="3132" y="1479"/>
                    <a:pt x="3132" y="1479"/>
                    <a:pt x="3132" y="1479"/>
                  </a:cubicBezTo>
                  <a:cubicBezTo>
                    <a:pt x="2997" y="1479"/>
                    <a:pt x="2997" y="1479"/>
                    <a:pt x="2997" y="1479"/>
                  </a:cubicBezTo>
                  <a:cubicBezTo>
                    <a:pt x="2997" y="1395"/>
                    <a:pt x="2997" y="1395"/>
                    <a:pt x="2997" y="1395"/>
                  </a:cubicBezTo>
                  <a:cubicBezTo>
                    <a:pt x="2850" y="1372"/>
                    <a:pt x="2850" y="1372"/>
                    <a:pt x="2850" y="1372"/>
                  </a:cubicBezTo>
                  <a:cubicBezTo>
                    <a:pt x="2850" y="1279"/>
                    <a:pt x="2850" y="1279"/>
                    <a:pt x="2850" y="1279"/>
                  </a:cubicBezTo>
                  <a:cubicBezTo>
                    <a:pt x="2844" y="1271"/>
                    <a:pt x="2844" y="1271"/>
                    <a:pt x="2844" y="1271"/>
                  </a:cubicBezTo>
                  <a:cubicBezTo>
                    <a:pt x="2844" y="1227"/>
                    <a:pt x="2844" y="1227"/>
                    <a:pt x="2844" y="1227"/>
                  </a:cubicBezTo>
                  <a:cubicBezTo>
                    <a:pt x="2838" y="1223"/>
                    <a:pt x="2838" y="1223"/>
                    <a:pt x="2838" y="1223"/>
                  </a:cubicBezTo>
                  <a:cubicBezTo>
                    <a:pt x="2838" y="1194"/>
                    <a:pt x="2838" y="1194"/>
                    <a:pt x="2838" y="1194"/>
                  </a:cubicBezTo>
                  <a:cubicBezTo>
                    <a:pt x="2818" y="1177"/>
                    <a:pt x="2818" y="1177"/>
                    <a:pt x="2818" y="1177"/>
                  </a:cubicBezTo>
                  <a:cubicBezTo>
                    <a:pt x="2803" y="1177"/>
                    <a:pt x="2803" y="1177"/>
                    <a:pt x="2803" y="1177"/>
                  </a:cubicBezTo>
                  <a:cubicBezTo>
                    <a:pt x="2797" y="1119"/>
                    <a:pt x="2797" y="1119"/>
                    <a:pt x="2797" y="1119"/>
                  </a:cubicBezTo>
                  <a:cubicBezTo>
                    <a:pt x="2791" y="1177"/>
                    <a:pt x="2791" y="1177"/>
                    <a:pt x="2791" y="1177"/>
                  </a:cubicBezTo>
                  <a:cubicBezTo>
                    <a:pt x="2776" y="1177"/>
                    <a:pt x="2776" y="1177"/>
                    <a:pt x="2776" y="1177"/>
                  </a:cubicBezTo>
                  <a:cubicBezTo>
                    <a:pt x="2756" y="1194"/>
                    <a:pt x="2756" y="1194"/>
                    <a:pt x="2756" y="1194"/>
                  </a:cubicBezTo>
                  <a:cubicBezTo>
                    <a:pt x="2756" y="1223"/>
                    <a:pt x="2756" y="1223"/>
                    <a:pt x="2756" y="1223"/>
                  </a:cubicBezTo>
                  <a:cubicBezTo>
                    <a:pt x="2750" y="1227"/>
                    <a:pt x="2750" y="1227"/>
                    <a:pt x="2750" y="1227"/>
                  </a:cubicBezTo>
                  <a:cubicBezTo>
                    <a:pt x="2750" y="1271"/>
                    <a:pt x="2750" y="1271"/>
                    <a:pt x="2750" y="1271"/>
                  </a:cubicBezTo>
                  <a:cubicBezTo>
                    <a:pt x="2744" y="1279"/>
                    <a:pt x="2744" y="1279"/>
                    <a:pt x="2744" y="1279"/>
                  </a:cubicBezTo>
                  <a:cubicBezTo>
                    <a:pt x="2744" y="1341"/>
                    <a:pt x="2744" y="1341"/>
                    <a:pt x="2744" y="1341"/>
                  </a:cubicBezTo>
                  <a:cubicBezTo>
                    <a:pt x="2744" y="1341"/>
                    <a:pt x="2733" y="1330"/>
                    <a:pt x="2701" y="1330"/>
                  </a:cubicBezTo>
                  <a:cubicBezTo>
                    <a:pt x="2658" y="1330"/>
                    <a:pt x="2628" y="1372"/>
                    <a:pt x="2628" y="1372"/>
                  </a:cubicBezTo>
                  <a:cubicBezTo>
                    <a:pt x="2572" y="1372"/>
                    <a:pt x="2572" y="1372"/>
                    <a:pt x="2572" y="1372"/>
                  </a:cubicBezTo>
                  <a:cubicBezTo>
                    <a:pt x="2572" y="1389"/>
                    <a:pt x="2572" y="1389"/>
                    <a:pt x="2572" y="1389"/>
                  </a:cubicBezTo>
                  <a:cubicBezTo>
                    <a:pt x="2553" y="1389"/>
                    <a:pt x="2553" y="1389"/>
                    <a:pt x="2553" y="1389"/>
                  </a:cubicBezTo>
                  <a:cubicBezTo>
                    <a:pt x="2553" y="1382"/>
                    <a:pt x="2553" y="1382"/>
                    <a:pt x="2553" y="1382"/>
                  </a:cubicBezTo>
                  <a:cubicBezTo>
                    <a:pt x="2510" y="1382"/>
                    <a:pt x="2510" y="1382"/>
                    <a:pt x="2510" y="1382"/>
                  </a:cubicBezTo>
                  <a:cubicBezTo>
                    <a:pt x="2502" y="1393"/>
                    <a:pt x="2502" y="1393"/>
                    <a:pt x="2502" y="1393"/>
                  </a:cubicBezTo>
                  <a:cubicBezTo>
                    <a:pt x="2478" y="1393"/>
                    <a:pt x="2478" y="1393"/>
                    <a:pt x="2478" y="1393"/>
                  </a:cubicBezTo>
                  <a:cubicBezTo>
                    <a:pt x="2478" y="1402"/>
                    <a:pt x="2478" y="1402"/>
                    <a:pt x="2478" y="1402"/>
                  </a:cubicBezTo>
                  <a:cubicBezTo>
                    <a:pt x="2470" y="1402"/>
                    <a:pt x="2470" y="1402"/>
                    <a:pt x="2470" y="1402"/>
                  </a:cubicBezTo>
                  <a:cubicBezTo>
                    <a:pt x="2470" y="1378"/>
                    <a:pt x="2470" y="1378"/>
                    <a:pt x="2470" y="1378"/>
                  </a:cubicBezTo>
                  <a:cubicBezTo>
                    <a:pt x="2443" y="1378"/>
                    <a:pt x="2443" y="1378"/>
                    <a:pt x="2443" y="1378"/>
                  </a:cubicBezTo>
                  <a:cubicBezTo>
                    <a:pt x="2432" y="1388"/>
                    <a:pt x="2432" y="1388"/>
                    <a:pt x="2432" y="1388"/>
                  </a:cubicBezTo>
                  <a:cubicBezTo>
                    <a:pt x="2417" y="1388"/>
                    <a:pt x="2417" y="1388"/>
                    <a:pt x="2417" y="1388"/>
                  </a:cubicBezTo>
                  <a:cubicBezTo>
                    <a:pt x="2408" y="1375"/>
                    <a:pt x="2408" y="1375"/>
                    <a:pt x="2408" y="1375"/>
                  </a:cubicBezTo>
                  <a:cubicBezTo>
                    <a:pt x="2393" y="1375"/>
                    <a:pt x="2393" y="1375"/>
                    <a:pt x="2393" y="1375"/>
                  </a:cubicBezTo>
                  <a:cubicBezTo>
                    <a:pt x="2381" y="1388"/>
                    <a:pt x="2381" y="1388"/>
                    <a:pt x="2381" y="1388"/>
                  </a:cubicBezTo>
                  <a:cubicBezTo>
                    <a:pt x="2365" y="1388"/>
                    <a:pt x="2365" y="1388"/>
                    <a:pt x="2365" y="1388"/>
                  </a:cubicBezTo>
                  <a:cubicBezTo>
                    <a:pt x="2365" y="1465"/>
                    <a:pt x="2365" y="1465"/>
                    <a:pt x="2365" y="1465"/>
                  </a:cubicBezTo>
                  <a:cubicBezTo>
                    <a:pt x="2310" y="1465"/>
                    <a:pt x="2310" y="1465"/>
                    <a:pt x="2310" y="1465"/>
                  </a:cubicBezTo>
                  <a:cubicBezTo>
                    <a:pt x="2310" y="1440"/>
                    <a:pt x="2310" y="1440"/>
                    <a:pt x="2310" y="1440"/>
                  </a:cubicBezTo>
                  <a:cubicBezTo>
                    <a:pt x="2284" y="1420"/>
                    <a:pt x="2284" y="1420"/>
                    <a:pt x="2284" y="1420"/>
                  </a:cubicBezTo>
                  <a:cubicBezTo>
                    <a:pt x="2279" y="1380"/>
                    <a:pt x="2279" y="1380"/>
                    <a:pt x="2279" y="1380"/>
                  </a:cubicBezTo>
                  <a:cubicBezTo>
                    <a:pt x="2273" y="1419"/>
                    <a:pt x="2273" y="1419"/>
                    <a:pt x="2273" y="1419"/>
                  </a:cubicBezTo>
                  <a:cubicBezTo>
                    <a:pt x="2243" y="1441"/>
                    <a:pt x="2243" y="1441"/>
                    <a:pt x="2243" y="1441"/>
                  </a:cubicBezTo>
                  <a:cubicBezTo>
                    <a:pt x="2243" y="1457"/>
                    <a:pt x="2243" y="1457"/>
                    <a:pt x="2243" y="1457"/>
                  </a:cubicBezTo>
                  <a:cubicBezTo>
                    <a:pt x="2199" y="1457"/>
                    <a:pt x="2199" y="1457"/>
                    <a:pt x="2199" y="1457"/>
                  </a:cubicBezTo>
                  <a:cubicBezTo>
                    <a:pt x="2199" y="1401"/>
                    <a:pt x="2199" y="1401"/>
                    <a:pt x="2199" y="1401"/>
                  </a:cubicBezTo>
                  <a:cubicBezTo>
                    <a:pt x="2177" y="1401"/>
                    <a:pt x="2177" y="1401"/>
                    <a:pt x="2177" y="1401"/>
                  </a:cubicBezTo>
                  <a:cubicBezTo>
                    <a:pt x="2177" y="1391"/>
                    <a:pt x="2177" y="1391"/>
                    <a:pt x="2177" y="1391"/>
                  </a:cubicBezTo>
                  <a:cubicBezTo>
                    <a:pt x="2152" y="1391"/>
                    <a:pt x="2152" y="1391"/>
                    <a:pt x="2152" y="1391"/>
                  </a:cubicBezTo>
                  <a:cubicBezTo>
                    <a:pt x="2152" y="1409"/>
                    <a:pt x="2152" y="1409"/>
                    <a:pt x="2152" y="1409"/>
                  </a:cubicBezTo>
                  <a:cubicBezTo>
                    <a:pt x="2139" y="1409"/>
                    <a:pt x="2139" y="1409"/>
                    <a:pt x="2139" y="1409"/>
                  </a:cubicBezTo>
                  <a:cubicBezTo>
                    <a:pt x="2139" y="1371"/>
                    <a:pt x="2139" y="1371"/>
                    <a:pt x="2139" y="1371"/>
                  </a:cubicBezTo>
                  <a:cubicBezTo>
                    <a:pt x="2093" y="1371"/>
                    <a:pt x="2093" y="1371"/>
                    <a:pt x="2093" y="1371"/>
                  </a:cubicBezTo>
                  <a:cubicBezTo>
                    <a:pt x="2093" y="1436"/>
                    <a:pt x="2093" y="1436"/>
                    <a:pt x="2093" y="1436"/>
                  </a:cubicBezTo>
                  <a:cubicBezTo>
                    <a:pt x="2077" y="1436"/>
                    <a:pt x="2077" y="1436"/>
                    <a:pt x="2077" y="1436"/>
                  </a:cubicBezTo>
                  <a:cubicBezTo>
                    <a:pt x="2077" y="1453"/>
                    <a:pt x="2077" y="1453"/>
                    <a:pt x="2077" y="1453"/>
                  </a:cubicBezTo>
                  <a:cubicBezTo>
                    <a:pt x="2068" y="1453"/>
                    <a:pt x="2068" y="1453"/>
                    <a:pt x="2068" y="1453"/>
                  </a:cubicBezTo>
                  <a:cubicBezTo>
                    <a:pt x="2068" y="1463"/>
                    <a:pt x="2068" y="1463"/>
                    <a:pt x="2068" y="1463"/>
                  </a:cubicBezTo>
                  <a:cubicBezTo>
                    <a:pt x="2055" y="1463"/>
                    <a:pt x="2055" y="1463"/>
                    <a:pt x="2055" y="1463"/>
                  </a:cubicBezTo>
                  <a:cubicBezTo>
                    <a:pt x="2055" y="1453"/>
                    <a:pt x="2055" y="1453"/>
                    <a:pt x="2055" y="1453"/>
                  </a:cubicBezTo>
                  <a:cubicBezTo>
                    <a:pt x="2033" y="1453"/>
                    <a:pt x="2033" y="1453"/>
                    <a:pt x="2033" y="1453"/>
                  </a:cubicBezTo>
                  <a:cubicBezTo>
                    <a:pt x="2033" y="1461"/>
                    <a:pt x="2033" y="1461"/>
                    <a:pt x="2033" y="1461"/>
                  </a:cubicBezTo>
                  <a:cubicBezTo>
                    <a:pt x="2004" y="1461"/>
                    <a:pt x="2004" y="1461"/>
                    <a:pt x="2004" y="1461"/>
                  </a:cubicBezTo>
                  <a:cubicBezTo>
                    <a:pt x="2004" y="1471"/>
                    <a:pt x="2004" y="1471"/>
                    <a:pt x="2004" y="1471"/>
                  </a:cubicBezTo>
                  <a:cubicBezTo>
                    <a:pt x="1996" y="1471"/>
                    <a:pt x="1996" y="1471"/>
                    <a:pt x="1996" y="1471"/>
                  </a:cubicBezTo>
                  <a:cubicBezTo>
                    <a:pt x="1996" y="1463"/>
                    <a:pt x="1996" y="1463"/>
                    <a:pt x="1996" y="1463"/>
                  </a:cubicBezTo>
                  <a:cubicBezTo>
                    <a:pt x="1983" y="1463"/>
                    <a:pt x="1983" y="1463"/>
                    <a:pt x="1983" y="1463"/>
                  </a:cubicBezTo>
                  <a:cubicBezTo>
                    <a:pt x="1983" y="1479"/>
                    <a:pt x="1983" y="1479"/>
                    <a:pt x="1983" y="1479"/>
                  </a:cubicBezTo>
                  <a:cubicBezTo>
                    <a:pt x="1975" y="1479"/>
                    <a:pt x="1975" y="1479"/>
                    <a:pt x="1975" y="1479"/>
                  </a:cubicBezTo>
                  <a:cubicBezTo>
                    <a:pt x="1975" y="1343"/>
                    <a:pt x="1975" y="1343"/>
                    <a:pt x="1975" y="1343"/>
                  </a:cubicBezTo>
                  <a:cubicBezTo>
                    <a:pt x="1952" y="1343"/>
                    <a:pt x="1952" y="1343"/>
                    <a:pt x="1952" y="1343"/>
                  </a:cubicBezTo>
                  <a:cubicBezTo>
                    <a:pt x="1952" y="1352"/>
                    <a:pt x="1952" y="1352"/>
                    <a:pt x="1952" y="1352"/>
                  </a:cubicBezTo>
                  <a:cubicBezTo>
                    <a:pt x="1943" y="1352"/>
                    <a:pt x="1943" y="1352"/>
                    <a:pt x="1943" y="1352"/>
                  </a:cubicBezTo>
                  <a:cubicBezTo>
                    <a:pt x="1935" y="1335"/>
                    <a:pt x="1935" y="1335"/>
                    <a:pt x="1935" y="1335"/>
                  </a:cubicBezTo>
                  <a:cubicBezTo>
                    <a:pt x="1921" y="1335"/>
                    <a:pt x="1921" y="1335"/>
                    <a:pt x="1921" y="1335"/>
                  </a:cubicBezTo>
                  <a:cubicBezTo>
                    <a:pt x="1912" y="1352"/>
                    <a:pt x="1912" y="1352"/>
                    <a:pt x="1912" y="1352"/>
                  </a:cubicBezTo>
                  <a:cubicBezTo>
                    <a:pt x="1877" y="1352"/>
                    <a:pt x="1877" y="1352"/>
                    <a:pt x="1877" y="1352"/>
                  </a:cubicBezTo>
                  <a:cubicBezTo>
                    <a:pt x="1877" y="1456"/>
                    <a:pt x="1877" y="1456"/>
                    <a:pt x="1877" y="1456"/>
                  </a:cubicBezTo>
                  <a:cubicBezTo>
                    <a:pt x="1805" y="1456"/>
                    <a:pt x="1805" y="1456"/>
                    <a:pt x="1805" y="1456"/>
                  </a:cubicBezTo>
                  <a:cubicBezTo>
                    <a:pt x="1791" y="1441"/>
                    <a:pt x="1791" y="1441"/>
                    <a:pt x="1791" y="1441"/>
                  </a:cubicBezTo>
                  <a:cubicBezTo>
                    <a:pt x="1781" y="1452"/>
                    <a:pt x="1781" y="1452"/>
                    <a:pt x="1781" y="1452"/>
                  </a:cubicBezTo>
                  <a:cubicBezTo>
                    <a:pt x="1771" y="1452"/>
                    <a:pt x="1771" y="1452"/>
                    <a:pt x="1771" y="1452"/>
                  </a:cubicBezTo>
                  <a:cubicBezTo>
                    <a:pt x="1756" y="1437"/>
                    <a:pt x="1756" y="1437"/>
                    <a:pt x="1756" y="1437"/>
                  </a:cubicBezTo>
                  <a:cubicBezTo>
                    <a:pt x="1744" y="1437"/>
                    <a:pt x="1744" y="1437"/>
                    <a:pt x="1744" y="1437"/>
                  </a:cubicBezTo>
                  <a:cubicBezTo>
                    <a:pt x="1731" y="1448"/>
                    <a:pt x="1731" y="1448"/>
                    <a:pt x="1731" y="1448"/>
                  </a:cubicBezTo>
                  <a:cubicBezTo>
                    <a:pt x="1699" y="1448"/>
                    <a:pt x="1699" y="1448"/>
                    <a:pt x="1699" y="1448"/>
                  </a:cubicBezTo>
                  <a:cubicBezTo>
                    <a:pt x="1699" y="1437"/>
                    <a:pt x="1699" y="1437"/>
                    <a:pt x="1699" y="1437"/>
                  </a:cubicBezTo>
                  <a:cubicBezTo>
                    <a:pt x="1673" y="1437"/>
                    <a:pt x="1673" y="1437"/>
                    <a:pt x="1673" y="1437"/>
                  </a:cubicBezTo>
                  <a:cubicBezTo>
                    <a:pt x="1673" y="1469"/>
                    <a:pt x="1673" y="1469"/>
                    <a:pt x="1673" y="1469"/>
                  </a:cubicBezTo>
                  <a:cubicBezTo>
                    <a:pt x="1656" y="1469"/>
                    <a:pt x="1656" y="1469"/>
                    <a:pt x="1656" y="1469"/>
                  </a:cubicBezTo>
                  <a:cubicBezTo>
                    <a:pt x="1656" y="1459"/>
                    <a:pt x="1656" y="1459"/>
                    <a:pt x="1656" y="1459"/>
                  </a:cubicBezTo>
                  <a:cubicBezTo>
                    <a:pt x="1619" y="1459"/>
                    <a:pt x="1619" y="1459"/>
                    <a:pt x="1619" y="1459"/>
                  </a:cubicBezTo>
                  <a:cubicBezTo>
                    <a:pt x="1619" y="1448"/>
                    <a:pt x="1619" y="1448"/>
                    <a:pt x="1619" y="1448"/>
                  </a:cubicBezTo>
                  <a:cubicBezTo>
                    <a:pt x="1587" y="1448"/>
                    <a:pt x="1587" y="1448"/>
                    <a:pt x="1587" y="1448"/>
                  </a:cubicBezTo>
                  <a:cubicBezTo>
                    <a:pt x="1587" y="1459"/>
                    <a:pt x="1587" y="1459"/>
                    <a:pt x="1587" y="1459"/>
                  </a:cubicBezTo>
                  <a:cubicBezTo>
                    <a:pt x="1563" y="1459"/>
                    <a:pt x="1563" y="1459"/>
                    <a:pt x="1563" y="1459"/>
                  </a:cubicBezTo>
                  <a:cubicBezTo>
                    <a:pt x="1563" y="1407"/>
                    <a:pt x="1563" y="1407"/>
                    <a:pt x="1563" y="1407"/>
                  </a:cubicBezTo>
                  <a:cubicBezTo>
                    <a:pt x="1531" y="1393"/>
                    <a:pt x="1531" y="1393"/>
                    <a:pt x="1531" y="1393"/>
                  </a:cubicBezTo>
                  <a:cubicBezTo>
                    <a:pt x="1531" y="1408"/>
                    <a:pt x="1531" y="1408"/>
                    <a:pt x="1531" y="1408"/>
                  </a:cubicBezTo>
                  <a:cubicBezTo>
                    <a:pt x="1524" y="1408"/>
                    <a:pt x="1524" y="1408"/>
                    <a:pt x="1524" y="1408"/>
                  </a:cubicBezTo>
                  <a:cubicBezTo>
                    <a:pt x="1524" y="1331"/>
                    <a:pt x="1524" y="1331"/>
                    <a:pt x="1524" y="1331"/>
                  </a:cubicBezTo>
                  <a:cubicBezTo>
                    <a:pt x="1507" y="1331"/>
                    <a:pt x="1507" y="1331"/>
                    <a:pt x="1507" y="1331"/>
                  </a:cubicBezTo>
                  <a:cubicBezTo>
                    <a:pt x="1507" y="1307"/>
                    <a:pt x="1507" y="1307"/>
                    <a:pt x="1507" y="1307"/>
                  </a:cubicBezTo>
                  <a:cubicBezTo>
                    <a:pt x="1479" y="1307"/>
                    <a:pt x="1479" y="1307"/>
                    <a:pt x="1479" y="1307"/>
                  </a:cubicBezTo>
                  <a:cubicBezTo>
                    <a:pt x="1479" y="1281"/>
                    <a:pt x="1479" y="1281"/>
                    <a:pt x="1479" y="1281"/>
                  </a:cubicBezTo>
                  <a:cubicBezTo>
                    <a:pt x="1465" y="1281"/>
                    <a:pt x="1465" y="1281"/>
                    <a:pt x="1465" y="1281"/>
                  </a:cubicBezTo>
                  <a:cubicBezTo>
                    <a:pt x="1465" y="1307"/>
                    <a:pt x="1465" y="1307"/>
                    <a:pt x="1465" y="1307"/>
                  </a:cubicBezTo>
                  <a:cubicBezTo>
                    <a:pt x="1443" y="1307"/>
                    <a:pt x="1443" y="1307"/>
                    <a:pt x="1443" y="1307"/>
                  </a:cubicBezTo>
                  <a:cubicBezTo>
                    <a:pt x="1443" y="1265"/>
                    <a:pt x="1443" y="1265"/>
                    <a:pt x="1443" y="1265"/>
                  </a:cubicBezTo>
                  <a:cubicBezTo>
                    <a:pt x="1443" y="1265"/>
                    <a:pt x="1412" y="1232"/>
                    <a:pt x="1389" y="1232"/>
                  </a:cubicBezTo>
                  <a:cubicBezTo>
                    <a:pt x="1367" y="1232"/>
                    <a:pt x="1337" y="1269"/>
                    <a:pt x="1337" y="1269"/>
                  </a:cubicBezTo>
                  <a:cubicBezTo>
                    <a:pt x="1337" y="1359"/>
                    <a:pt x="1337" y="1359"/>
                    <a:pt x="1337" y="1359"/>
                  </a:cubicBezTo>
                  <a:cubicBezTo>
                    <a:pt x="1315" y="1359"/>
                    <a:pt x="1315" y="1359"/>
                    <a:pt x="1315" y="1359"/>
                  </a:cubicBezTo>
                  <a:cubicBezTo>
                    <a:pt x="1315" y="1417"/>
                    <a:pt x="1315" y="1417"/>
                    <a:pt x="1315" y="1417"/>
                  </a:cubicBezTo>
                  <a:cubicBezTo>
                    <a:pt x="1275" y="1432"/>
                    <a:pt x="1275" y="1432"/>
                    <a:pt x="1275" y="1432"/>
                  </a:cubicBezTo>
                  <a:cubicBezTo>
                    <a:pt x="1275" y="1445"/>
                    <a:pt x="1275" y="1445"/>
                    <a:pt x="1275" y="1445"/>
                  </a:cubicBezTo>
                  <a:cubicBezTo>
                    <a:pt x="1267" y="1445"/>
                    <a:pt x="1267" y="1445"/>
                    <a:pt x="1267" y="1445"/>
                  </a:cubicBezTo>
                  <a:cubicBezTo>
                    <a:pt x="1267" y="1421"/>
                    <a:pt x="1267" y="1421"/>
                    <a:pt x="1267" y="1421"/>
                  </a:cubicBezTo>
                  <a:cubicBezTo>
                    <a:pt x="1253" y="1421"/>
                    <a:pt x="1253" y="1421"/>
                    <a:pt x="1253" y="1421"/>
                  </a:cubicBezTo>
                  <a:cubicBezTo>
                    <a:pt x="1235" y="1395"/>
                    <a:pt x="1235" y="1395"/>
                    <a:pt x="1235" y="1395"/>
                  </a:cubicBezTo>
                  <a:cubicBezTo>
                    <a:pt x="1213" y="1416"/>
                    <a:pt x="1213" y="1416"/>
                    <a:pt x="1213" y="1416"/>
                  </a:cubicBezTo>
                  <a:cubicBezTo>
                    <a:pt x="1213" y="1399"/>
                    <a:pt x="1213" y="1399"/>
                    <a:pt x="1213" y="1399"/>
                  </a:cubicBezTo>
                  <a:cubicBezTo>
                    <a:pt x="1200" y="1399"/>
                    <a:pt x="1200" y="1399"/>
                    <a:pt x="1200" y="1399"/>
                  </a:cubicBezTo>
                  <a:cubicBezTo>
                    <a:pt x="1200" y="1409"/>
                    <a:pt x="1200" y="1409"/>
                    <a:pt x="1200" y="1409"/>
                  </a:cubicBezTo>
                  <a:cubicBezTo>
                    <a:pt x="1189" y="1409"/>
                    <a:pt x="1189" y="1409"/>
                    <a:pt x="1189" y="1409"/>
                  </a:cubicBezTo>
                  <a:cubicBezTo>
                    <a:pt x="1189" y="1392"/>
                    <a:pt x="1189" y="1392"/>
                    <a:pt x="1189" y="1392"/>
                  </a:cubicBezTo>
                  <a:cubicBezTo>
                    <a:pt x="1164" y="1392"/>
                    <a:pt x="1164" y="1392"/>
                    <a:pt x="1164" y="1392"/>
                  </a:cubicBezTo>
                  <a:cubicBezTo>
                    <a:pt x="1164" y="1401"/>
                    <a:pt x="1164" y="1401"/>
                    <a:pt x="1164" y="1401"/>
                  </a:cubicBezTo>
                  <a:cubicBezTo>
                    <a:pt x="1155" y="1401"/>
                    <a:pt x="1155" y="1401"/>
                    <a:pt x="1155" y="1401"/>
                  </a:cubicBezTo>
                  <a:cubicBezTo>
                    <a:pt x="1155" y="1417"/>
                    <a:pt x="1155" y="1417"/>
                    <a:pt x="1155" y="1417"/>
                  </a:cubicBezTo>
                  <a:cubicBezTo>
                    <a:pt x="1133" y="1417"/>
                    <a:pt x="1133" y="1417"/>
                    <a:pt x="1133" y="1417"/>
                  </a:cubicBezTo>
                  <a:cubicBezTo>
                    <a:pt x="1133" y="1397"/>
                    <a:pt x="1133" y="1397"/>
                    <a:pt x="1133" y="1397"/>
                  </a:cubicBezTo>
                  <a:cubicBezTo>
                    <a:pt x="1123" y="1397"/>
                    <a:pt x="1123" y="1397"/>
                    <a:pt x="1123" y="1397"/>
                  </a:cubicBezTo>
                  <a:cubicBezTo>
                    <a:pt x="1112" y="1385"/>
                    <a:pt x="1112" y="1385"/>
                    <a:pt x="1112" y="1385"/>
                  </a:cubicBezTo>
                  <a:cubicBezTo>
                    <a:pt x="1104" y="1391"/>
                    <a:pt x="1104" y="1391"/>
                    <a:pt x="1104" y="1391"/>
                  </a:cubicBezTo>
                  <a:cubicBezTo>
                    <a:pt x="1095" y="1391"/>
                    <a:pt x="1095" y="1391"/>
                    <a:pt x="1095" y="1391"/>
                  </a:cubicBezTo>
                  <a:cubicBezTo>
                    <a:pt x="1076" y="1368"/>
                    <a:pt x="1076" y="1368"/>
                    <a:pt x="1076" y="1368"/>
                  </a:cubicBezTo>
                  <a:cubicBezTo>
                    <a:pt x="1063" y="1389"/>
                    <a:pt x="1063" y="1389"/>
                    <a:pt x="1063" y="1389"/>
                  </a:cubicBezTo>
                  <a:cubicBezTo>
                    <a:pt x="1051" y="1389"/>
                    <a:pt x="1051" y="1389"/>
                    <a:pt x="1051" y="1389"/>
                  </a:cubicBezTo>
                  <a:cubicBezTo>
                    <a:pt x="1051" y="1371"/>
                    <a:pt x="1051" y="1371"/>
                    <a:pt x="1051" y="1371"/>
                  </a:cubicBezTo>
                  <a:cubicBezTo>
                    <a:pt x="1031" y="1371"/>
                    <a:pt x="1031" y="1371"/>
                    <a:pt x="1031" y="1371"/>
                  </a:cubicBezTo>
                  <a:cubicBezTo>
                    <a:pt x="1031" y="1391"/>
                    <a:pt x="1031" y="1391"/>
                    <a:pt x="1031" y="1391"/>
                  </a:cubicBezTo>
                  <a:cubicBezTo>
                    <a:pt x="1020" y="1403"/>
                    <a:pt x="1020" y="1403"/>
                    <a:pt x="1020" y="1403"/>
                  </a:cubicBezTo>
                  <a:cubicBezTo>
                    <a:pt x="1012" y="1403"/>
                    <a:pt x="1012" y="1403"/>
                    <a:pt x="1012" y="1403"/>
                  </a:cubicBezTo>
                  <a:cubicBezTo>
                    <a:pt x="1012" y="1376"/>
                    <a:pt x="1012" y="1376"/>
                    <a:pt x="1012" y="1376"/>
                  </a:cubicBezTo>
                  <a:cubicBezTo>
                    <a:pt x="999" y="1376"/>
                    <a:pt x="999" y="1376"/>
                    <a:pt x="999" y="1376"/>
                  </a:cubicBezTo>
                  <a:cubicBezTo>
                    <a:pt x="988" y="1359"/>
                    <a:pt x="988" y="1359"/>
                    <a:pt x="988" y="1359"/>
                  </a:cubicBezTo>
                  <a:cubicBezTo>
                    <a:pt x="969" y="1381"/>
                    <a:pt x="969" y="1381"/>
                    <a:pt x="969" y="1381"/>
                  </a:cubicBezTo>
                  <a:cubicBezTo>
                    <a:pt x="969" y="1224"/>
                    <a:pt x="969" y="1224"/>
                    <a:pt x="969" y="1224"/>
                  </a:cubicBezTo>
                  <a:cubicBezTo>
                    <a:pt x="943" y="1224"/>
                    <a:pt x="943" y="1224"/>
                    <a:pt x="943" y="1224"/>
                  </a:cubicBezTo>
                  <a:cubicBezTo>
                    <a:pt x="943" y="1212"/>
                    <a:pt x="943" y="1212"/>
                    <a:pt x="943" y="1212"/>
                  </a:cubicBezTo>
                  <a:cubicBezTo>
                    <a:pt x="969" y="1212"/>
                    <a:pt x="969" y="1212"/>
                    <a:pt x="969" y="1212"/>
                  </a:cubicBezTo>
                  <a:cubicBezTo>
                    <a:pt x="969" y="1204"/>
                    <a:pt x="969" y="1204"/>
                    <a:pt x="969" y="1204"/>
                  </a:cubicBezTo>
                  <a:cubicBezTo>
                    <a:pt x="847" y="1204"/>
                    <a:pt x="847" y="1204"/>
                    <a:pt x="847" y="1204"/>
                  </a:cubicBezTo>
                  <a:cubicBezTo>
                    <a:pt x="847" y="1211"/>
                    <a:pt x="847" y="1211"/>
                    <a:pt x="847" y="1211"/>
                  </a:cubicBezTo>
                  <a:cubicBezTo>
                    <a:pt x="857" y="1211"/>
                    <a:pt x="857" y="1211"/>
                    <a:pt x="857" y="1211"/>
                  </a:cubicBezTo>
                  <a:cubicBezTo>
                    <a:pt x="857" y="1224"/>
                    <a:pt x="857" y="1224"/>
                    <a:pt x="857" y="1224"/>
                  </a:cubicBezTo>
                  <a:cubicBezTo>
                    <a:pt x="843" y="1224"/>
                    <a:pt x="843" y="1224"/>
                    <a:pt x="843" y="1224"/>
                  </a:cubicBezTo>
                  <a:cubicBezTo>
                    <a:pt x="843" y="1375"/>
                    <a:pt x="843" y="1375"/>
                    <a:pt x="843" y="1375"/>
                  </a:cubicBezTo>
                  <a:cubicBezTo>
                    <a:pt x="828" y="1375"/>
                    <a:pt x="828" y="1375"/>
                    <a:pt x="828" y="1375"/>
                  </a:cubicBezTo>
                  <a:cubicBezTo>
                    <a:pt x="828" y="1387"/>
                    <a:pt x="828" y="1387"/>
                    <a:pt x="828" y="1387"/>
                  </a:cubicBezTo>
                  <a:cubicBezTo>
                    <a:pt x="816" y="1387"/>
                    <a:pt x="816" y="1387"/>
                    <a:pt x="816" y="1387"/>
                  </a:cubicBezTo>
                  <a:cubicBezTo>
                    <a:pt x="816" y="1403"/>
                    <a:pt x="816" y="1403"/>
                    <a:pt x="816" y="1403"/>
                  </a:cubicBezTo>
                  <a:cubicBezTo>
                    <a:pt x="804" y="1403"/>
                    <a:pt x="804" y="1403"/>
                    <a:pt x="804" y="1403"/>
                  </a:cubicBezTo>
                  <a:cubicBezTo>
                    <a:pt x="787" y="1393"/>
                    <a:pt x="787" y="1393"/>
                    <a:pt x="787" y="1393"/>
                  </a:cubicBezTo>
                  <a:cubicBezTo>
                    <a:pt x="787" y="1193"/>
                    <a:pt x="787" y="1193"/>
                    <a:pt x="787" y="1193"/>
                  </a:cubicBezTo>
                  <a:cubicBezTo>
                    <a:pt x="691" y="1193"/>
                    <a:pt x="691" y="1193"/>
                    <a:pt x="691" y="1193"/>
                  </a:cubicBezTo>
                  <a:cubicBezTo>
                    <a:pt x="691" y="1427"/>
                    <a:pt x="691" y="1427"/>
                    <a:pt x="691" y="1427"/>
                  </a:cubicBezTo>
                  <a:cubicBezTo>
                    <a:pt x="664" y="1427"/>
                    <a:pt x="664" y="1427"/>
                    <a:pt x="664" y="1427"/>
                  </a:cubicBezTo>
                  <a:cubicBezTo>
                    <a:pt x="664" y="1445"/>
                    <a:pt x="664" y="1445"/>
                    <a:pt x="664" y="1445"/>
                  </a:cubicBezTo>
                  <a:cubicBezTo>
                    <a:pt x="640" y="1445"/>
                    <a:pt x="640" y="1445"/>
                    <a:pt x="640" y="1445"/>
                  </a:cubicBezTo>
                  <a:cubicBezTo>
                    <a:pt x="640" y="1436"/>
                    <a:pt x="640" y="1436"/>
                    <a:pt x="640" y="1436"/>
                  </a:cubicBezTo>
                  <a:cubicBezTo>
                    <a:pt x="625" y="1436"/>
                    <a:pt x="625" y="1436"/>
                    <a:pt x="625" y="1436"/>
                  </a:cubicBezTo>
                  <a:cubicBezTo>
                    <a:pt x="625" y="1237"/>
                    <a:pt x="625" y="1237"/>
                    <a:pt x="625" y="1237"/>
                  </a:cubicBezTo>
                  <a:cubicBezTo>
                    <a:pt x="601" y="1237"/>
                    <a:pt x="601" y="1237"/>
                    <a:pt x="601" y="1237"/>
                  </a:cubicBezTo>
                  <a:cubicBezTo>
                    <a:pt x="601" y="1228"/>
                    <a:pt x="601" y="1228"/>
                    <a:pt x="601" y="1228"/>
                  </a:cubicBezTo>
                  <a:cubicBezTo>
                    <a:pt x="536" y="1228"/>
                    <a:pt x="536" y="1228"/>
                    <a:pt x="536" y="1228"/>
                  </a:cubicBezTo>
                  <a:cubicBezTo>
                    <a:pt x="536" y="1241"/>
                    <a:pt x="536" y="1241"/>
                    <a:pt x="536" y="1241"/>
                  </a:cubicBezTo>
                  <a:cubicBezTo>
                    <a:pt x="515" y="1241"/>
                    <a:pt x="515" y="1241"/>
                    <a:pt x="515" y="1241"/>
                  </a:cubicBezTo>
                  <a:cubicBezTo>
                    <a:pt x="515" y="1227"/>
                    <a:pt x="515" y="1227"/>
                    <a:pt x="515" y="1227"/>
                  </a:cubicBezTo>
                  <a:cubicBezTo>
                    <a:pt x="501" y="1227"/>
                    <a:pt x="501" y="1227"/>
                    <a:pt x="501" y="1227"/>
                  </a:cubicBezTo>
                  <a:cubicBezTo>
                    <a:pt x="501" y="1227"/>
                    <a:pt x="487" y="1169"/>
                    <a:pt x="456" y="1169"/>
                  </a:cubicBezTo>
                  <a:cubicBezTo>
                    <a:pt x="425" y="1169"/>
                    <a:pt x="401" y="1224"/>
                    <a:pt x="401" y="1224"/>
                  </a:cubicBezTo>
                  <a:cubicBezTo>
                    <a:pt x="392" y="1224"/>
                    <a:pt x="392" y="1224"/>
                    <a:pt x="392" y="1224"/>
                  </a:cubicBezTo>
                  <a:cubicBezTo>
                    <a:pt x="392" y="1243"/>
                    <a:pt x="392" y="1243"/>
                    <a:pt x="392" y="1243"/>
                  </a:cubicBezTo>
                  <a:cubicBezTo>
                    <a:pt x="373" y="1243"/>
                    <a:pt x="373" y="1243"/>
                    <a:pt x="373" y="1243"/>
                  </a:cubicBezTo>
                  <a:cubicBezTo>
                    <a:pt x="373" y="1233"/>
                    <a:pt x="373" y="1233"/>
                    <a:pt x="373" y="1233"/>
                  </a:cubicBezTo>
                  <a:cubicBezTo>
                    <a:pt x="320" y="1233"/>
                    <a:pt x="320" y="1233"/>
                    <a:pt x="320" y="1233"/>
                  </a:cubicBezTo>
                  <a:cubicBezTo>
                    <a:pt x="320" y="1245"/>
                    <a:pt x="320" y="1245"/>
                    <a:pt x="320" y="1245"/>
                  </a:cubicBezTo>
                  <a:cubicBezTo>
                    <a:pt x="303" y="1245"/>
                    <a:pt x="303" y="1245"/>
                    <a:pt x="303" y="1245"/>
                  </a:cubicBezTo>
                  <a:cubicBezTo>
                    <a:pt x="288" y="1257"/>
                    <a:pt x="288" y="1257"/>
                    <a:pt x="288" y="1257"/>
                  </a:cubicBezTo>
                  <a:cubicBezTo>
                    <a:pt x="288" y="1331"/>
                    <a:pt x="288" y="1331"/>
                    <a:pt x="288" y="1331"/>
                  </a:cubicBezTo>
                  <a:cubicBezTo>
                    <a:pt x="268" y="1331"/>
                    <a:pt x="268" y="1331"/>
                    <a:pt x="268" y="1331"/>
                  </a:cubicBezTo>
                  <a:cubicBezTo>
                    <a:pt x="268" y="1373"/>
                    <a:pt x="268" y="1373"/>
                    <a:pt x="268" y="1373"/>
                  </a:cubicBezTo>
                  <a:cubicBezTo>
                    <a:pt x="252" y="1373"/>
                    <a:pt x="252" y="1373"/>
                    <a:pt x="252" y="1373"/>
                  </a:cubicBezTo>
                  <a:cubicBezTo>
                    <a:pt x="252" y="1325"/>
                    <a:pt x="252" y="1325"/>
                    <a:pt x="252" y="1325"/>
                  </a:cubicBezTo>
                  <a:cubicBezTo>
                    <a:pt x="236" y="1325"/>
                    <a:pt x="236" y="1325"/>
                    <a:pt x="236" y="1325"/>
                  </a:cubicBezTo>
                  <a:cubicBezTo>
                    <a:pt x="236" y="1342"/>
                    <a:pt x="236" y="1342"/>
                    <a:pt x="236" y="1342"/>
                  </a:cubicBezTo>
                  <a:cubicBezTo>
                    <a:pt x="218" y="1342"/>
                    <a:pt x="218" y="1342"/>
                    <a:pt x="218" y="1342"/>
                  </a:cubicBezTo>
                  <a:cubicBezTo>
                    <a:pt x="218" y="1331"/>
                    <a:pt x="218" y="1331"/>
                    <a:pt x="218" y="1331"/>
                  </a:cubicBezTo>
                  <a:cubicBezTo>
                    <a:pt x="195" y="1331"/>
                    <a:pt x="195" y="1331"/>
                    <a:pt x="195" y="1331"/>
                  </a:cubicBezTo>
                  <a:cubicBezTo>
                    <a:pt x="195" y="1312"/>
                    <a:pt x="195" y="1312"/>
                    <a:pt x="195" y="1312"/>
                  </a:cubicBezTo>
                  <a:cubicBezTo>
                    <a:pt x="182" y="1299"/>
                    <a:pt x="182" y="1299"/>
                    <a:pt x="182" y="1299"/>
                  </a:cubicBezTo>
                  <a:cubicBezTo>
                    <a:pt x="168" y="1283"/>
                    <a:pt x="168" y="1283"/>
                    <a:pt x="168" y="1283"/>
                  </a:cubicBezTo>
                  <a:cubicBezTo>
                    <a:pt x="134" y="1283"/>
                    <a:pt x="134" y="1283"/>
                    <a:pt x="134" y="1283"/>
                  </a:cubicBezTo>
                  <a:cubicBezTo>
                    <a:pt x="102" y="1307"/>
                    <a:pt x="102" y="1307"/>
                    <a:pt x="102" y="1307"/>
                  </a:cubicBezTo>
                  <a:cubicBezTo>
                    <a:pt x="78" y="1307"/>
                    <a:pt x="78" y="1307"/>
                    <a:pt x="78" y="1307"/>
                  </a:cubicBezTo>
                  <a:cubicBezTo>
                    <a:pt x="78" y="1401"/>
                    <a:pt x="78" y="1401"/>
                    <a:pt x="78" y="1401"/>
                  </a:cubicBezTo>
                  <a:cubicBezTo>
                    <a:pt x="56" y="1357"/>
                    <a:pt x="56" y="1357"/>
                    <a:pt x="56" y="1357"/>
                  </a:cubicBezTo>
                  <a:cubicBezTo>
                    <a:pt x="56" y="1333"/>
                    <a:pt x="56" y="1333"/>
                    <a:pt x="56" y="1333"/>
                  </a:cubicBezTo>
                  <a:cubicBezTo>
                    <a:pt x="0" y="1333"/>
                    <a:pt x="0" y="1333"/>
                    <a:pt x="0" y="1333"/>
                  </a:cubicBezTo>
                  <a:cubicBezTo>
                    <a:pt x="0" y="1542"/>
                    <a:pt x="0" y="1542"/>
                    <a:pt x="0" y="1542"/>
                  </a:cubicBezTo>
                  <a:cubicBezTo>
                    <a:pt x="8000" y="1542"/>
                    <a:pt x="8000" y="1542"/>
                    <a:pt x="8000" y="1542"/>
                  </a:cubicBezTo>
                  <a:cubicBezTo>
                    <a:pt x="8000" y="1472"/>
                    <a:pt x="8000" y="1472"/>
                    <a:pt x="8000" y="1472"/>
                  </a:cubicBezTo>
                  <a:lnTo>
                    <a:pt x="7978" y="1472"/>
                  </a:lnTo>
                  <a:close/>
                  <a:moveTo>
                    <a:pt x="3369" y="1457"/>
                  </a:moveTo>
                  <a:cubicBezTo>
                    <a:pt x="3356" y="1457"/>
                    <a:pt x="3356" y="1457"/>
                    <a:pt x="3356" y="1457"/>
                  </a:cubicBezTo>
                  <a:cubicBezTo>
                    <a:pt x="3356" y="1408"/>
                    <a:pt x="3356" y="1408"/>
                    <a:pt x="3356" y="1408"/>
                  </a:cubicBezTo>
                  <a:cubicBezTo>
                    <a:pt x="3369" y="1408"/>
                    <a:pt x="3369" y="1408"/>
                    <a:pt x="3369" y="1408"/>
                  </a:cubicBezTo>
                  <a:lnTo>
                    <a:pt x="3369" y="1457"/>
                  </a:lnTo>
                  <a:close/>
                  <a:moveTo>
                    <a:pt x="3369" y="1389"/>
                  </a:moveTo>
                  <a:cubicBezTo>
                    <a:pt x="3356" y="1389"/>
                    <a:pt x="3356" y="1389"/>
                    <a:pt x="3356" y="1389"/>
                  </a:cubicBezTo>
                  <a:cubicBezTo>
                    <a:pt x="3356" y="1335"/>
                    <a:pt x="3356" y="1335"/>
                    <a:pt x="3356" y="1335"/>
                  </a:cubicBezTo>
                  <a:cubicBezTo>
                    <a:pt x="3369" y="1335"/>
                    <a:pt x="3369" y="1335"/>
                    <a:pt x="3369" y="1335"/>
                  </a:cubicBezTo>
                  <a:lnTo>
                    <a:pt x="3369" y="1389"/>
                  </a:lnTo>
                  <a:close/>
                  <a:moveTo>
                    <a:pt x="3356" y="1141"/>
                  </a:moveTo>
                  <a:cubicBezTo>
                    <a:pt x="3356" y="1098"/>
                    <a:pt x="3356" y="1098"/>
                    <a:pt x="3356" y="1098"/>
                  </a:cubicBezTo>
                  <a:cubicBezTo>
                    <a:pt x="3356" y="1098"/>
                    <a:pt x="3373" y="1103"/>
                    <a:pt x="3373" y="1119"/>
                  </a:cubicBezTo>
                  <a:cubicBezTo>
                    <a:pt x="3373" y="1136"/>
                    <a:pt x="3356" y="1141"/>
                    <a:pt x="3356" y="1141"/>
                  </a:cubicBezTo>
                  <a:close/>
                  <a:moveTo>
                    <a:pt x="3356" y="1060"/>
                  </a:moveTo>
                  <a:cubicBezTo>
                    <a:pt x="3356" y="1024"/>
                    <a:pt x="3356" y="1024"/>
                    <a:pt x="3356" y="1024"/>
                  </a:cubicBezTo>
                  <a:cubicBezTo>
                    <a:pt x="3356" y="1024"/>
                    <a:pt x="3373" y="1029"/>
                    <a:pt x="3373" y="1042"/>
                  </a:cubicBezTo>
                  <a:cubicBezTo>
                    <a:pt x="3373" y="1055"/>
                    <a:pt x="3356" y="1060"/>
                    <a:pt x="3356" y="1060"/>
                  </a:cubicBezTo>
                  <a:close/>
                  <a:moveTo>
                    <a:pt x="3356" y="988"/>
                  </a:moveTo>
                  <a:cubicBezTo>
                    <a:pt x="3356" y="950"/>
                    <a:pt x="3356" y="950"/>
                    <a:pt x="3356" y="950"/>
                  </a:cubicBezTo>
                  <a:cubicBezTo>
                    <a:pt x="3356" y="950"/>
                    <a:pt x="3373" y="953"/>
                    <a:pt x="3373" y="969"/>
                  </a:cubicBezTo>
                  <a:cubicBezTo>
                    <a:pt x="3373" y="985"/>
                    <a:pt x="3356" y="988"/>
                    <a:pt x="3356" y="988"/>
                  </a:cubicBezTo>
                  <a:close/>
                  <a:moveTo>
                    <a:pt x="3356" y="911"/>
                  </a:moveTo>
                  <a:cubicBezTo>
                    <a:pt x="3356" y="872"/>
                    <a:pt x="3356" y="872"/>
                    <a:pt x="3356" y="872"/>
                  </a:cubicBezTo>
                  <a:cubicBezTo>
                    <a:pt x="3356" y="872"/>
                    <a:pt x="3373" y="878"/>
                    <a:pt x="3373" y="891"/>
                  </a:cubicBezTo>
                  <a:cubicBezTo>
                    <a:pt x="3373" y="905"/>
                    <a:pt x="3356" y="911"/>
                    <a:pt x="3356" y="911"/>
                  </a:cubicBezTo>
                  <a:close/>
                  <a:moveTo>
                    <a:pt x="3356" y="835"/>
                  </a:moveTo>
                  <a:cubicBezTo>
                    <a:pt x="3356" y="796"/>
                    <a:pt x="3356" y="796"/>
                    <a:pt x="3356" y="796"/>
                  </a:cubicBezTo>
                  <a:cubicBezTo>
                    <a:pt x="3356" y="796"/>
                    <a:pt x="3373" y="800"/>
                    <a:pt x="3373" y="815"/>
                  </a:cubicBezTo>
                  <a:cubicBezTo>
                    <a:pt x="3373" y="831"/>
                    <a:pt x="3356" y="835"/>
                    <a:pt x="3356" y="835"/>
                  </a:cubicBezTo>
                  <a:close/>
                  <a:moveTo>
                    <a:pt x="3356" y="756"/>
                  </a:moveTo>
                  <a:cubicBezTo>
                    <a:pt x="3356" y="718"/>
                    <a:pt x="3356" y="718"/>
                    <a:pt x="3356" y="718"/>
                  </a:cubicBezTo>
                  <a:cubicBezTo>
                    <a:pt x="3356" y="718"/>
                    <a:pt x="3373" y="720"/>
                    <a:pt x="3373" y="737"/>
                  </a:cubicBezTo>
                  <a:cubicBezTo>
                    <a:pt x="3373" y="754"/>
                    <a:pt x="3356" y="756"/>
                    <a:pt x="3356" y="756"/>
                  </a:cubicBezTo>
                  <a:close/>
                  <a:moveTo>
                    <a:pt x="5556" y="570"/>
                  </a:moveTo>
                  <a:cubicBezTo>
                    <a:pt x="5508" y="582"/>
                    <a:pt x="5508" y="582"/>
                    <a:pt x="5508" y="582"/>
                  </a:cubicBezTo>
                  <a:cubicBezTo>
                    <a:pt x="5490" y="529"/>
                    <a:pt x="5490" y="529"/>
                    <a:pt x="5490" y="529"/>
                  </a:cubicBezTo>
                  <a:cubicBezTo>
                    <a:pt x="5566" y="508"/>
                    <a:pt x="5566" y="508"/>
                    <a:pt x="5566" y="508"/>
                  </a:cubicBezTo>
                  <a:lnTo>
                    <a:pt x="5556" y="570"/>
                  </a:lnTo>
                  <a:close/>
                </a:path>
              </a:pathLst>
            </a:custGeom>
            <a:noFill/>
            <a:ln>
              <a:solidFill>
                <a:schemeClr val="accent1">
                  <a:lumMod val="50000"/>
                </a:schemeClr>
              </a:solidFill>
            </a:ln>
            <a:effectLst/>
          </p:spPr>
          <p:txBody>
            <a:bodyPr lIns="119075" tIns="59537" rIns="119075" bIns="59537"/>
            <a:lstStyle/>
            <a:p>
              <a:pPr marL="0" marR="0" lvl="0" indent="0" algn="l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4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4561" y="2659028"/>
              <a:ext cx="12192000" cy="1713752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>
              <a:solidFill>
                <a:schemeClr val="accent2"/>
              </a:solidFill>
            </a:ln>
            <a:effectLst/>
          </p:spPr>
          <p:txBody>
            <a:bodyPr lIns="119075" tIns="59537" rIns="119075" bIns="59537"/>
            <a:lstStyle/>
            <a:p>
              <a:pPr marL="0" marR="0" lvl="0" indent="0" algn="l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4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直接连接符 16"/>
            <p:cNvSpPr/>
            <p:nvPr/>
          </p:nvSpPr>
          <p:spPr>
            <a:xfrm>
              <a:off x="0" y="4373089"/>
              <a:ext cx="12192000" cy="0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8" name="直接连接符 17"/>
            <p:cNvSpPr/>
            <p:nvPr/>
          </p:nvSpPr>
          <p:spPr>
            <a:xfrm flipV="1">
              <a:off x="0" y="4788227"/>
              <a:ext cx="3760470" cy="12068"/>
            </a:xfrm>
            <a:prstGeom prst="line">
              <a:avLst/>
            </a:prstGeom>
            <a:grpFill/>
            <a:ln w="3175">
              <a:solidFill>
                <a:srgbClr val="5F92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9" name="直接连接符 18"/>
            <p:cNvSpPr/>
            <p:nvPr/>
          </p:nvSpPr>
          <p:spPr>
            <a:xfrm>
              <a:off x="0" y="4861908"/>
              <a:ext cx="3760470" cy="8257"/>
            </a:xfrm>
            <a:prstGeom prst="line">
              <a:avLst/>
            </a:prstGeom>
            <a:grpFill/>
            <a:ln w="3175">
              <a:solidFill>
                <a:srgbClr val="5F92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20" name="直接连接符 19"/>
            <p:cNvSpPr/>
            <p:nvPr/>
          </p:nvSpPr>
          <p:spPr>
            <a:xfrm>
              <a:off x="0" y="4928603"/>
              <a:ext cx="3761105" cy="12068"/>
            </a:xfrm>
            <a:prstGeom prst="line">
              <a:avLst/>
            </a:prstGeom>
            <a:grpFill/>
            <a:ln w="31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21" name="直接连接符 20"/>
            <p:cNvSpPr/>
            <p:nvPr/>
          </p:nvSpPr>
          <p:spPr>
            <a:xfrm>
              <a:off x="8322945" y="4788227"/>
              <a:ext cx="3873500" cy="12068"/>
            </a:xfrm>
            <a:prstGeom prst="line">
              <a:avLst/>
            </a:prstGeom>
            <a:grpFill/>
            <a:ln w="3175">
              <a:solidFill>
                <a:srgbClr val="5F92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22" name="直接连接符 21"/>
            <p:cNvSpPr/>
            <p:nvPr/>
          </p:nvSpPr>
          <p:spPr>
            <a:xfrm>
              <a:off x="8322945" y="4870166"/>
              <a:ext cx="3790315" cy="3811"/>
            </a:xfrm>
            <a:prstGeom prst="line">
              <a:avLst/>
            </a:prstGeom>
            <a:grpFill/>
            <a:ln w="3175">
              <a:solidFill>
                <a:srgbClr val="5F92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23" name="直接连接符 22"/>
            <p:cNvSpPr/>
            <p:nvPr/>
          </p:nvSpPr>
          <p:spPr>
            <a:xfrm>
              <a:off x="8323580" y="4940036"/>
              <a:ext cx="3868420" cy="1270"/>
            </a:xfrm>
            <a:prstGeom prst="line">
              <a:avLst/>
            </a:prstGeom>
            <a:grpFill/>
            <a:ln w="31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4A411D-AA37-4616-B148-568AAC332233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4763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3775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solidFill>
                  <a:srgbClr val="30303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 dirty="0">
              <a:solidFill>
                <a:srgbClr val="30303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38A2E4-28BE-42A5-9463-2B86E582D7C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015" y="2786631"/>
            <a:ext cx="10517671" cy="1070290"/>
          </a:xfrm>
        </p:spPr>
        <p:txBody>
          <a:bodyPr/>
          <a:lstStyle>
            <a:lvl1pPr>
              <a:defRPr sz="469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fontAlgn="base"/>
            <a:r>
              <a:rPr lang="zh-CN" altLang="en-US" sz="4690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015" y="3883894"/>
            <a:ext cx="10517671" cy="611703"/>
          </a:xfrm>
        </p:spPr>
        <p:txBody>
          <a:bodyPr/>
          <a:lstStyle>
            <a:lvl1pPr marL="0" indent="0">
              <a:buNone/>
              <a:defRPr sz="2345">
                <a:solidFill>
                  <a:schemeClr val="tx1"/>
                </a:solidFill>
              </a:defRPr>
            </a:lvl1pPr>
            <a:lvl2pPr marL="442595" indent="0">
              <a:buNone/>
              <a:defRPr sz="1955">
                <a:solidFill>
                  <a:schemeClr val="tx1">
                    <a:tint val="75000"/>
                  </a:schemeClr>
                </a:solidFill>
              </a:defRPr>
            </a:lvl2pPr>
            <a:lvl3pPr marL="8864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329055" indent="0">
              <a:buNone/>
              <a:defRPr sz="1565">
                <a:solidFill>
                  <a:schemeClr val="tx1">
                    <a:tint val="75000"/>
                  </a:schemeClr>
                </a:solidFill>
              </a:defRPr>
            </a:lvl4pPr>
            <a:lvl5pPr marL="1772285" indent="0">
              <a:buNone/>
              <a:defRPr sz="1565">
                <a:solidFill>
                  <a:schemeClr val="tx1">
                    <a:tint val="75000"/>
                  </a:schemeClr>
                </a:solidFill>
              </a:defRPr>
            </a:lvl5pPr>
            <a:lvl6pPr marL="2215515" indent="0">
              <a:buNone/>
              <a:defRPr sz="1565">
                <a:solidFill>
                  <a:schemeClr val="tx1">
                    <a:tint val="75000"/>
                  </a:schemeClr>
                </a:solidFill>
              </a:defRPr>
            </a:lvl6pPr>
            <a:lvl7pPr marL="2658745" indent="0">
              <a:buNone/>
              <a:defRPr sz="1565">
                <a:solidFill>
                  <a:schemeClr val="tx1">
                    <a:tint val="75000"/>
                  </a:schemeClr>
                </a:solidFill>
              </a:defRPr>
            </a:lvl7pPr>
            <a:lvl8pPr marL="3101340" indent="0">
              <a:buNone/>
              <a:defRPr sz="1565">
                <a:solidFill>
                  <a:schemeClr val="tx1">
                    <a:tint val="75000"/>
                  </a:schemeClr>
                </a:solidFill>
              </a:defRPr>
            </a:lvl8pPr>
            <a:lvl9pPr marL="3544570" indent="0">
              <a:buNone/>
              <a:defRPr sz="15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234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38A2E4-28BE-42A5-9463-2B86E582D7C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367" y="1825543"/>
            <a:ext cx="5182620" cy="4351142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16" y="1825543"/>
            <a:ext cx="5182620" cy="4351142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38A2E4-28BE-42A5-9463-2B86E582D7C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54" y="365113"/>
            <a:ext cx="10517671" cy="13255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955" y="1681087"/>
            <a:ext cx="5158803" cy="823875"/>
          </a:xfrm>
        </p:spPr>
        <p:txBody>
          <a:bodyPr anchor="b"/>
          <a:lstStyle>
            <a:lvl1pPr marL="0" indent="0">
              <a:buNone/>
              <a:defRPr sz="2345" b="1"/>
            </a:lvl1pPr>
            <a:lvl2pPr marL="442595" indent="0">
              <a:buNone/>
              <a:defRPr sz="1955" b="1"/>
            </a:lvl2pPr>
            <a:lvl3pPr marL="886460" indent="0">
              <a:buNone/>
              <a:defRPr sz="1760" b="1"/>
            </a:lvl3pPr>
            <a:lvl4pPr marL="1329055" indent="0">
              <a:buNone/>
              <a:defRPr sz="1565" b="1"/>
            </a:lvl4pPr>
            <a:lvl5pPr marL="1772285" indent="0">
              <a:buNone/>
              <a:defRPr sz="1565" b="1"/>
            </a:lvl5pPr>
            <a:lvl6pPr marL="2215515" indent="0">
              <a:buNone/>
              <a:defRPr sz="1565" b="1"/>
            </a:lvl6pPr>
            <a:lvl7pPr marL="2658745" indent="0">
              <a:buNone/>
              <a:defRPr sz="1565" b="1"/>
            </a:lvl7pPr>
            <a:lvl8pPr marL="3101340" indent="0">
              <a:buNone/>
              <a:defRPr sz="1565" b="1"/>
            </a:lvl8pPr>
            <a:lvl9pPr marL="3544570" indent="0">
              <a:buNone/>
              <a:defRPr sz="1565" b="1"/>
            </a:lvl9pPr>
          </a:lstStyle>
          <a:p>
            <a:pPr lvl="0" fontAlgn="base"/>
            <a:r>
              <a:rPr lang="zh-CN" altLang="en-US" sz="234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955" y="2504962"/>
            <a:ext cx="5158803" cy="3684421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3431" y="1681087"/>
            <a:ext cx="5184208" cy="823875"/>
          </a:xfrm>
        </p:spPr>
        <p:txBody>
          <a:bodyPr anchor="b"/>
          <a:lstStyle>
            <a:lvl1pPr marL="0" indent="0">
              <a:buNone/>
              <a:defRPr sz="2345" b="1"/>
            </a:lvl1pPr>
            <a:lvl2pPr marL="442595" indent="0">
              <a:buNone/>
              <a:defRPr sz="1955" b="1"/>
            </a:lvl2pPr>
            <a:lvl3pPr marL="886460" indent="0">
              <a:buNone/>
              <a:defRPr sz="1760" b="1"/>
            </a:lvl3pPr>
            <a:lvl4pPr marL="1329055" indent="0">
              <a:buNone/>
              <a:defRPr sz="1565" b="1"/>
            </a:lvl4pPr>
            <a:lvl5pPr marL="1772285" indent="0">
              <a:buNone/>
              <a:defRPr sz="1565" b="1"/>
            </a:lvl5pPr>
            <a:lvl6pPr marL="2215515" indent="0">
              <a:buNone/>
              <a:defRPr sz="1565" b="1"/>
            </a:lvl6pPr>
            <a:lvl7pPr marL="2658745" indent="0">
              <a:buNone/>
              <a:defRPr sz="1565" b="1"/>
            </a:lvl7pPr>
            <a:lvl8pPr marL="3101340" indent="0">
              <a:buNone/>
              <a:defRPr sz="1565" b="1"/>
            </a:lvl8pPr>
            <a:lvl9pPr marL="3544570" indent="0">
              <a:buNone/>
              <a:defRPr sz="1565" b="1"/>
            </a:lvl9pPr>
          </a:lstStyle>
          <a:p>
            <a:pPr lvl="0" fontAlgn="base"/>
            <a:r>
              <a:rPr lang="zh-CN" altLang="en-US" sz="234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3431" y="2504962"/>
            <a:ext cx="5184208" cy="3684421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38A2E4-28BE-42A5-9463-2B86E582D7C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38A2E4-28BE-42A5-9463-2B86E582D7C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1" y="2"/>
            <a:ext cx="12198965" cy="6889256"/>
          </a:xfrm>
          <a:prstGeom prst="rect">
            <a:avLst/>
          </a:prstGeom>
          <a:gradFill flip="none" rotWithShape="1">
            <a:gsLst>
              <a:gs pos="0">
                <a:srgbClr val="F4F6F8"/>
              </a:gs>
              <a:gs pos="100000">
                <a:srgbClr val="E1E1E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152" tIns="59076" rIns="118152" bIns="59076" anchor="ctr"/>
          <a:lstStyle/>
          <a:p>
            <a:pPr marL="0" marR="0" lvl="0" indent="0" algn="ctr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739014-AF18-412C-BAF0-FD1E944270A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4763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3775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solidFill>
                  <a:srgbClr val="30303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 dirty="0">
              <a:solidFill>
                <a:srgbClr val="30303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54" y="457179"/>
            <a:ext cx="3933011" cy="1600128"/>
          </a:xfrm>
        </p:spPr>
        <p:txBody>
          <a:bodyPr/>
          <a:lstStyle>
            <a:lvl1pPr>
              <a:defRPr sz="3125"/>
            </a:lvl1pPr>
          </a:lstStyle>
          <a:p>
            <a:pPr fontAlgn="base"/>
            <a:r>
              <a:rPr lang="zh-CN" altLang="en-US" sz="3125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208" y="987397"/>
            <a:ext cx="6173416" cy="4873406"/>
          </a:xfrm>
        </p:spPr>
        <p:txBody>
          <a:bodyPr/>
          <a:lstStyle>
            <a:lvl1pPr>
              <a:defRPr sz="3125"/>
            </a:lvl1pPr>
            <a:lvl2pPr>
              <a:defRPr sz="2735"/>
            </a:lvl2pPr>
            <a:lvl3pPr>
              <a:defRPr sz="2345"/>
            </a:lvl3pPr>
            <a:lvl4pPr>
              <a:defRPr sz="1955"/>
            </a:lvl4pPr>
            <a:lvl5pPr>
              <a:defRPr sz="1955"/>
            </a:lvl5pPr>
            <a:lvl6pPr>
              <a:defRPr sz="1955"/>
            </a:lvl6pPr>
            <a:lvl7pPr>
              <a:defRPr sz="1955"/>
            </a:lvl7pPr>
            <a:lvl8pPr>
              <a:defRPr sz="1955"/>
            </a:lvl8pPr>
            <a:lvl9pPr>
              <a:defRPr sz="1955"/>
            </a:lvl9pPr>
          </a:lstStyle>
          <a:p>
            <a:pPr lvl="0" fontAlgn="base"/>
            <a:r>
              <a:rPr lang="zh-CN" altLang="en-US" sz="31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7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345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95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955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954" y="2057311"/>
            <a:ext cx="3933011" cy="3811416"/>
          </a:xfrm>
        </p:spPr>
        <p:txBody>
          <a:bodyPr/>
          <a:lstStyle>
            <a:lvl1pPr marL="0" indent="0">
              <a:buNone/>
              <a:defRPr sz="1565"/>
            </a:lvl1pPr>
            <a:lvl2pPr marL="442595" indent="0">
              <a:buNone/>
              <a:defRPr sz="1365"/>
            </a:lvl2pPr>
            <a:lvl3pPr marL="886460" indent="0">
              <a:buNone/>
              <a:defRPr sz="1170"/>
            </a:lvl3pPr>
            <a:lvl4pPr marL="1329055" indent="0">
              <a:buNone/>
              <a:defRPr sz="975"/>
            </a:lvl4pPr>
            <a:lvl5pPr marL="1772285" indent="0">
              <a:buNone/>
              <a:defRPr sz="975"/>
            </a:lvl5pPr>
            <a:lvl6pPr marL="2215515" indent="0">
              <a:buNone/>
              <a:defRPr sz="975"/>
            </a:lvl6pPr>
            <a:lvl7pPr marL="2658745" indent="0">
              <a:buNone/>
              <a:defRPr sz="975"/>
            </a:lvl7pPr>
            <a:lvl8pPr marL="3101340" indent="0">
              <a:buNone/>
              <a:defRPr sz="975"/>
            </a:lvl8pPr>
            <a:lvl9pPr marL="3544570" indent="0">
              <a:buNone/>
              <a:defRPr sz="975"/>
            </a:lvl9pPr>
          </a:lstStyle>
          <a:p>
            <a:pPr lvl="0" fontAlgn="base"/>
            <a:r>
              <a:rPr lang="zh-CN" altLang="en-US" sz="156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38A2E4-28BE-42A5-9463-2B86E582D7C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54" y="457179"/>
            <a:ext cx="3933011" cy="1600128"/>
          </a:xfrm>
        </p:spPr>
        <p:txBody>
          <a:bodyPr/>
          <a:lstStyle>
            <a:lvl1pPr>
              <a:defRPr sz="3125"/>
            </a:lvl1pPr>
          </a:lstStyle>
          <a:p>
            <a:pPr fontAlgn="base"/>
            <a:r>
              <a:rPr lang="zh-CN" altLang="en-US" sz="3125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208" y="987397"/>
            <a:ext cx="6173416" cy="4873406"/>
          </a:xfrm>
        </p:spPr>
        <p:txBody>
          <a:bodyPr vert="horz" wrap="square" lIns="120975" tIns="60488" rIns="120975" bIns="60488" numCol="1" rtlCol="0" anchor="t" anchorCtr="0" compatLnSpc="1">
            <a:normAutofit/>
          </a:bodyPr>
          <a:lstStyle>
            <a:lvl1pPr marL="0" indent="0">
              <a:buNone/>
              <a:defRPr sz="3125"/>
            </a:lvl1pPr>
            <a:lvl2pPr marL="442595" indent="0">
              <a:buNone/>
              <a:defRPr sz="2735"/>
            </a:lvl2pPr>
            <a:lvl3pPr marL="886460" indent="0">
              <a:buNone/>
              <a:defRPr sz="2345"/>
            </a:lvl3pPr>
            <a:lvl4pPr marL="1329055" indent="0">
              <a:buNone/>
              <a:defRPr sz="1955"/>
            </a:lvl4pPr>
            <a:lvl5pPr marL="1772285" indent="0">
              <a:buNone/>
              <a:defRPr sz="1955"/>
            </a:lvl5pPr>
            <a:lvl6pPr marL="2215515" indent="0">
              <a:buNone/>
              <a:defRPr sz="1955"/>
            </a:lvl6pPr>
            <a:lvl7pPr marL="2658745" indent="0">
              <a:buNone/>
              <a:defRPr sz="1955"/>
            </a:lvl7pPr>
            <a:lvl8pPr marL="3101340" indent="0">
              <a:buNone/>
              <a:defRPr sz="1955"/>
            </a:lvl8pPr>
            <a:lvl9pPr marL="3544570" indent="0">
              <a:buNone/>
              <a:defRPr sz="1955"/>
            </a:lvl9pPr>
          </a:lstStyle>
          <a:p>
            <a:pPr marL="0" marR="0" lvl="0" indent="0" algn="l" defTabSz="885825" rtl="0" eaLnBrk="0" fontAlgn="base" latinLnBrk="0" hangingPunct="0">
              <a:lnSpc>
                <a:spcPct val="90000"/>
              </a:lnSpc>
              <a:spcBef>
                <a:spcPct val="35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None/>
              <a:defRPr/>
            </a:pPr>
            <a:r>
              <a:rPr kumimoji="0" lang="zh-CN" altLang="en-US" sz="3125" b="0" i="0" u="none" strike="noStrike" kern="1200" cap="none" spc="0" normalizeH="0" baseline="0" noProof="0" smtClean="0">
                <a:ln>
                  <a:noFill/>
                </a:ln>
                <a:solidFill>
                  <a:srgbClr val="255FCF"/>
                </a:solidFill>
                <a:effectLst/>
                <a:uLnTx/>
                <a:uFillTx/>
                <a:latin typeface="+mn-lt"/>
                <a:ea typeface="+mn-ea"/>
                <a:cs typeface="幼圆" panose="02010509060101010101" pitchFamily="49" charset="-122"/>
              </a:rPr>
              <a:t>单击图标添加图片</a:t>
            </a:r>
            <a:endParaRPr kumimoji="0" lang="en-US" sz="3125" b="0" i="0" u="none" strike="noStrike" kern="1200" cap="none" spc="0" normalizeH="0" baseline="0" noProof="0" dirty="0">
              <a:ln>
                <a:noFill/>
              </a:ln>
              <a:solidFill>
                <a:srgbClr val="255FCF"/>
              </a:solidFill>
              <a:effectLst/>
              <a:uLnTx/>
              <a:uFillTx/>
              <a:latin typeface="+mn-lt"/>
              <a:ea typeface="+mn-ea"/>
              <a:cs typeface="幼圆" panose="02010509060101010101" pitchFamily="49" charset="-12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954" y="2057311"/>
            <a:ext cx="3933011" cy="3811416"/>
          </a:xfrm>
        </p:spPr>
        <p:txBody>
          <a:bodyPr/>
          <a:lstStyle>
            <a:lvl1pPr marL="0" indent="0">
              <a:buNone/>
              <a:defRPr sz="1565"/>
            </a:lvl1pPr>
            <a:lvl2pPr marL="442595" indent="0">
              <a:buNone/>
              <a:defRPr sz="1365"/>
            </a:lvl2pPr>
            <a:lvl3pPr marL="886460" indent="0">
              <a:buNone/>
              <a:defRPr sz="1170"/>
            </a:lvl3pPr>
            <a:lvl4pPr marL="1329055" indent="0">
              <a:buNone/>
              <a:defRPr sz="975"/>
            </a:lvl4pPr>
            <a:lvl5pPr marL="1772285" indent="0">
              <a:buNone/>
              <a:defRPr sz="975"/>
            </a:lvl5pPr>
            <a:lvl6pPr marL="2215515" indent="0">
              <a:buNone/>
              <a:defRPr sz="975"/>
            </a:lvl6pPr>
            <a:lvl7pPr marL="2658745" indent="0">
              <a:buNone/>
              <a:defRPr sz="975"/>
            </a:lvl7pPr>
            <a:lvl8pPr marL="3101340" indent="0">
              <a:buNone/>
              <a:defRPr sz="975"/>
            </a:lvl8pPr>
            <a:lvl9pPr marL="3544570" indent="0">
              <a:buNone/>
              <a:defRPr sz="975"/>
            </a:lvl9pPr>
          </a:lstStyle>
          <a:p>
            <a:pPr lvl="0" fontAlgn="base"/>
            <a:r>
              <a:rPr lang="zh-CN" altLang="en-US" sz="156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38A2E4-28BE-42A5-9463-2B86E582D7C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38A2E4-28BE-42A5-9463-2B86E582D7C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6627" y="365123"/>
            <a:ext cx="2629418" cy="5811576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381" y="365123"/>
            <a:ext cx="7735824" cy="5811576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38A2E4-28BE-42A5-9463-2B86E582D7C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1" y="2"/>
            <a:ext cx="12198965" cy="6889257"/>
          </a:xfrm>
          <a:prstGeom prst="rect">
            <a:avLst/>
          </a:prstGeom>
          <a:gradFill flip="none" rotWithShape="1">
            <a:gsLst>
              <a:gs pos="0">
                <a:srgbClr val="F4F6F8"/>
              </a:gs>
              <a:gs pos="100000">
                <a:srgbClr val="E1E1E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152" tIns="59076" rIns="118152" bIns="59076" anchor="ctr"/>
          <a:lstStyle/>
          <a:p>
            <a:pPr marL="0" marR="0" lvl="0" indent="0" algn="ctr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34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7256" y="2839223"/>
            <a:ext cx="8133137" cy="1314536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5175" b="0" i="0">
                <a:solidFill>
                  <a:srgbClr val="FFFFFF"/>
                </a:solidFill>
              </a:defRPr>
            </a:lvl1pPr>
          </a:lstStyle>
          <a:p>
            <a:pPr fontAlgn="base"/>
            <a:r>
              <a:rPr lang="zh-CN" altLang="en-US" sz="5175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859" y="4688260"/>
            <a:ext cx="3548134" cy="423342"/>
          </a:xfrm>
        </p:spPr>
        <p:txBody>
          <a:bodyPr>
            <a:normAutofit/>
          </a:bodyPr>
          <a:lstStyle>
            <a:lvl1pPr marL="0" indent="0" algn="ctr">
              <a:buNone/>
              <a:defRPr sz="2540">
                <a:solidFill>
                  <a:schemeClr val="accent1"/>
                </a:solidFill>
              </a:defRPr>
            </a:lvl1pPr>
            <a:lvl2pPr marL="591185" indent="0" algn="ctr">
              <a:buNone/>
              <a:defRPr sz="2540"/>
            </a:lvl2pPr>
            <a:lvl3pPr marL="1181735" indent="0" algn="ctr">
              <a:buNone/>
              <a:defRPr sz="2345"/>
            </a:lvl3pPr>
            <a:lvl4pPr marL="1772285" indent="0" algn="ctr">
              <a:buNone/>
              <a:defRPr sz="2050"/>
            </a:lvl4pPr>
            <a:lvl5pPr marL="2362835" indent="0" algn="ctr">
              <a:buNone/>
              <a:defRPr sz="2050"/>
            </a:lvl5pPr>
            <a:lvl6pPr marL="2954020" indent="0" algn="ctr">
              <a:buNone/>
              <a:defRPr sz="2050"/>
            </a:lvl6pPr>
            <a:lvl7pPr marL="3544570" indent="0" algn="ctr">
              <a:buNone/>
              <a:defRPr sz="2050"/>
            </a:lvl7pPr>
            <a:lvl8pPr marL="4135120" indent="0" algn="ctr">
              <a:buNone/>
              <a:defRPr sz="2050"/>
            </a:lvl8pPr>
            <a:lvl9pPr marL="4725670" indent="0" algn="ctr">
              <a:buNone/>
              <a:defRPr sz="2050"/>
            </a:lvl9pPr>
          </a:lstStyle>
          <a:p>
            <a:pPr fontAlgn="base"/>
            <a:r>
              <a:rPr lang="zh-CN" altLang="en-US" sz="2540" strike="noStrike" noProof="1" smtClean="0"/>
              <a:t>单击此处编辑母版副标题样式</a:t>
            </a:r>
            <a:endParaRPr lang="en-US" strike="noStrike" noProof="1"/>
          </a:p>
        </p:txBody>
      </p:sp>
      <p:grpSp>
        <p:nvGrpSpPr>
          <p:cNvPr id="14" name="组合 13"/>
          <p:cNvGrpSpPr/>
          <p:nvPr/>
        </p:nvGrpSpPr>
        <p:grpSpPr>
          <a:xfrm>
            <a:off x="-9" y="50"/>
            <a:ext cx="12198850" cy="4939718"/>
            <a:chOff x="0" y="-414"/>
            <a:chExt cx="12196445" cy="4941135"/>
          </a:xfrm>
          <a:solidFill>
            <a:schemeClr val="accent2">
              <a:lumMod val="75000"/>
            </a:schemeClr>
          </a:solidFill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0" y="-414"/>
              <a:ext cx="12192000" cy="2353917"/>
            </a:xfrm>
            <a:custGeom>
              <a:avLst/>
              <a:gdLst>
                <a:gd name="T0" fmla="*/ 7933 w 8000"/>
                <a:gd name="T1" fmla="*/ 1418 h 1542"/>
                <a:gd name="T2" fmla="*/ 7832 w 8000"/>
                <a:gd name="T3" fmla="*/ 1315 h 1542"/>
                <a:gd name="T4" fmla="*/ 7738 w 8000"/>
                <a:gd name="T5" fmla="*/ 1352 h 1542"/>
                <a:gd name="T6" fmla="*/ 7673 w 8000"/>
                <a:gd name="T7" fmla="*/ 1336 h 1542"/>
                <a:gd name="T8" fmla="*/ 7538 w 8000"/>
                <a:gd name="T9" fmla="*/ 1313 h 1542"/>
                <a:gd name="T10" fmla="*/ 7430 w 8000"/>
                <a:gd name="T11" fmla="*/ 1287 h 1542"/>
                <a:gd name="T12" fmla="*/ 7292 w 8000"/>
                <a:gd name="T13" fmla="*/ 1358 h 1542"/>
                <a:gd name="T14" fmla="*/ 7170 w 8000"/>
                <a:gd name="T15" fmla="*/ 1352 h 1542"/>
                <a:gd name="T16" fmla="*/ 6993 w 8000"/>
                <a:gd name="T17" fmla="*/ 1400 h 1542"/>
                <a:gd name="T18" fmla="*/ 6886 w 8000"/>
                <a:gd name="T19" fmla="*/ 1357 h 1542"/>
                <a:gd name="T20" fmla="*/ 6766 w 8000"/>
                <a:gd name="T21" fmla="*/ 1380 h 1542"/>
                <a:gd name="T22" fmla="*/ 6640 w 8000"/>
                <a:gd name="T23" fmla="*/ 1194 h 1542"/>
                <a:gd name="T24" fmla="*/ 6505 w 8000"/>
                <a:gd name="T25" fmla="*/ 1157 h 1542"/>
                <a:gd name="T26" fmla="*/ 6381 w 8000"/>
                <a:gd name="T27" fmla="*/ 1311 h 1542"/>
                <a:gd name="T28" fmla="*/ 6242 w 8000"/>
                <a:gd name="T29" fmla="*/ 1181 h 1542"/>
                <a:gd name="T30" fmla="*/ 5688 w 8000"/>
                <a:gd name="T31" fmla="*/ 818 h 1542"/>
                <a:gd name="T32" fmla="*/ 5396 w 8000"/>
                <a:gd name="T33" fmla="*/ 674 h 1542"/>
                <a:gd name="T34" fmla="*/ 5346 w 8000"/>
                <a:gd name="T35" fmla="*/ 615 h 1542"/>
                <a:gd name="T36" fmla="*/ 5292 w 8000"/>
                <a:gd name="T37" fmla="*/ 1274 h 1542"/>
                <a:gd name="T38" fmla="*/ 5007 w 8000"/>
                <a:gd name="T39" fmla="*/ 1089 h 1542"/>
                <a:gd name="T40" fmla="*/ 4819 w 8000"/>
                <a:gd name="T41" fmla="*/ 685 h 1542"/>
                <a:gd name="T42" fmla="*/ 4540 w 8000"/>
                <a:gd name="T43" fmla="*/ 1250 h 1542"/>
                <a:gd name="T44" fmla="*/ 4474 w 8000"/>
                <a:gd name="T45" fmla="*/ 1255 h 1542"/>
                <a:gd name="T46" fmla="*/ 4398 w 8000"/>
                <a:gd name="T47" fmla="*/ 1265 h 1542"/>
                <a:gd name="T48" fmla="*/ 4286 w 8000"/>
                <a:gd name="T49" fmla="*/ 1131 h 1542"/>
                <a:gd name="T50" fmla="*/ 4046 w 8000"/>
                <a:gd name="T51" fmla="*/ 1117 h 1542"/>
                <a:gd name="T52" fmla="*/ 3923 w 8000"/>
                <a:gd name="T53" fmla="*/ 975 h 1542"/>
                <a:gd name="T54" fmla="*/ 3742 w 8000"/>
                <a:gd name="T55" fmla="*/ 1095 h 1542"/>
                <a:gd name="T56" fmla="*/ 3585 w 8000"/>
                <a:gd name="T57" fmla="*/ 1415 h 1542"/>
                <a:gd name="T58" fmla="*/ 3463 w 8000"/>
                <a:gd name="T59" fmla="*/ 1255 h 1542"/>
                <a:gd name="T60" fmla="*/ 3390 w 8000"/>
                <a:gd name="T61" fmla="*/ 372 h 1542"/>
                <a:gd name="T62" fmla="*/ 3367 w 8000"/>
                <a:gd name="T63" fmla="*/ 187 h 1542"/>
                <a:gd name="T64" fmla="*/ 3329 w 8000"/>
                <a:gd name="T65" fmla="*/ 695 h 1542"/>
                <a:gd name="T66" fmla="*/ 2997 w 8000"/>
                <a:gd name="T67" fmla="*/ 1479 h 1542"/>
                <a:gd name="T68" fmla="*/ 2797 w 8000"/>
                <a:gd name="T69" fmla="*/ 1119 h 1542"/>
                <a:gd name="T70" fmla="*/ 2628 w 8000"/>
                <a:gd name="T71" fmla="*/ 1372 h 1542"/>
                <a:gd name="T72" fmla="*/ 2470 w 8000"/>
                <a:gd name="T73" fmla="*/ 1378 h 1542"/>
                <a:gd name="T74" fmla="*/ 2310 w 8000"/>
                <a:gd name="T75" fmla="*/ 1440 h 1542"/>
                <a:gd name="T76" fmla="*/ 2152 w 8000"/>
                <a:gd name="T77" fmla="*/ 1391 h 1542"/>
                <a:gd name="T78" fmla="*/ 2055 w 8000"/>
                <a:gd name="T79" fmla="*/ 1463 h 1542"/>
                <a:gd name="T80" fmla="*/ 1975 w 8000"/>
                <a:gd name="T81" fmla="*/ 1479 h 1542"/>
                <a:gd name="T82" fmla="*/ 1805 w 8000"/>
                <a:gd name="T83" fmla="*/ 1456 h 1542"/>
                <a:gd name="T84" fmla="*/ 1673 w 8000"/>
                <a:gd name="T85" fmla="*/ 1469 h 1542"/>
                <a:gd name="T86" fmla="*/ 1531 w 8000"/>
                <a:gd name="T87" fmla="*/ 1408 h 1542"/>
                <a:gd name="T88" fmla="*/ 1443 w 8000"/>
                <a:gd name="T89" fmla="*/ 1265 h 1542"/>
                <a:gd name="T90" fmla="*/ 1253 w 8000"/>
                <a:gd name="T91" fmla="*/ 1421 h 1542"/>
                <a:gd name="T92" fmla="*/ 1155 w 8000"/>
                <a:gd name="T93" fmla="*/ 1401 h 1542"/>
                <a:gd name="T94" fmla="*/ 1051 w 8000"/>
                <a:gd name="T95" fmla="*/ 1389 h 1542"/>
                <a:gd name="T96" fmla="*/ 969 w 8000"/>
                <a:gd name="T97" fmla="*/ 1224 h 1542"/>
                <a:gd name="T98" fmla="*/ 843 w 8000"/>
                <a:gd name="T99" fmla="*/ 1375 h 1542"/>
                <a:gd name="T100" fmla="*/ 664 w 8000"/>
                <a:gd name="T101" fmla="*/ 1427 h 1542"/>
                <a:gd name="T102" fmla="*/ 515 w 8000"/>
                <a:gd name="T103" fmla="*/ 1241 h 1542"/>
                <a:gd name="T104" fmla="*/ 320 w 8000"/>
                <a:gd name="T105" fmla="*/ 1245 h 1542"/>
                <a:gd name="T106" fmla="*/ 218 w 8000"/>
                <a:gd name="T107" fmla="*/ 1342 h 1542"/>
                <a:gd name="T108" fmla="*/ 56 w 8000"/>
                <a:gd name="T109" fmla="*/ 1357 h 1542"/>
                <a:gd name="T110" fmla="*/ 3369 w 8000"/>
                <a:gd name="T111" fmla="*/ 1408 h 1542"/>
                <a:gd name="T112" fmla="*/ 3356 w 8000"/>
                <a:gd name="T113" fmla="*/ 1141 h 1542"/>
                <a:gd name="T114" fmla="*/ 3356 w 8000"/>
                <a:gd name="T115" fmla="*/ 872 h 1542"/>
                <a:gd name="T116" fmla="*/ 3356 w 8000"/>
                <a:gd name="T117" fmla="*/ 756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000" h="1542">
                  <a:moveTo>
                    <a:pt x="7978" y="1472"/>
                  </a:moveTo>
                  <a:cubicBezTo>
                    <a:pt x="7978" y="1462"/>
                    <a:pt x="7978" y="1462"/>
                    <a:pt x="7978" y="1462"/>
                  </a:cubicBezTo>
                  <a:cubicBezTo>
                    <a:pt x="7966" y="1462"/>
                    <a:pt x="7966" y="1462"/>
                    <a:pt x="7966" y="1462"/>
                  </a:cubicBezTo>
                  <a:cubicBezTo>
                    <a:pt x="7966" y="1436"/>
                    <a:pt x="7966" y="1436"/>
                    <a:pt x="7966" y="1436"/>
                  </a:cubicBezTo>
                  <a:cubicBezTo>
                    <a:pt x="7955" y="1436"/>
                    <a:pt x="7955" y="1436"/>
                    <a:pt x="7955" y="1436"/>
                  </a:cubicBezTo>
                  <a:cubicBezTo>
                    <a:pt x="7955" y="1420"/>
                    <a:pt x="7955" y="1420"/>
                    <a:pt x="7955" y="1420"/>
                  </a:cubicBezTo>
                  <a:cubicBezTo>
                    <a:pt x="7941" y="1420"/>
                    <a:pt x="7941" y="1420"/>
                    <a:pt x="7941" y="1420"/>
                  </a:cubicBezTo>
                  <a:cubicBezTo>
                    <a:pt x="7941" y="1428"/>
                    <a:pt x="7941" y="1428"/>
                    <a:pt x="7941" y="1428"/>
                  </a:cubicBezTo>
                  <a:cubicBezTo>
                    <a:pt x="7933" y="1428"/>
                    <a:pt x="7933" y="1428"/>
                    <a:pt x="7933" y="1428"/>
                  </a:cubicBezTo>
                  <a:cubicBezTo>
                    <a:pt x="7933" y="1418"/>
                    <a:pt x="7933" y="1418"/>
                    <a:pt x="7933" y="1418"/>
                  </a:cubicBezTo>
                  <a:cubicBezTo>
                    <a:pt x="7916" y="1418"/>
                    <a:pt x="7916" y="1418"/>
                    <a:pt x="7916" y="1418"/>
                  </a:cubicBezTo>
                  <a:cubicBezTo>
                    <a:pt x="7916" y="1433"/>
                    <a:pt x="7916" y="1433"/>
                    <a:pt x="7916" y="1433"/>
                  </a:cubicBezTo>
                  <a:cubicBezTo>
                    <a:pt x="7895" y="1433"/>
                    <a:pt x="7895" y="1433"/>
                    <a:pt x="7895" y="1433"/>
                  </a:cubicBezTo>
                  <a:cubicBezTo>
                    <a:pt x="7895" y="1335"/>
                    <a:pt x="7895" y="1335"/>
                    <a:pt x="7895" y="1335"/>
                  </a:cubicBezTo>
                  <a:cubicBezTo>
                    <a:pt x="7879" y="1335"/>
                    <a:pt x="7879" y="1335"/>
                    <a:pt x="7879" y="1335"/>
                  </a:cubicBezTo>
                  <a:cubicBezTo>
                    <a:pt x="7855" y="1316"/>
                    <a:pt x="7855" y="1316"/>
                    <a:pt x="7855" y="1316"/>
                  </a:cubicBezTo>
                  <a:cubicBezTo>
                    <a:pt x="7855" y="1300"/>
                    <a:pt x="7855" y="1300"/>
                    <a:pt x="7855" y="1300"/>
                  </a:cubicBezTo>
                  <a:cubicBezTo>
                    <a:pt x="7843" y="1300"/>
                    <a:pt x="7843" y="1300"/>
                    <a:pt x="7843" y="1300"/>
                  </a:cubicBezTo>
                  <a:cubicBezTo>
                    <a:pt x="7843" y="1315"/>
                    <a:pt x="7843" y="1315"/>
                    <a:pt x="7843" y="1315"/>
                  </a:cubicBezTo>
                  <a:cubicBezTo>
                    <a:pt x="7832" y="1315"/>
                    <a:pt x="7832" y="1315"/>
                    <a:pt x="7832" y="1315"/>
                  </a:cubicBezTo>
                  <a:cubicBezTo>
                    <a:pt x="7832" y="1300"/>
                    <a:pt x="7832" y="1300"/>
                    <a:pt x="7832" y="1300"/>
                  </a:cubicBezTo>
                  <a:cubicBezTo>
                    <a:pt x="7821" y="1300"/>
                    <a:pt x="7821" y="1300"/>
                    <a:pt x="7821" y="1300"/>
                  </a:cubicBezTo>
                  <a:cubicBezTo>
                    <a:pt x="7821" y="1315"/>
                    <a:pt x="7821" y="1315"/>
                    <a:pt x="7821" y="1315"/>
                  </a:cubicBezTo>
                  <a:cubicBezTo>
                    <a:pt x="7806" y="1335"/>
                    <a:pt x="7806" y="1335"/>
                    <a:pt x="7806" y="1335"/>
                  </a:cubicBezTo>
                  <a:cubicBezTo>
                    <a:pt x="7789" y="1335"/>
                    <a:pt x="7789" y="1335"/>
                    <a:pt x="7789" y="1335"/>
                  </a:cubicBezTo>
                  <a:cubicBezTo>
                    <a:pt x="7789" y="1436"/>
                    <a:pt x="7789" y="1436"/>
                    <a:pt x="7789" y="1436"/>
                  </a:cubicBezTo>
                  <a:cubicBezTo>
                    <a:pt x="7749" y="1436"/>
                    <a:pt x="7749" y="1436"/>
                    <a:pt x="7749" y="1436"/>
                  </a:cubicBezTo>
                  <a:cubicBezTo>
                    <a:pt x="7749" y="1345"/>
                    <a:pt x="7749" y="1345"/>
                    <a:pt x="7749" y="1345"/>
                  </a:cubicBezTo>
                  <a:cubicBezTo>
                    <a:pt x="7738" y="1345"/>
                    <a:pt x="7738" y="1345"/>
                    <a:pt x="7738" y="1345"/>
                  </a:cubicBezTo>
                  <a:cubicBezTo>
                    <a:pt x="7738" y="1352"/>
                    <a:pt x="7738" y="1352"/>
                    <a:pt x="7738" y="1352"/>
                  </a:cubicBezTo>
                  <a:cubicBezTo>
                    <a:pt x="7724" y="1352"/>
                    <a:pt x="7724" y="1352"/>
                    <a:pt x="7724" y="1352"/>
                  </a:cubicBezTo>
                  <a:cubicBezTo>
                    <a:pt x="7724" y="1337"/>
                    <a:pt x="7724" y="1337"/>
                    <a:pt x="7724" y="1337"/>
                  </a:cubicBezTo>
                  <a:cubicBezTo>
                    <a:pt x="7713" y="1337"/>
                    <a:pt x="7713" y="1337"/>
                    <a:pt x="7713" y="1337"/>
                  </a:cubicBezTo>
                  <a:cubicBezTo>
                    <a:pt x="7713" y="1321"/>
                    <a:pt x="7713" y="1321"/>
                    <a:pt x="7713" y="1321"/>
                  </a:cubicBezTo>
                  <a:cubicBezTo>
                    <a:pt x="7697" y="1321"/>
                    <a:pt x="7697" y="1321"/>
                    <a:pt x="7697" y="1321"/>
                  </a:cubicBezTo>
                  <a:cubicBezTo>
                    <a:pt x="7697" y="1336"/>
                    <a:pt x="7697" y="1336"/>
                    <a:pt x="7697" y="1336"/>
                  </a:cubicBezTo>
                  <a:cubicBezTo>
                    <a:pt x="7687" y="1336"/>
                    <a:pt x="7687" y="1336"/>
                    <a:pt x="7687" y="1336"/>
                  </a:cubicBezTo>
                  <a:cubicBezTo>
                    <a:pt x="7687" y="1324"/>
                    <a:pt x="7687" y="1324"/>
                    <a:pt x="7687" y="1324"/>
                  </a:cubicBezTo>
                  <a:cubicBezTo>
                    <a:pt x="7673" y="1324"/>
                    <a:pt x="7673" y="1324"/>
                    <a:pt x="7673" y="1324"/>
                  </a:cubicBezTo>
                  <a:cubicBezTo>
                    <a:pt x="7673" y="1336"/>
                    <a:pt x="7673" y="1336"/>
                    <a:pt x="7673" y="1336"/>
                  </a:cubicBezTo>
                  <a:cubicBezTo>
                    <a:pt x="7659" y="1336"/>
                    <a:pt x="7659" y="1336"/>
                    <a:pt x="7659" y="1336"/>
                  </a:cubicBezTo>
                  <a:cubicBezTo>
                    <a:pt x="7659" y="1326"/>
                    <a:pt x="7659" y="1326"/>
                    <a:pt x="7659" y="1326"/>
                  </a:cubicBezTo>
                  <a:cubicBezTo>
                    <a:pt x="7645" y="1326"/>
                    <a:pt x="7645" y="1326"/>
                    <a:pt x="7645" y="1326"/>
                  </a:cubicBezTo>
                  <a:cubicBezTo>
                    <a:pt x="7645" y="1356"/>
                    <a:pt x="7645" y="1356"/>
                    <a:pt x="7645" y="1356"/>
                  </a:cubicBezTo>
                  <a:cubicBezTo>
                    <a:pt x="7616" y="1356"/>
                    <a:pt x="7616" y="1356"/>
                    <a:pt x="7616" y="1356"/>
                  </a:cubicBezTo>
                  <a:cubicBezTo>
                    <a:pt x="7616" y="1439"/>
                    <a:pt x="7616" y="1439"/>
                    <a:pt x="7616" y="1439"/>
                  </a:cubicBezTo>
                  <a:cubicBezTo>
                    <a:pt x="7581" y="1439"/>
                    <a:pt x="7581" y="1439"/>
                    <a:pt x="7581" y="1439"/>
                  </a:cubicBezTo>
                  <a:cubicBezTo>
                    <a:pt x="7581" y="1337"/>
                    <a:pt x="7581" y="1337"/>
                    <a:pt x="7581" y="1337"/>
                  </a:cubicBezTo>
                  <a:cubicBezTo>
                    <a:pt x="7557" y="1337"/>
                    <a:pt x="7557" y="1337"/>
                    <a:pt x="7557" y="1337"/>
                  </a:cubicBezTo>
                  <a:cubicBezTo>
                    <a:pt x="7538" y="1313"/>
                    <a:pt x="7538" y="1313"/>
                    <a:pt x="7538" y="1313"/>
                  </a:cubicBezTo>
                  <a:cubicBezTo>
                    <a:pt x="7497" y="1313"/>
                    <a:pt x="7497" y="1313"/>
                    <a:pt x="7497" y="1313"/>
                  </a:cubicBezTo>
                  <a:cubicBezTo>
                    <a:pt x="7497" y="1416"/>
                    <a:pt x="7497" y="1416"/>
                    <a:pt x="7497" y="1416"/>
                  </a:cubicBezTo>
                  <a:cubicBezTo>
                    <a:pt x="7483" y="1416"/>
                    <a:pt x="7483" y="1416"/>
                    <a:pt x="7483" y="1416"/>
                  </a:cubicBezTo>
                  <a:cubicBezTo>
                    <a:pt x="7483" y="1314"/>
                    <a:pt x="7483" y="1314"/>
                    <a:pt x="7483" y="1314"/>
                  </a:cubicBezTo>
                  <a:cubicBezTo>
                    <a:pt x="7465" y="1285"/>
                    <a:pt x="7465" y="1285"/>
                    <a:pt x="7465" y="1285"/>
                  </a:cubicBezTo>
                  <a:cubicBezTo>
                    <a:pt x="7452" y="1285"/>
                    <a:pt x="7452" y="1285"/>
                    <a:pt x="7452" y="1285"/>
                  </a:cubicBezTo>
                  <a:cubicBezTo>
                    <a:pt x="7452" y="1291"/>
                    <a:pt x="7452" y="1291"/>
                    <a:pt x="7452" y="1291"/>
                  </a:cubicBezTo>
                  <a:cubicBezTo>
                    <a:pt x="7441" y="1291"/>
                    <a:pt x="7441" y="1291"/>
                    <a:pt x="7441" y="1291"/>
                  </a:cubicBezTo>
                  <a:cubicBezTo>
                    <a:pt x="7441" y="1287"/>
                    <a:pt x="7441" y="1287"/>
                    <a:pt x="7441" y="1287"/>
                  </a:cubicBezTo>
                  <a:cubicBezTo>
                    <a:pt x="7430" y="1287"/>
                    <a:pt x="7430" y="1287"/>
                    <a:pt x="7430" y="1287"/>
                  </a:cubicBezTo>
                  <a:cubicBezTo>
                    <a:pt x="7430" y="1301"/>
                    <a:pt x="7430" y="1301"/>
                    <a:pt x="7430" y="1301"/>
                  </a:cubicBezTo>
                  <a:cubicBezTo>
                    <a:pt x="7383" y="1301"/>
                    <a:pt x="7383" y="1301"/>
                    <a:pt x="7383" y="1301"/>
                  </a:cubicBezTo>
                  <a:cubicBezTo>
                    <a:pt x="7383" y="1286"/>
                    <a:pt x="7383" y="1286"/>
                    <a:pt x="7383" y="1286"/>
                  </a:cubicBezTo>
                  <a:cubicBezTo>
                    <a:pt x="7370" y="1261"/>
                    <a:pt x="7370" y="1261"/>
                    <a:pt x="7370" y="1261"/>
                  </a:cubicBezTo>
                  <a:cubicBezTo>
                    <a:pt x="7326" y="1261"/>
                    <a:pt x="7326" y="1261"/>
                    <a:pt x="7326" y="1261"/>
                  </a:cubicBezTo>
                  <a:cubicBezTo>
                    <a:pt x="7326" y="1286"/>
                    <a:pt x="7326" y="1286"/>
                    <a:pt x="7326" y="1286"/>
                  </a:cubicBezTo>
                  <a:cubicBezTo>
                    <a:pt x="7297" y="1286"/>
                    <a:pt x="7297" y="1286"/>
                    <a:pt x="7297" y="1286"/>
                  </a:cubicBezTo>
                  <a:cubicBezTo>
                    <a:pt x="7297" y="1303"/>
                    <a:pt x="7297" y="1303"/>
                    <a:pt x="7297" y="1303"/>
                  </a:cubicBezTo>
                  <a:cubicBezTo>
                    <a:pt x="7292" y="1303"/>
                    <a:pt x="7292" y="1303"/>
                    <a:pt x="7292" y="1303"/>
                  </a:cubicBezTo>
                  <a:cubicBezTo>
                    <a:pt x="7292" y="1358"/>
                    <a:pt x="7292" y="1358"/>
                    <a:pt x="7292" y="1358"/>
                  </a:cubicBezTo>
                  <a:cubicBezTo>
                    <a:pt x="7281" y="1358"/>
                    <a:pt x="7281" y="1358"/>
                    <a:pt x="7281" y="1358"/>
                  </a:cubicBezTo>
                  <a:cubicBezTo>
                    <a:pt x="7281" y="1302"/>
                    <a:pt x="7281" y="1302"/>
                    <a:pt x="7281" y="1302"/>
                  </a:cubicBezTo>
                  <a:cubicBezTo>
                    <a:pt x="7273" y="1302"/>
                    <a:pt x="7273" y="1302"/>
                    <a:pt x="7273" y="1302"/>
                  </a:cubicBezTo>
                  <a:cubicBezTo>
                    <a:pt x="7273" y="1279"/>
                    <a:pt x="7273" y="1279"/>
                    <a:pt x="7273" y="1279"/>
                  </a:cubicBezTo>
                  <a:cubicBezTo>
                    <a:pt x="7210" y="1279"/>
                    <a:pt x="7210" y="1279"/>
                    <a:pt x="7210" y="1279"/>
                  </a:cubicBezTo>
                  <a:cubicBezTo>
                    <a:pt x="7210" y="1303"/>
                    <a:pt x="7210" y="1303"/>
                    <a:pt x="7210" y="1303"/>
                  </a:cubicBezTo>
                  <a:cubicBezTo>
                    <a:pt x="7179" y="1303"/>
                    <a:pt x="7179" y="1303"/>
                    <a:pt x="7179" y="1303"/>
                  </a:cubicBezTo>
                  <a:cubicBezTo>
                    <a:pt x="7179" y="1323"/>
                    <a:pt x="7179" y="1323"/>
                    <a:pt x="7179" y="1323"/>
                  </a:cubicBezTo>
                  <a:cubicBezTo>
                    <a:pt x="7170" y="1323"/>
                    <a:pt x="7170" y="1323"/>
                    <a:pt x="7170" y="1323"/>
                  </a:cubicBezTo>
                  <a:cubicBezTo>
                    <a:pt x="7170" y="1352"/>
                    <a:pt x="7170" y="1352"/>
                    <a:pt x="7170" y="1352"/>
                  </a:cubicBezTo>
                  <a:cubicBezTo>
                    <a:pt x="7090" y="1352"/>
                    <a:pt x="7090" y="1352"/>
                    <a:pt x="7090" y="1352"/>
                  </a:cubicBezTo>
                  <a:cubicBezTo>
                    <a:pt x="7090" y="1362"/>
                    <a:pt x="7090" y="1362"/>
                    <a:pt x="7090" y="1362"/>
                  </a:cubicBezTo>
                  <a:cubicBezTo>
                    <a:pt x="7069" y="1362"/>
                    <a:pt x="7069" y="1362"/>
                    <a:pt x="7069" y="1362"/>
                  </a:cubicBezTo>
                  <a:cubicBezTo>
                    <a:pt x="7069" y="1308"/>
                    <a:pt x="7069" y="1308"/>
                    <a:pt x="7069" y="1308"/>
                  </a:cubicBezTo>
                  <a:cubicBezTo>
                    <a:pt x="7036" y="1308"/>
                    <a:pt x="7036" y="1308"/>
                    <a:pt x="7036" y="1308"/>
                  </a:cubicBezTo>
                  <a:cubicBezTo>
                    <a:pt x="7036" y="1291"/>
                    <a:pt x="7036" y="1291"/>
                    <a:pt x="7036" y="1291"/>
                  </a:cubicBezTo>
                  <a:cubicBezTo>
                    <a:pt x="7010" y="1291"/>
                    <a:pt x="7010" y="1291"/>
                    <a:pt x="7010" y="1291"/>
                  </a:cubicBezTo>
                  <a:cubicBezTo>
                    <a:pt x="7010" y="1305"/>
                    <a:pt x="7010" y="1305"/>
                    <a:pt x="7010" y="1305"/>
                  </a:cubicBezTo>
                  <a:cubicBezTo>
                    <a:pt x="6993" y="1305"/>
                    <a:pt x="6993" y="1305"/>
                    <a:pt x="6993" y="1305"/>
                  </a:cubicBezTo>
                  <a:cubicBezTo>
                    <a:pt x="6993" y="1400"/>
                    <a:pt x="6993" y="1400"/>
                    <a:pt x="6993" y="1400"/>
                  </a:cubicBezTo>
                  <a:cubicBezTo>
                    <a:pt x="6972" y="1400"/>
                    <a:pt x="6972" y="1400"/>
                    <a:pt x="6972" y="1400"/>
                  </a:cubicBezTo>
                  <a:cubicBezTo>
                    <a:pt x="6972" y="1391"/>
                    <a:pt x="6972" y="1391"/>
                    <a:pt x="6972" y="1391"/>
                  </a:cubicBezTo>
                  <a:cubicBezTo>
                    <a:pt x="6952" y="1391"/>
                    <a:pt x="6952" y="1391"/>
                    <a:pt x="6952" y="1391"/>
                  </a:cubicBezTo>
                  <a:cubicBezTo>
                    <a:pt x="6952" y="1405"/>
                    <a:pt x="6952" y="1405"/>
                    <a:pt x="6952" y="1405"/>
                  </a:cubicBezTo>
                  <a:cubicBezTo>
                    <a:pt x="6936" y="1405"/>
                    <a:pt x="6936" y="1405"/>
                    <a:pt x="6936" y="1405"/>
                  </a:cubicBezTo>
                  <a:cubicBezTo>
                    <a:pt x="6936" y="1375"/>
                    <a:pt x="6936" y="1375"/>
                    <a:pt x="6936" y="1375"/>
                  </a:cubicBezTo>
                  <a:cubicBezTo>
                    <a:pt x="6922" y="1375"/>
                    <a:pt x="6922" y="1375"/>
                    <a:pt x="6922" y="1375"/>
                  </a:cubicBezTo>
                  <a:cubicBezTo>
                    <a:pt x="6922" y="1357"/>
                    <a:pt x="6922" y="1357"/>
                    <a:pt x="6922" y="1357"/>
                  </a:cubicBezTo>
                  <a:cubicBezTo>
                    <a:pt x="6906" y="1357"/>
                    <a:pt x="6906" y="1357"/>
                    <a:pt x="6906" y="1357"/>
                  </a:cubicBezTo>
                  <a:cubicBezTo>
                    <a:pt x="6886" y="1357"/>
                    <a:pt x="6886" y="1357"/>
                    <a:pt x="6886" y="1357"/>
                  </a:cubicBezTo>
                  <a:cubicBezTo>
                    <a:pt x="6886" y="1348"/>
                    <a:pt x="6886" y="1348"/>
                    <a:pt x="6886" y="1348"/>
                  </a:cubicBezTo>
                  <a:cubicBezTo>
                    <a:pt x="6852" y="1348"/>
                    <a:pt x="6852" y="1348"/>
                    <a:pt x="6852" y="1348"/>
                  </a:cubicBezTo>
                  <a:cubicBezTo>
                    <a:pt x="6852" y="1334"/>
                    <a:pt x="6852" y="1334"/>
                    <a:pt x="6852" y="1334"/>
                  </a:cubicBezTo>
                  <a:cubicBezTo>
                    <a:pt x="6839" y="1334"/>
                    <a:pt x="6839" y="1334"/>
                    <a:pt x="6839" y="1334"/>
                  </a:cubicBezTo>
                  <a:cubicBezTo>
                    <a:pt x="6839" y="1344"/>
                    <a:pt x="6839" y="1344"/>
                    <a:pt x="6839" y="1344"/>
                  </a:cubicBezTo>
                  <a:cubicBezTo>
                    <a:pt x="6786" y="1344"/>
                    <a:pt x="6786" y="1344"/>
                    <a:pt x="6786" y="1344"/>
                  </a:cubicBezTo>
                  <a:cubicBezTo>
                    <a:pt x="6786" y="1355"/>
                    <a:pt x="6786" y="1355"/>
                    <a:pt x="6786" y="1355"/>
                  </a:cubicBezTo>
                  <a:cubicBezTo>
                    <a:pt x="6776" y="1355"/>
                    <a:pt x="6776" y="1355"/>
                    <a:pt x="6776" y="1355"/>
                  </a:cubicBezTo>
                  <a:cubicBezTo>
                    <a:pt x="6776" y="1370"/>
                    <a:pt x="6776" y="1370"/>
                    <a:pt x="6776" y="1370"/>
                  </a:cubicBezTo>
                  <a:cubicBezTo>
                    <a:pt x="6766" y="1380"/>
                    <a:pt x="6766" y="1380"/>
                    <a:pt x="6766" y="1380"/>
                  </a:cubicBezTo>
                  <a:cubicBezTo>
                    <a:pt x="6766" y="1411"/>
                    <a:pt x="6766" y="1411"/>
                    <a:pt x="6766" y="1411"/>
                  </a:cubicBezTo>
                  <a:cubicBezTo>
                    <a:pt x="6755" y="1411"/>
                    <a:pt x="6755" y="1411"/>
                    <a:pt x="6755" y="1411"/>
                  </a:cubicBezTo>
                  <a:cubicBezTo>
                    <a:pt x="6755" y="1381"/>
                    <a:pt x="6755" y="1381"/>
                    <a:pt x="6755" y="1381"/>
                  </a:cubicBezTo>
                  <a:cubicBezTo>
                    <a:pt x="6744" y="1367"/>
                    <a:pt x="6744" y="1367"/>
                    <a:pt x="6744" y="1367"/>
                  </a:cubicBezTo>
                  <a:cubicBezTo>
                    <a:pt x="6744" y="1291"/>
                    <a:pt x="6744" y="1291"/>
                    <a:pt x="6744" y="1291"/>
                  </a:cubicBezTo>
                  <a:cubicBezTo>
                    <a:pt x="6727" y="1291"/>
                    <a:pt x="6727" y="1291"/>
                    <a:pt x="6727" y="1291"/>
                  </a:cubicBezTo>
                  <a:cubicBezTo>
                    <a:pt x="6727" y="1217"/>
                    <a:pt x="6727" y="1217"/>
                    <a:pt x="6727" y="1217"/>
                  </a:cubicBezTo>
                  <a:cubicBezTo>
                    <a:pt x="6670" y="1217"/>
                    <a:pt x="6670" y="1217"/>
                    <a:pt x="6670" y="1217"/>
                  </a:cubicBezTo>
                  <a:cubicBezTo>
                    <a:pt x="6670" y="1194"/>
                    <a:pt x="6670" y="1194"/>
                    <a:pt x="6670" y="1194"/>
                  </a:cubicBezTo>
                  <a:cubicBezTo>
                    <a:pt x="6640" y="1194"/>
                    <a:pt x="6640" y="1194"/>
                    <a:pt x="6640" y="1194"/>
                  </a:cubicBezTo>
                  <a:cubicBezTo>
                    <a:pt x="6640" y="1246"/>
                    <a:pt x="6640" y="1246"/>
                    <a:pt x="6640" y="1246"/>
                  </a:cubicBezTo>
                  <a:cubicBezTo>
                    <a:pt x="6625" y="1246"/>
                    <a:pt x="6625" y="1246"/>
                    <a:pt x="6625" y="1246"/>
                  </a:cubicBezTo>
                  <a:cubicBezTo>
                    <a:pt x="6625" y="1229"/>
                    <a:pt x="6625" y="1229"/>
                    <a:pt x="6625" y="1229"/>
                  </a:cubicBezTo>
                  <a:cubicBezTo>
                    <a:pt x="6625" y="1229"/>
                    <a:pt x="6614" y="1229"/>
                    <a:pt x="6609" y="1229"/>
                  </a:cubicBezTo>
                  <a:cubicBezTo>
                    <a:pt x="6604" y="1229"/>
                    <a:pt x="6604" y="1246"/>
                    <a:pt x="6604" y="1246"/>
                  </a:cubicBezTo>
                  <a:cubicBezTo>
                    <a:pt x="6604" y="1293"/>
                    <a:pt x="6604" y="1293"/>
                    <a:pt x="6604" y="1293"/>
                  </a:cubicBezTo>
                  <a:cubicBezTo>
                    <a:pt x="6562" y="1293"/>
                    <a:pt x="6562" y="1293"/>
                    <a:pt x="6562" y="1293"/>
                  </a:cubicBezTo>
                  <a:cubicBezTo>
                    <a:pt x="6562" y="1130"/>
                    <a:pt x="6562" y="1130"/>
                    <a:pt x="6562" y="1130"/>
                  </a:cubicBezTo>
                  <a:cubicBezTo>
                    <a:pt x="6505" y="1130"/>
                    <a:pt x="6505" y="1130"/>
                    <a:pt x="6505" y="1130"/>
                  </a:cubicBezTo>
                  <a:cubicBezTo>
                    <a:pt x="6505" y="1157"/>
                    <a:pt x="6505" y="1157"/>
                    <a:pt x="6505" y="1157"/>
                  </a:cubicBezTo>
                  <a:cubicBezTo>
                    <a:pt x="6481" y="1157"/>
                    <a:pt x="6477" y="1169"/>
                    <a:pt x="6477" y="1169"/>
                  </a:cubicBezTo>
                  <a:cubicBezTo>
                    <a:pt x="6450" y="1169"/>
                    <a:pt x="6450" y="1169"/>
                    <a:pt x="6450" y="1169"/>
                  </a:cubicBezTo>
                  <a:cubicBezTo>
                    <a:pt x="6450" y="1202"/>
                    <a:pt x="6450" y="1202"/>
                    <a:pt x="6450" y="1202"/>
                  </a:cubicBezTo>
                  <a:cubicBezTo>
                    <a:pt x="6438" y="1202"/>
                    <a:pt x="6438" y="1202"/>
                    <a:pt x="6438" y="1202"/>
                  </a:cubicBezTo>
                  <a:cubicBezTo>
                    <a:pt x="6438" y="1333"/>
                    <a:pt x="6438" y="1333"/>
                    <a:pt x="6438" y="1333"/>
                  </a:cubicBezTo>
                  <a:cubicBezTo>
                    <a:pt x="6414" y="1333"/>
                    <a:pt x="6414" y="1333"/>
                    <a:pt x="6414" y="1333"/>
                  </a:cubicBezTo>
                  <a:cubicBezTo>
                    <a:pt x="6414" y="1314"/>
                    <a:pt x="6414" y="1314"/>
                    <a:pt x="6414" y="1314"/>
                  </a:cubicBezTo>
                  <a:cubicBezTo>
                    <a:pt x="6401" y="1301"/>
                    <a:pt x="6401" y="1301"/>
                    <a:pt x="6401" y="1301"/>
                  </a:cubicBezTo>
                  <a:cubicBezTo>
                    <a:pt x="6394" y="1301"/>
                    <a:pt x="6394" y="1301"/>
                    <a:pt x="6394" y="1301"/>
                  </a:cubicBezTo>
                  <a:cubicBezTo>
                    <a:pt x="6381" y="1311"/>
                    <a:pt x="6381" y="1311"/>
                    <a:pt x="6381" y="1311"/>
                  </a:cubicBezTo>
                  <a:cubicBezTo>
                    <a:pt x="6381" y="1078"/>
                    <a:pt x="6381" y="1078"/>
                    <a:pt x="6381" y="1078"/>
                  </a:cubicBezTo>
                  <a:cubicBezTo>
                    <a:pt x="6322" y="1065"/>
                    <a:pt x="6322" y="1065"/>
                    <a:pt x="6322" y="1065"/>
                  </a:cubicBezTo>
                  <a:cubicBezTo>
                    <a:pt x="6297" y="1065"/>
                    <a:pt x="6297" y="1065"/>
                    <a:pt x="6297" y="1065"/>
                  </a:cubicBezTo>
                  <a:cubicBezTo>
                    <a:pt x="6297" y="1080"/>
                    <a:pt x="6297" y="1080"/>
                    <a:pt x="6297" y="1080"/>
                  </a:cubicBezTo>
                  <a:cubicBezTo>
                    <a:pt x="6280" y="1080"/>
                    <a:pt x="6280" y="1080"/>
                    <a:pt x="6280" y="1080"/>
                  </a:cubicBezTo>
                  <a:cubicBezTo>
                    <a:pt x="6280" y="1135"/>
                    <a:pt x="6280" y="1135"/>
                    <a:pt x="6280" y="1135"/>
                  </a:cubicBezTo>
                  <a:cubicBezTo>
                    <a:pt x="6264" y="1135"/>
                    <a:pt x="6264" y="1135"/>
                    <a:pt x="6264" y="1135"/>
                  </a:cubicBezTo>
                  <a:cubicBezTo>
                    <a:pt x="6264" y="1207"/>
                    <a:pt x="6264" y="1207"/>
                    <a:pt x="6264" y="1207"/>
                  </a:cubicBezTo>
                  <a:cubicBezTo>
                    <a:pt x="6242" y="1207"/>
                    <a:pt x="6242" y="1207"/>
                    <a:pt x="6242" y="1207"/>
                  </a:cubicBezTo>
                  <a:cubicBezTo>
                    <a:pt x="6242" y="1181"/>
                    <a:pt x="6242" y="1181"/>
                    <a:pt x="6242" y="1181"/>
                  </a:cubicBezTo>
                  <a:cubicBezTo>
                    <a:pt x="6214" y="1181"/>
                    <a:pt x="6214" y="1181"/>
                    <a:pt x="6214" y="1181"/>
                  </a:cubicBezTo>
                  <a:cubicBezTo>
                    <a:pt x="6214" y="1098"/>
                    <a:pt x="6214" y="1098"/>
                    <a:pt x="6214" y="1098"/>
                  </a:cubicBezTo>
                  <a:cubicBezTo>
                    <a:pt x="6196" y="1098"/>
                    <a:pt x="6196" y="1098"/>
                    <a:pt x="6196" y="1098"/>
                  </a:cubicBezTo>
                  <a:cubicBezTo>
                    <a:pt x="6196" y="1048"/>
                    <a:pt x="6196" y="1048"/>
                    <a:pt x="6196" y="1048"/>
                  </a:cubicBezTo>
                  <a:cubicBezTo>
                    <a:pt x="6114" y="1039"/>
                    <a:pt x="6114" y="1039"/>
                    <a:pt x="6114" y="1039"/>
                  </a:cubicBezTo>
                  <a:cubicBezTo>
                    <a:pt x="6114" y="1024"/>
                    <a:pt x="6114" y="1024"/>
                    <a:pt x="6114" y="1024"/>
                  </a:cubicBezTo>
                  <a:cubicBezTo>
                    <a:pt x="5961" y="1014"/>
                    <a:pt x="5961" y="1014"/>
                    <a:pt x="5961" y="1014"/>
                  </a:cubicBezTo>
                  <a:cubicBezTo>
                    <a:pt x="5961" y="823"/>
                    <a:pt x="5961" y="823"/>
                    <a:pt x="5961" y="823"/>
                  </a:cubicBezTo>
                  <a:cubicBezTo>
                    <a:pt x="5826" y="790"/>
                    <a:pt x="5826" y="790"/>
                    <a:pt x="5826" y="790"/>
                  </a:cubicBezTo>
                  <a:cubicBezTo>
                    <a:pt x="5688" y="818"/>
                    <a:pt x="5688" y="818"/>
                    <a:pt x="5688" y="818"/>
                  </a:cubicBezTo>
                  <a:cubicBezTo>
                    <a:pt x="5688" y="1359"/>
                    <a:pt x="5688" y="1359"/>
                    <a:pt x="5688" y="1359"/>
                  </a:cubicBezTo>
                  <a:cubicBezTo>
                    <a:pt x="5605" y="1359"/>
                    <a:pt x="5605" y="1359"/>
                    <a:pt x="5605" y="1359"/>
                  </a:cubicBezTo>
                  <a:cubicBezTo>
                    <a:pt x="5605" y="451"/>
                    <a:pt x="5605" y="451"/>
                    <a:pt x="5605" y="451"/>
                  </a:cubicBezTo>
                  <a:cubicBezTo>
                    <a:pt x="5468" y="487"/>
                    <a:pt x="5468" y="487"/>
                    <a:pt x="5468" y="487"/>
                  </a:cubicBezTo>
                  <a:cubicBezTo>
                    <a:pt x="5468" y="1274"/>
                    <a:pt x="5468" y="1274"/>
                    <a:pt x="5468" y="1274"/>
                  </a:cubicBezTo>
                  <a:cubicBezTo>
                    <a:pt x="5414" y="1274"/>
                    <a:pt x="5414" y="1274"/>
                    <a:pt x="5414" y="1274"/>
                  </a:cubicBezTo>
                  <a:cubicBezTo>
                    <a:pt x="5414" y="683"/>
                    <a:pt x="5414" y="683"/>
                    <a:pt x="5414" y="683"/>
                  </a:cubicBezTo>
                  <a:cubicBezTo>
                    <a:pt x="5404" y="683"/>
                    <a:pt x="5404" y="683"/>
                    <a:pt x="5404" y="683"/>
                  </a:cubicBezTo>
                  <a:cubicBezTo>
                    <a:pt x="5404" y="674"/>
                    <a:pt x="5404" y="674"/>
                    <a:pt x="5404" y="674"/>
                  </a:cubicBezTo>
                  <a:cubicBezTo>
                    <a:pt x="5396" y="674"/>
                    <a:pt x="5396" y="674"/>
                    <a:pt x="5396" y="674"/>
                  </a:cubicBezTo>
                  <a:cubicBezTo>
                    <a:pt x="5396" y="655"/>
                    <a:pt x="5396" y="655"/>
                    <a:pt x="5396" y="655"/>
                  </a:cubicBezTo>
                  <a:cubicBezTo>
                    <a:pt x="5384" y="655"/>
                    <a:pt x="5384" y="655"/>
                    <a:pt x="5384" y="655"/>
                  </a:cubicBezTo>
                  <a:cubicBezTo>
                    <a:pt x="5384" y="634"/>
                    <a:pt x="5384" y="634"/>
                    <a:pt x="5384" y="634"/>
                  </a:cubicBezTo>
                  <a:cubicBezTo>
                    <a:pt x="5367" y="634"/>
                    <a:pt x="5367" y="634"/>
                    <a:pt x="5367" y="634"/>
                  </a:cubicBezTo>
                  <a:cubicBezTo>
                    <a:pt x="5367" y="615"/>
                    <a:pt x="5367" y="615"/>
                    <a:pt x="5367" y="615"/>
                  </a:cubicBezTo>
                  <a:cubicBezTo>
                    <a:pt x="5360" y="615"/>
                    <a:pt x="5360" y="615"/>
                    <a:pt x="5360" y="615"/>
                  </a:cubicBezTo>
                  <a:cubicBezTo>
                    <a:pt x="5360" y="593"/>
                    <a:pt x="5360" y="593"/>
                    <a:pt x="5360" y="593"/>
                  </a:cubicBezTo>
                  <a:cubicBezTo>
                    <a:pt x="5353" y="532"/>
                    <a:pt x="5353" y="532"/>
                    <a:pt x="5353" y="532"/>
                  </a:cubicBezTo>
                  <a:cubicBezTo>
                    <a:pt x="5346" y="593"/>
                    <a:pt x="5346" y="593"/>
                    <a:pt x="5346" y="593"/>
                  </a:cubicBezTo>
                  <a:cubicBezTo>
                    <a:pt x="5346" y="615"/>
                    <a:pt x="5346" y="615"/>
                    <a:pt x="5346" y="615"/>
                  </a:cubicBezTo>
                  <a:cubicBezTo>
                    <a:pt x="5339" y="615"/>
                    <a:pt x="5339" y="615"/>
                    <a:pt x="5339" y="615"/>
                  </a:cubicBezTo>
                  <a:cubicBezTo>
                    <a:pt x="5339" y="634"/>
                    <a:pt x="5339" y="634"/>
                    <a:pt x="5339" y="634"/>
                  </a:cubicBezTo>
                  <a:cubicBezTo>
                    <a:pt x="5322" y="634"/>
                    <a:pt x="5322" y="634"/>
                    <a:pt x="5322" y="634"/>
                  </a:cubicBezTo>
                  <a:cubicBezTo>
                    <a:pt x="5322" y="655"/>
                    <a:pt x="5322" y="655"/>
                    <a:pt x="5322" y="655"/>
                  </a:cubicBezTo>
                  <a:cubicBezTo>
                    <a:pt x="5310" y="655"/>
                    <a:pt x="5310" y="655"/>
                    <a:pt x="5310" y="655"/>
                  </a:cubicBezTo>
                  <a:cubicBezTo>
                    <a:pt x="5310" y="674"/>
                    <a:pt x="5310" y="674"/>
                    <a:pt x="5310" y="674"/>
                  </a:cubicBezTo>
                  <a:cubicBezTo>
                    <a:pt x="5302" y="674"/>
                    <a:pt x="5302" y="674"/>
                    <a:pt x="5302" y="674"/>
                  </a:cubicBezTo>
                  <a:cubicBezTo>
                    <a:pt x="5302" y="683"/>
                    <a:pt x="5302" y="683"/>
                    <a:pt x="5302" y="683"/>
                  </a:cubicBezTo>
                  <a:cubicBezTo>
                    <a:pt x="5292" y="683"/>
                    <a:pt x="5292" y="683"/>
                    <a:pt x="5292" y="683"/>
                  </a:cubicBezTo>
                  <a:cubicBezTo>
                    <a:pt x="5292" y="1274"/>
                    <a:pt x="5292" y="1274"/>
                    <a:pt x="5292" y="1274"/>
                  </a:cubicBezTo>
                  <a:cubicBezTo>
                    <a:pt x="5260" y="1274"/>
                    <a:pt x="5260" y="1274"/>
                    <a:pt x="5260" y="1274"/>
                  </a:cubicBezTo>
                  <a:cubicBezTo>
                    <a:pt x="5260" y="792"/>
                    <a:pt x="5260" y="792"/>
                    <a:pt x="5260" y="792"/>
                  </a:cubicBezTo>
                  <a:cubicBezTo>
                    <a:pt x="5098" y="792"/>
                    <a:pt x="5098" y="792"/>
                    <a:pt x="5098" y="792"/>
                  </a:cubicBezTo>
                  <a:cubicBezTo>
                    <a:pt x="5073" y="817"/>
                    <a:pt x="5073" y="817"/>
                    <a:pt x="5073" y="817"/>
                  </a:cubicBezTo>
                  <a:cubicBezTo>
                    <a:pt x="5073" y="1219"/>
                    <a:pt x="5073" y="1219"/>
                    <a:pt x="5073" y="1219"/>
                  </a:cubicBezTo>
                  <a:cubicBezTo>
                    <a:pt x="5044" y="1219"/>
                    <a:pt x="5044" y="1219"/>
                    <a:pt x="5044" y="1219"/>
                  </a:cubicBezTo>
                  <a:cubicBezTo>
                    <a:pt x="5031" y="1237"/>
                    <a:pt x="5031" y="1237"/>
                    <a:pt x="5031" y="1237"/>
                  </a:cubicBezTo>
                  <a:cubicBezTo>
                    <a:pt x="5031" y="1419"/>
                    <a:pt x="5031" y="1419"/>
                    <a:pt x="5031" y="1419"/>
                  </a:cubicBezTo>
                  <a:cubicBezTo>
                    <a:pt x="5007" y="1419"/>
                    <a:pt x="5007" y="1419"/>
                    <a:pt x="5007" y="1419"/>
                  </a:cubicBezTo>
                  <a:cubicBezTo>
                    <a:pt x="5007" y="1089"/>
                    <a:pt x="5007" y="1089"/>
                    <a:pt x="5007" y="1089"/>
                  </a:cubicBezTo>
                  <a:cubicBezTo>
                    <a:pt x="4993" y="1089"/>
                    <a:pt x="4993" y="1089"/>
                    <a:pt x="4993" y="1089"/>
                  </a:cubicBezTo>
                  <a:cubicBezTo>
                    <a:pt x="4993" y="1050"/>
                    <a:pt x="4993" y="1050"/>
                    <a:pt x="4993" y="1050"/>
                  </a:cubicBezTo>
                  <a:cubicBezTo>
                    <a:pt x="4981" y="1050"/>
                    <a:pt x="4981" y="1050"/>
                    <a:pt x="4981" y="1050"/>
                  </a:cubicBezTo>
                  <a:cubicBezTo>
                    <a:pt x="4981" y="1026"/>
                    <a:pt x="4981" y="1026"/>
                    <a:pt x="4981" y="1026"/>
                  </a:cubicBezTo>
                  <a:cubicBezTo>
                    <a:pt x="4959" y="1026"/>
                    <a:pt x="4959" y="1026"/>
                    <a:pt x="4959" y="1026"/>
                  </a:cubicBezTo>
                  <a:cubicBezTo>
                    <a:pt x="4945" y="1016"/>
                    <a:pt x="4945" y="1016"/>
                    <a:pt x="4945" y="1016"/>
                  </a:cubicBezTo>
                  <a:cubicBezTo>
                    <a:pt x="4945" y="887"/>
                    <a:pt x="4945" y="887"/>
                    <a:pt x="4945" y="887"/>
                  </a:cubicBezTo>
                  <a:cubicBezTo>
                    <a:pt x="4841" y="919"/>
                    <a:pt x="4841" y="919"/>
                    <a:pt x="4841" y="919"/>
                  </a:cubicBezTo>
                  <a:cubicBezTo>
                    <a:pt x="4819" y="902"/>
                    <a:pt x="4819" y="902"/>
                    <a:pt x="4819" y="902"/>
                  </a:cubicBezTo>
                  <a:cubicBezTo>
                    <a:pt x="4819" y="685"/>
                    <a:pt x="4819" y="685"/>
                    <a:pt x="4819" y="685"/>
                  </a:cubicBezTo>
                  <a:cubicBezTo>
                    <a:pt x="4750" y="668"/>
                    <a:pt x="4750" y="668"/>
                    <a:pt x="4750" y="668"/>
                  </a:cubicBezTo>
                  <a:cubicBezTo>
                    <a:pt x="4616" y="723"/>
                    <a:pt x="4616" y="723"/>
                    <a:pt x="4616" y="723"/>
                  </a:cubicBezTo>
                  <a:cubicBezTo>
                    <a:pt x="4616" y="734"/>
                    <a:pt x="4616" y="734"/>
                    <a:pt x="4616" y="734"/>
                  </a:cubicBezTo>
                  <a:cubicBezTo>
                    <a:pt x="4593" y="720"/>
                    <a:pt x="4593" y="720"/>
                    <a:pt x="4593" y="720"/>
                  </a:cubicBezTo>
                  <a:cubicBezTo>
                    <a:pt x="4574" y="720"/>
                    <a:pt x="4574" y="720"/>
                    <a:pt x="4574" y="720"/>
                  </a:cubicBezTo>
                  <a:cubicBezTo>
                    <a:pt x="4574" y="739"/>
                    <a:pt x="4574" y="739"/>
                    <a:pt x="4574" y="739"/>
                  </a:cubicBezTo>
                  <a:cubicBezTo>
                    <a:pt x="4551" y="739"/>
                    <a:pt x="4551" y="739"/>
                    <a:pt x="4551" y="739"/>
                  </a:cubicBezTo>
                  <a:cubicBezTo>
                    <a:pt x="4551" y="807"/>
                    <a:pt x="4551" y="807"/>
                    <a:pt x="4551" y="807"/>
                  </a:cubicBezTo>
                  <a:cubicBezTo>
                    <a:pt x="4540" y="807"/>
                    <a:pt x="4540" y="807"/>
                    <a:pt x="4540" y="807"/>
                  </a:cubicBezTo>
                  <a:cubicBezTo>
                    <a:pt x="4540" y="1250"/>
                    <a:pt x="4540" y="1250"/>
                    <a:pt x="4540" y="1250"/>
                  </a:cubicBezTo>
                  <a:cubicBezTo>
                    <a:pt x="4523" y="1250"/>
                    <a:pt x="4523" y="1250"/>
                    <a:pt x="4523" y="1250"/>
                  </a:cubicBezTo>
                  <a:cubicBezTo>
                    <a:pt x="4516" y="1237"/>
                    <a:pt x="4516" y="1237"/>
                    <a:pt x="4516" y="1237"/>
                  </a:cubicBezTo>
                  <a:cubicBezTo>
                    <a:pt x="4516" y="1205"/>
                    <a:pt x="4516" y="1205"/>
                    <a:pt x="4516" y="1205"/>
                  </a:cubicBezTo>
                  <a:cubicBezTo>
                    <a:pt x="4499" y="1205"/>
                    <a:pt x="4499" y="1205"/>
                    <a:pt x="4499" y="1205"/>
                  </a:cubicBezTo>
                  <a:cubicBezTo>
                    <a:pt x="4499" y="1238"/>
                    <a:pt x="4499" y="1238"/>
                    <a:pt x="4499" y="1238"/>
                  </a:cubicBezTo>
                  <a:cubicBezTo>
                    <a:pt x="4495" y="1234"/>
                    <a:pt x="4495" y="1234"/>
                    <a:pt x="4495" y="1234"/>
                  </a:cubicBezTo>
                  <a:cubicBezTo>
                    <a:pt x="4495" y="1245"/>
                    <a:pt x="4495" y="1245"/>
                    <a:pt x="4495" y="1245"/>
                  </a:cubicBezTo>
                  <a:cubicBezTo>
                    <a:pt x="4482" y="1245"/>
                    <a:pt x="4482" y="1245"/>
                    <a:pt x="4482" y="1245"/>
                  </a:cubicBezTo>
                  <a:cubicBezTo>
                    <a:pt x="4482" y="1255"/>
                    <a:pt x="4482" y="1255"/>
                    <a:pt x="4482" y="1255"/>
                  </a:cubicBezTo>
                  <a:cubicBezTo>
                    <a:pt x="4474" y="1255"/>
                    <a:pt x="4474" y="1255"/>
                    <a:pt x="4474" y="1255"/>
                  </a:cubicBezTo>
                  <a:cubicBezTo>
                    <a:pt x="4474" y="1263"/>
                    <a:pt x="4474" y="1263"/>
                    <a:pt x="4474" y="1263"/>
                  </a:cubicBezTo>
                  <a:cubicBezTo>
                    <a:pt x="4452" y="1263"/>
                    <a:pt x="4452" y="1263"/>
                    <a:pt x="4452" y="1263"/>
                  </a:cubicBezTo>
                  <a:cubicBezTo>
                    <a:pt x="4452" y="1251"/>
                    <a:pt x="4452" y="1251"/>
                    <a:pt x="4452" y="1251"/>
                  </a:cubicBezTo>
                  <a:cubicBezTo>
                    <a:pt x="4468" y="1248"/>
                    <a:pt x="4468" y="1248"/>
                    <a:pt x="4468" y="1248"/>
                  </a:cubicBezTo>
                  <a:cubicBezTo>
                    <a:pt x="4468" y="1242"/>
                    <a:pt x="4468" y="1242"/>
                    <a:pt x="4468" y="1242"/>
                  </a:cubicBezTo>
                  <a:cubicBezTo>
                    <a:pt x="4407" y="1242"/>
                    <a:pt x="4407" y="1242"/>
                    <a:pt x="4407" y="1242"/>
                  </a:cubicBezTo>
                  <a:cubicBezTo>
                    <a:pt x="4409" y="1247"/>
                    <a:pt x="4409" y="1247"/>
                    <a:pt x="4409" y="1247"/>
                  </a:cubicBezTo>
                  <a:cubicBezTo>
                    <a:pt x="4421" y="1249"/>
                    <a:pt x="4421" y="1249"/>
                    <a:pt x="4421" y="1249"/>
                  </a:cubicBezTo>
                  <a:cubicBezTo>
                    <a:pt x="4421" y="1260"/>
                    <a:pt x="4421" y="1260"/>
                    <a:pt x="4421" y="1260"/>
                  </a:cubicBezTo>
                  <a:cubicBezTo>
                    <a:pt x="4398" y="1265"/>
                    <a:pt x="4398" y="1265"/>
                    <a:pt x="4398" y="1265"/>
                  </a:cubicBezTo>
                  <a:cubicBezTo>
                    <a:pt x="4369" y="1201"/>
                    <a:pt x="4369" y="1201"/>
                    <a:pt x="4369" y="1201"/>
                  </a:cubicBezTo>
                  <a:cubicBezTo>
                    <a:pt x="4369" y="1161"/>
                    <a:pt x="4369" y="1161"/>
                    <a:pt x="4369" y="1161"/>
                  </a:cubicBezTo>
                  <a:cubicBezTo>
                    <a:pt x="4369" y="948"/>
                    <a:pt x="4369" y="948"/>
                    <a:pt x="4369" y="948"/>
                  </a:cubicBezTo>
                  <a:cubicBezTo>
                    <a:pt x="4369" y="948"/>
                    <a:pt x="4379" y="944"/>
                    <a:pt x="4379" y="932"/>
                  </a:cubicBezTo>
                  <a:cubicBezTo>
                    <a:pt x="4379" y="920"/>
                    <a:pt x="4346" y="917"/>
                    <a:pt x="4333" y="917"/>
                  </a:cubicBezTo>
                  <a:cubicBezTo>
                    <a:pt x="4320" y="917"/>
                    <a:pt x="4287" y="920"/>
                    <a:pt x="4287" y="932"/>
                  </a:cubicBezTo>
                  <a:cubicBezTo>
                    <a:pt x="4287" y="944"/>
                    <a:pt x="4297" y="948"/>
                    <a:pt x="4297" y="948"/>
                  </a:cubicBezTo>
                  <a:cubicBezTo>
                    <a:pt x="4297" y="1161"/>
                    <a:pt x="4297" y="1161"/>
                    <a:pt x="4297" y="1161"/>
                  </a:cubicBezTo>
                  <a:cubicBezTo>
                    <a:pt x="4286" y="1161"/>
                    <a:pt x="4286" y="1161"/>
                    <a:pt x="4286" y="1161"/>
                  </a:cubicBezTo>
                  <a:cubicBezTo>
                    <a:pt x="4286" y="1131"/>
                    <a:pt x="4286" y="1131"/>
                    <a:pt x="4286" y="1131"/>
                  </a:cubicBezTo>
                  <a:cubicBezTo>
                    <a:pt x="4238" y="1091"/>
                    <a:pt x="4238" y="1091"/>
                    <a:pt x="4238" y="1091"/>
                  </a:cubicBezTo>
                  <a:cubicBezTo>
                    <a:pt x="4238" y="974"/>
                    <a:pt x="4238" y="974"/>
                    <a:pt x="4238" y="974"/>
                  </a:cubicBezTo>
                  <a:cubicBezTo>
                    <a:pt x="4223" y="974"/>
                    <a:pt x="4223" y="974"/>
                    <a:pt x="4223" y="974"/>
                  </a:cubicBezTo>
                  <a:cubicBezTo>
                    <a:pt x="4166" y="1010"/>
                    <a:pt x="4166" y="1010"/>
                    <a:pt x="4166" y="1010"/>
                  </a:cubicBezTo>
                  <a:cubicBezTo>
                    <a:pt x="4166" y="995"/>
                    <a:pt x="4166" y="995"/>
                    <a:pt x="4166" y="995"/>
                  </a:cubicBezTo>
                  <a:cubicBezTo>
                    <a:pt x="4087" y="995"/>
                    <a:pt x="4087" y="995"/>
                    <a:pt x="4087" y="995"/>
                  </a:cubicBezTo>
                  <a:cubicBezTo>
                    <a:pt x="4087" y="1012"/>
                    <a:pt x="4087" y="1012"/>
                    <a:pt x="4087" y="1012"/>
                  </a:cubicBezTo>
                  <a:cubicBezTo>
                    <a:pt x="4069" y="1012"/>
                    <a:pt x="4069" y="1012"/>
                    <a:pt x="4069" y="1012"/>
                  </a:cubicBezTo>
                  <a:cubicBezTo>
                    <a:pt x="4069" y="1130"/>
                    <a:pt x="4069" y="1130"/>
                    <a:pt x="4069" y="1130"/>
                  </a:cubicBezTo>
                  <a:cubicBezTo>
                    <a:pt x="4046" y="1117"/>
                    <a:pt x="4046" y="1117"/>
                    <a:pt x="4046" y="1117"/>
                  </a:cubicBezTo>
                  <a:cubicBezTo>
                    <a:pt x="4046" y="1088"/>
                    <a:pt x="4046" y="1088"/>
                    <a:pt x="4046" y="1088"/>
                  </a:cubicBezTo>
                  <a:cubicBezTo>
                    <a:pt x="4039" y="1088"/>
                    <a:pt x="4039" y="1088"/>
                    <a:pt x="4039" y="1088"/>
                  </a:cubicBezTo>
                  <a:cubicBezTo>
                    <a:pt x="4039" y="1118"/>
                    <a:pt x="4039" y="1118"/>
                    <a:pt x="4039" y="1118"/>
                  </a:cubicBezTo>
                  <a:cubicBezTo>
                    <a:pt x="4032" y="1118"/>
                    <a:pt x="4032" y="1118"/>
                    <a:pt x="4032" y="1118"/>
                  </a:cubicBezTo>
                  <a:cubicBezTo>
                    <a:pt x="4032" y="1061"/>
                    <a:pt x="4032" y="1061"/>
                    <a:pt x="4032" y="1061"/>
                  </a:cubicBezTo>
                  <a:cubicBezTo>
                    <a:pt x="3989" y="1061"/>
                    <a:pt x="3989" y="1061"/>
                    <a:pt x="3989" y="1061"/>
                  </a:cubicBezTo>
                  <a:cubicBezTo>
                    <a:pt x="3989" y="1052"/>
                    <a:pt x="3984" y="1018"/>
                    <a:pt x="3943" y="995"/>
                  </a:cubicBezTo>
                  <a:cubicBezTo>
                    <a:pt x="3943" y="975"/>
                    <a:pt x="3943" y="975"/>
                    <a:pt x="3943" y="975"/>
                  </a:cubicBezTo>
                  <a:cubicBezTo>
                    <a:pt x="3933" y="975"/>
                    <a:pt x="3933" y="975"/>
                    <a:pt x="3933" y="975"/>
                  </a:cubicBezTo>
                  <a:cubicBezTo>
                    <a:pt x="3923" y="975"/>
                    <a:pt x="3923" y="975"/>
                    <a:pt x="3923" y="975"/>
                  </a:cubicBezTo>
                  <a:cubicBezTo>
                    <a:pt x="3923" y="995"/>
                    <a:pt x="3923" y="995"/>
                    <a:pt x="3923" y="995"/>
                  </a:cubicBezTo>
                  <a:cubicBezTo>
                    <a:pt x="3882" y="1018"/>
                    <a:pt x="3877" y="1052"/>
                    <a:pt x="3877" y="1061"/>
                  </a:cubicBezTo>
                  <a:cubicBezTo>
                    <a:pt x="3877" y="1070"/>
                    <a:pt x="3885" y="1078"/>
                    <a:pt x="3885" y="1078"/>
                  </a:cubicBezTo>
                  <a:cubicBezTo>
                    <a:pt x="3859" y="1078"/>
                    <a:pt x="3859" y="1078"/>
                    <a:pt x="3859" y="1078"/>
                  </a:cubicBezTo>
                  <a:cubicBezTo>
                    <a:pt x="3846" y="1078"/>
                    <a:pt x="3846" y="1078"/>
                    <a:pt x="3846" y="1078"/>
                  </a:cubicBezTo>
                  <a:cubicBezTo>
                    <a:pt x="3809" y="1051"/>
                    <a:pt x="3809" y="1051"/>
                    <a:pt x="3809" y="1051"/>
                  </a:cubicBezTo>
                  <a:cubicBezTo>
                    <a:pt x="3781" y="1070"/>
                    <a:pt x="3781" y="1070"/>
                    <a:pt x="3781" y="1070"/>
                  </a:cubicBezTo>
                  <a:cubicBezTo>
                    <a:pt x="3770" y="1080"/>
                    <a:pt x="3770" y="1080"/>
                    <a:pt x="3770" y="1080"/>
                  </a:cubicBezTo>
                  <a:cubicBezTo>
                    <a:pt x="3742" y="1080"/>
                    <a:pt x="3742" y="1080"/>
                    <a:pt x="3742" y="1080"/>
                  </a:cubicBezTo>
                  <a:cubicBezTo>
                    <a:pt x="3742" y="1095"/>
                    <a:pt x="3742" y="1095"/>
                    <a:pt x="3742" y="1095"/>
                  </a:cubicBezTo>
                  <a:cubicBezTo>
                    <a:pt x="3759" y="1095"/>
                    <a:pt x="3763" y="1109"/>
                    <a:pt x="3763" y="1109"/>
                  </a:cubicBezTo>
                  <a:cubicBezTo>
                    <a:pt x="3763" y="1133"/>
                    <a:pt x="3763" y="1133"/>
                    <a:pt x="3763" y="1133"/>
                  </a:cubicBezTo>
                  <a:cubicBezTo>
                    <a:pt x="3734" y="1133"/>
                    <a:pt x="3734" y="1133"/>
                    <a:pt x="3734" y="1133"/>
                  </a:cubicBezTo>
                  <a:cubicBezTo>
                    <a:pt x="3734" y="1123"/>
                    <a:pt x="3734" y="1123"/>
                    <a:pt x="3734" y="1123"/>
                  </a:cubicBezTo>
                  <a:cubicBezTo>
                    <a:pt x="3673" y="1123"/>
                    <a:pt x="3673" y="1123"/>
                    <a:pt x="3673" y="1123"/>
                  </a:cubicBezTo>
                  <a:cubicBezTo>
                    <a:pt x="3673" y="1147"/>
                    <a:pt x="3673" y="1147"/>
                    <a:pt x="3673" y="1147"/>
                  </a:cubicBezTo>
                  <a:cubicBezTo>
                    <a:pt x="3635" y="1147"/>
                    <a:pt x="3635" y="1147"/>
                    <a:pt x="3635" y="1147"/>
                  </a:cubicBezTo>
                  <a:cubicBezTo>
                    <a:pt x="3635" y="1405"/>
                    <a:pt x="3635" y="1405"/>
                    <a:pt x="3635" y="1405"/>
                  </a:cubicBezTo>
                  <a:cubicBezTo>
                    <a:pt x="3585" y="1405"/>
                    <a:pt x="3585" y="1405"/>
                    <a:pt x="3585" y="1405"/>
                  </a:cubicBezTo>
                  <a:cubicBezTo>
                    <a:pt x="3585" y="1415"/>
                    <a:pt x="3585" y="1415"/>
                    <a:pt x="3585" y="1415"/>
                  </a:cubicBezTo>
                  <a:cubicBezTo>
                    <a:pt x="3576" y="1415"/>
                    <a:pt x="3576" y="1415"/>
                    <a:pt x="3576" y="1415"/>
                  </a:cubicBezTo>
                  <a:cubicBezTo>
                    <a:pt x="3576" y="1437"/>
                    <a:pt x="3576" y="1437"/>
                    <a:pt x="3576" y="1437"/>
                  </a:cubicBezTo>
                  <a:cubicBezTo>
                    <a:pt x="3565" y="1437"/>
                    <a:pt x="3565" y="1437"/>
                    <a:pt x="3565" y="1437"/>
                  </a:cubicBezTo>
                  <a:cubicBezTo>
                    <a:pt x="3565" y="1403"/>
                    <a:pt x="3565" y="1403"/>
                    <a:pt x="3565" y="1403"/>
                  </a:cubicBezTo>
                  <a:cubicBezTo>
                    <a:pt x="3528" y="1403"/>
                    <a:pt x="3528" y="1403"/>
                    <a:pt x="3528" y="1403"/>
                  </a:cubicBezTo>
                  <a:cubicBezTo>
                    <a:pt x="3528" y="1259"/>
                    <a:pt x="3528" y="1259"/>
                    <a:pt x="3528" y="1259"/>
                  </a:cubicBezTo>
                  <a:cubicBezTo>
                    <a:pt x="3478" y="1259"/>
                    <a:pt x="3478" y="1259"/>
                    <a:pt x="3478" y="1259"/>
                  </a:cubicBezTo>
                  <a:cubicBezTo>
                    <a:pt x="3478" y="1245"/>
                    <a:pt x="3478" y="1245"/>
                    <a:pt x="3478" y="1245"/>
                  </a:cubicBezTo>
                  <a:cubicBezTo>
                    <a:pt x="3463" y="1245"/>
                    <a:pt x="3463" y="1245"/>
                    <a:pt x="3463" y="1245"/>
                  </a:cubicBezTo>
                  <a:cubicBezTo>
                    <a:pt x="3463" y="1255"/>
                    <a:pt x="3463" y="1255"/>
                    <a:pt x="3463" y="1255"/>
                  </a:cubicBezTo>
                  <a:cubicBezTo>
                    <a:pt x="3455" y="1255"/>
                    <a:pt x="3455" y="1255"/>
                    <a:pt x="3455" y="1255"/>
                  </a:cubicBezTo>
                  <a:cubicBezTo>
                    <a:pt x="3456" y="1251"/>
                    <a:pt x="3456" y="1248"/>
                    <a:pt x="3456" y="1245"/>
                  </a:cubicBezTo>
                  <a:cubicBezTo>
                    <a:pt x="3456" y="1211"/>
                    <a:pt x="3436" y="1182"/>
                    <a:pt x="3407" y="1168"/>
                  </a:cubicBezTo>
                  <a:cubicBezTo>
                    <a:pt x="3407" y="700"/>
                    <a:pt x="3407" y="700"/>
                    <a:pt x="3407" y="700"/>
                  </a:cubicBezTo>
                  <a:cubicBezTo>
                    <a:pt x="3431" y="687"/>
                    <a:pt x="3447" y="662"/>
                    <a:pt x="3447" y="634"/>
                  </a:cubicBezTo>
                  <a:cubicBezTo>
                    <a:pt x="3447" y="597"/>
                    <a:pt x="3421" y="567"/>
                    <a:pt x="3387" y="560"/>
                  </a:cubicBezTo>
                  <a:cubicBezTo>
                    <a:pt x="3383" y="429"/>
                    <a:pt x="3383" y="429"/>
                    <a:pt x="3383" y="429"/>
                  </a:cubicBezTo>
                  <a:cubicBezTo>
                    <a:pt x="3391" y="425"/>
                    <a:pt x="3397" y="417"/>
                    <a:pt x="3397" y="407"/>
                  </a:cubicBezTo>
                  <a:cubicBezTo>
                    <a:pt x="3397" y="400"/>
                    <a:pt x="3394" y="393"/>
                    <a:pt x="3390" y="389"/>
                  </a:cubicBezTo>
                  <a:cubicBezTo>
                    <a:pt x="3390" y="372"/>
                    <a:pt x="3390" y="372"/>
                    <a:pt x="3390" y="372"/>
                  </a:cubicBezTo>
                  <a:cubicBezTo>
                    <a:pt x="3382" y="372"/>
                    <a:pt x="3382" y="372"/>
                    <a:pt x="3382" y="372"/>
                  </a:cubicBezTo>
                  <a:cubicBezTo>
                    <a:pt x="3382" y="269"/>
                    <a:pt x="3382" y="269"/>
                    <a:pt x="3382" y="269"/>
                  </a:cubicBezTo>
                  <a:cubicBezTo>
                    <a:pt x="3377" y="269"/>
                    <a:pt x="3377" y="269"/>
                    <a:pt x="3377" y="269"/>
                  </a:cubicBezTo>
                  <a:cubicBezTo>
                    <a:pt x="3377" y="187"/>
                    <a:pt x="3377" y="187"/>
                    <a:pt x="3377" y="187"/>
                  </a:cubicBezTo>
                  <a:cubicBezTo>
                    <a:pt x="3377" y="187"/>
                    <a:pt x="3385" y="187"/>
                    <a:pt x="3385" y="177"/>
                  </a:cubicBezTo>
                  <a:cubicBezTo>
                    <a:pt x="3385" y="167"/>
                    <a:pt x="3377" y="170"/>
                    <a:pt x="3377" y="170"/>
                  </a:cubicBezTo>
                  <a:cubicBezTo>
                    <a:pt x="3372" y="0"/>
                    <a:pt x="3372" y="0"/>
                    <a:pt x="3372" y="0"/>
                  </a:cubicBezTo>
                  <a:cubicBezTo>
                    <a:pt x="3367" y="170"/>
                    <a:pt x="3367" y="170"/>
                    <a:pt x="3367" y="170"/>
                  </a:cubicBezTo>
                  <a:cubicBezTo>
                    <a:pt x="3367" y="170"/>
                    <a:pt x="3359" y="167"/>
                    <a:pt x="3359" y="177"/>
                  </a:cubicBezTo>
                  <a:cubicBezTo>
                    <a:pt x="3359" y="187"/>
                    <a:pt x="3367" y="187"/>
                    <a:pt x="3367" y="187"/>
                  </a:cubicBezTo>
                  <a:cubicBezTo>
                    <a:pt x="3367" y="269"/>
                    <a:pt x="3367" y="269"/>
                    <a:pt x="3367" y="269"/>
                  </a:cubicBezTo>
                  <a:cubicBezTo>
                    <a:pt x="3362" y="269"/>
                    <a:pt x="3362" y="269"/>
                    <a:pt x="3362" y="269"/>
                  </a:cubicBezTo>
                  <a:cubicBezTo>
                    <a:pt x="3362" y="372"/>
                    <a:pt x="3362" y="372"/>
                    <a:pt x="3362" y="372"/>
                  </a:cubicBezTo>
                  <a:cubicBezTo>
                    <a:pt x="3354" y="372"/>
                    <a:pt x="3354" y="372"/>
                    <a:pt x="3354" y="372"/>
                  </a:cubicBezTo>
                  <a:cubicBezTo>
                    <a:pt x="3354" y="389"/>
                    <a:pt x="3354" y="389"/>
                    <a:pt x="3354" y="389"/>
                  </a:cubicBezTo>
                  <a:cubicBezTo>
                    <a:pt x="3350" y="393"/>
                    <a:pt x="3347" y="400"/>
                    <a:pt x="3347" y="407"/>
                  </a:cubicBezTo>
                  <a:cubicBezTo>
                    <a:pt x="3347" y="417"/>
                    <a:pt x="3353" y="425"/>
                    <a:pt x="3361" y="429"/>
                  </a:cubicBezTo>
                  <a:cubicBezTo>
                    <a:pt x="3357" y="560"/>
                    <a:pt x="3357" y="560"/>
                    <a:pt x="3357" y="560"/>
                  </a:cubicBezTo>
                  <a:cubicBezTo>
                    <a:pt x="3323" y="567"/>
                    <a:pt x="3297" y="597"/>
                    <a:pt x="3297" y="634"/>
                  </a:cubicBezTo>
                  <a:cubicBezTo>
                    <a:pt x="3297" y="659"/>
                    <a:pt x="3310" y="681"/>
                    <a:pt x="3329" y="695"/>
                  </a:cubicBezTo>
                  <a:cubicBezTo>
                    <a:pt x="3329" y="1173"/>
                    <a:pt x="3329" y="1173"/>
                    <a:pt x="3329" y="1173"/>
                  </a:cubicBezTo>
                  <a:cubicBezTo>
                    <a:pt x="3304" y="1187"/>
                    <a:pt x="3288" y="1214"/>
                    <a:pt x="3288" y="1245"/>
                  </a:cubicBezTo>
                  <a:cubicBezTo>
                    <a:pt x="3288" y="1275"/>
                    <a:pt x="3304" y="1302"/>
                    <a:pt x="3329" y="1317"/>
                  </a:cubicBezTo>
                  <a:cubicBezTo>
                    <a:pt x="3329" y="1343"/>
                    <a:pt x="3329" y="1343"/>
                    <a:pt x="3329" y="1343"/>
                  </a:cubicBezTo>
                  <a:cubicBezTo>
                    <a:pt x="3287" y="1479"/>
                    <a:pt x="3287" y="1479"/>
                    <a:pt x="3287" y="1479"/>
                  </a:cubicBezTo>
                  <a:cubicBezTo>
                    <a:pt x="3180" y="1479"/>
                    <a:pt x="3180" y="1479"/>
                    <a:pt x="3180" y="1479"/>
                  </a:cubicBezTo>
                  <a:cubicBezTo>
                    <a:pt x="3180" y="1420"/>
                    <a:pt x="3180" y="1420"/>
                    <a:pt x="3180" y="1420"/>
                  </a:cubicBezTo>
                  <a:cubicBezTo>
                    <a:pt x="3132" y="1420"/>
                    <a:pt x="3132" y="1420"/>
                    <a:pt x="3132" y="1420"/>
                  </a:cubicBezTo>
                  <a:cubicBezTo>
                    <a:pt x="3132" y="1479"/>
                    <a:pt x="3132" y="1479"/>
                    <a:pt x="3132" y="1479"/>
                  </a:cubicBezTo>
                  <a:cubicBezTo>
                    <a:pt x="2997" y="1479"/>
                    <a:pt x="2997" y="1479"/>
                    <a:pt x="2997" y="1479"/>
                  </a:cubicBezTo>
                  <a:cubicBezTo>
                    <a:pt x="2997" y="1395"/>
                    <a:pt x="2997" y="1395"/>
                    <a:pt x="2997" y="1395"/>
                  </a:cubicBezTo>
                  <a:cubicBezTo>
                    <a:pt x="2850" y="1372"/>
                    <a:pt x="2850" y="1372"/>
                    <a:pt x="2850" y="1372"/>
                  </a:cubicBezTo>
                  <a:cubicBezTo>
                    <a:pt x="2850" y="1279"/>
                    <a:pt x="2850" y="1279"/>
                    <a:pt x="2850" y="1279"/>
                  </a:cubicBezTo>
                  <a:cubicBezTo>
                    <a:pt x="2844" y="1271"/>
                    <a:pt x="2844" y="1271"/>
                    <a:pt x="2844" y="1271"/>
                  </a:cubicBezTo>
                  <a:cubicBezTo>
                    <a:pt x="2844" y="1227"/>
                    <a:pt x="2844" y="1227"/>
                    <a:pt x="2844" y="1227"/>
                  </a:cubicBezTo>
                  <a:cubicBezTo>
                    <a:pt x="2838" y="1223"/>
                    <a:pt x="2838" y="1223"/>
                    <a:pt x="2838" y="1223"/>
                  </a:cubicBezTo>
                  <a:cubicBezTo>
                    <a:pt x="2838" y="1194"/>
                    <a:pt x="2838" y="1194"/>
                    <a:pt x="2838" y="1194"/>
                  </a:cubicBezTo>
                  <a:cubicBezTo>
                    <a:pt x="2818" y="1177"/>
                    <a:pt x="2818" y="1177"/>
                    <a:pt x="2818" y="1177"/>
                  </a:cubicBezTo>
                  <a:cubicBezTo>
                    <a:pt x="2803" y="1177"/>
                    <a:pt x="2803" y="1177"/>
                    <a:pt x="2803" y="1177"/>
                  </a:cubicBezTo>
                  <a:cubicBezTo>
                    <a:pt x="2797" y="1119"/>
                    <a:pt x="2797" y="1119"/>
                    <a:pt x="2797" y="1119"/>
                  </a:cubicBezTo>
                  <a:cubicBezTo>
                    <a:pt x="2791" y="1177"/>
                    <a:pt x="2791" y="1177"/>
                    <a:pt x="2791" y="1177"/>
                  </a:cubicBezTo>
                  <a:cubicBezTo>
                    <a:pt x="2776" y="1177"/>
                    <a:pt x="2776" y="1177"/>
                    <a:pt x="2776" y="1177"/>
                  </a:cubicBezTo>
                  <a:cubicBezTo>
                    <a:pt x="2756" y="1194"/>
                    <a:pt x="2756" y="1194"/>
                    <a:pt x="2756" y="1194"/>
                  </a:cubicBezTo>
                  <a:cubicBezTo>
                    <a:pt x="2756" y="1223"/>
                    <a:pt x="2756" y="1223"/>
                    <a:pt x="2756" y="1223"/>
                  </a:cubicBezTo>
                  <a:cubicBezTo>
                    <a:pt x="2750" y="1227"/>
                    <a:pt x="2750" y="1227"/>
                    <a:pt x="2750" y="1227"/>
                  </a:cubicBezTo>
                  <a:cubicBezTo>
                    <a:pt x="2750" y="1271"/>
                    <a:pt x="2750" y="1271"/>
                    <a:pt x="2750" y="1271"/>
                  </a:cubicBezTo>
                  <a:cubicBezTo>
                    <a:pt x="2744" y="1279"/>
                    <a:pt x="2744" y="1279"/>
                    <a:pt x="2744" y="1279"/>
                  </a:cubicBezTo>
                  <a:cubicBezTo>
                    <a:pt x="2744" y="1341"/>
                    <a:pt x="2744" y="1341"/>
                    <a:pt x="2744" y="1341"/>
                  </a:cubicBezTo>
                  <a:cubicBezTo>
                    <a:pt x="2744" y="1341"/>
                    <a:pt x="2733" y="1330"/>
                    <a:pt x="2701" y="1330"/>
                  </a:cubicBezTo>
                  <a:cubicBezTo>
                    <a:pt x="2658" y="1330"/>
                    <a:pt x="2628" y="1372"/>
                    <a:pt x="2628" y="1372"/>
                  </a:cubicBezTo>
                  <a:cubicBezTo>
                    <a:pt x="2572" y="1372"/>
                    <a:pt x="2572" y="1372"/>
                    <a:pt x="2572" y="1372"/>
                  </a:cubicBezTo>
                  <a:cubicBezTo>
                    <a:pt x="2572" y="1389"/>
                    <a:pt x="2572" y="1389"/>
                    <a:pt x="2572" y="1389"/>
                  </a:cubicBezTo>
                  <a:cubicBezTo>
                    <a:pt x="2553" y="1389"/>
                    <a:pt x="2553" y="1389"/>
                    <a:pt x="2553" y="1389"/>
                  </a:cubicBezTo>
                  <a:cubicBezTo>
                    <a:pt x="2553" y="1382"/>
                    <a:pt x="2553" y="1382"/>
                    <a:pt x="2553" y="1382"/>
                  </a:cubicBezTo>
                  <a:cubicBezTo>
                    <a:pt x="2510" y="1382"/>
                    <a:pt x="2510" y="1382"/>
                    <a:pt x="2510" y="1382"/>
                  </a:cubicBezTo>
                  <a:cubicBezTo>
                    <a:pt x="2502" y="1393"/>
                    <a:pt x="2502" y="1393"/>
                    <a:pt x="2502" y="1393"/>
                  </a:cubicBezTo>
                  <a:cubicBezTo>
                    <a:pt x="2478" y="1393"/>
                    <a:pt x="2478" y="1393"/>
                    <a:pt x="2478" y="1393"/>
                  </a:cubicBezTo>
                  <a:cubicBezTo>
                    <a:pt x="2478" y="1402"/>
                    <a:pt x="2478" y="1402"/>
                    <a:pt x="2478" y="1402"/>
                  </a:cubicBezTo>
                  <a:cubicBezTo>
                    <a:pt x="2470" y="1402"/>
                    <a:pt x="2470" y="1402"/>
                    <a:pt x="2470" y="1402"/>
                  </a:cubicBezTo>
                  <a:cubicBezTo>
                    <a:pt x="2470" y="1378"/>
                    <a:pt x="2470" y="1378"/>
                    <a:pt x="2470" y="1378"/>
                  </a:cubicBezTo>
                  <a:cubicBezTo>
                    <a:pt x="2443" y="1378"/>
                    <a:pt x="2443" y="1378"/>
                    <a:pt x="2443" y="1378"/>
                  </a:cubicBezTo>
                  <a:cubicBezTo>
                    <a:pt x="2432" y="1388"/>
                    <a:pt x="2432" y="1388"/>
                    <a:pt x="2432" y="1388"/>
                  </a:cubicBezTo>
                  <a:cubicBezTo>
                    <a:pt x="2417" y="1388"/>
                    <a:pt x="2417" y="1388"/>
                    <a:pt x="2417" y="1388"/>
                  </a:cubicBezTo>
                  <a:cubicBezTo>
                    <a:pt x="2408" y="1375"/>
                    <a:pt x="2408" y="1375"/>
                    <a:pt x="2408" y="1375"/>
                  </a:cubicBezTo>
                  <a:cubicBezTo>
                    <a:pt x="2393" y="1375"/>
                    <a:pt x="2393" y="1375"/>
                    <a:pt x="2393" y="1375"/>
                  </a:cubicBezTo>
                  <a:cubicBezTo>
                    <a:pt x="2381" y="1388"/>
                    <a:pt x="2381" y="1388"/>
                    <a:pt x="2381" y="1388"/>
                  </a:cubicBezTo>
                  <a:cubicBezTo>
                    <a:pt x="2365" y="1388"/>
                    <a:pt x="2365" y="1388"/>
                    <a:pt x="2365" y="1388"/>
                  </a:cubicBezTo>
                  <a:cubicBezTo>
                    <a:pt x="2365" y="1465"/>
                    <a:pt x="2365" y="1465"/>
                    <a:pt x="2365" y="1465"/>
                  </a:cubicBezTo>
                  <a:cubicBezTo>
                    <a:pt x="2310" y="1465"/>
                    <a:pt x="2310" y="1465"/>
                    <a:pt x="2310" y="1465"/>
                  </a:cubicBezTo>
                  <a:cubicBezTo>
                    <a:pt x="2310" y="1440"/>
                    <a:pt x="2310" y="1440"/>
                    <a:pt x="2310" y="1440"/>
                  </a:cubicBezTo>
                  <a:cubicBezTo>
                    <a:pt x="2284" y="1420"/>
                    <a:pt x="2284" y="1420"/>
                    <a:pt x="2284" y="1420"/>
                  </a:cubicBezTo>
                  <a:cubicBezTo>
                    <a:pt x="2279" y="1380"/>
                    <a:pt x="2279" y="1380"/>
                    <a:pt x="2279" y="1380"/>
                  </a:cubicBezTo>
                  <a:cubicBezTo>
                    <a:pt x="2273" y="1419"/>
                    <a:pt x="2273" y="1419"/>
                    <a:pt x="2273" y="1419"/>
                  </a:cubicBezTo>
                  <a:cubicBezTo>
                    <a:pt x="2243" y="1441"/>
                    <a:pt x="2243" y="1441"/>
                    <a:pt x="2243" y="1441"/>
                  </a:cubicBezTo>
                  <a:cubicBezTo>
                    <a:pt x="2243" y="1457"/>
                    <a:pt x="2243" y="1457"/>
                    <a:pt x="2243" y="1457"/>
                  </a:cubicBezTo>
                  <a:cubicBezTo>
                    <a:pt x="2199" y="1457"/>
                    <a:pt x="2199" y="1457"/>
                    <a:pt x="2199" y="1457"/>
                  </a:cubicBezTo>
                  <a:cubicBezTo>
                    <a:pt x="2199" y="1401"/>
                    <a:pt x="2199" y="1401"/>
                    <a:pt x="2199" y="1401"/>
                  </a:cubicBezTo>
                  <a:cubicBezTo>
                    <a:pt x="2177" y="1401"/>
                    <a:pt x="2177" y="1401"/>
                    <a:pt x="2177" y="1401"/>
                  </a:cubicBezTo>
                  <a:cubicBezTo>
                    <a:pt x="2177" y="1391"/>
                    <a:pt x="2177" y="1391"/>
                    <a:pt x="2177" y="1391"/>
                  </a:cubicBezTo>
                  <a:cubicBezTo>
                    <a:pt x="2152" y="1391"/>
                    <a:pt x="2152" y="1391"/>
                    <a:pt x="2152" y="1391"/>
                  </a:cubicBezTo>
                  <a:cubicBezTo>
                    <a:pt x="2152" y="1409"/>
                    <a:pt x="2152" y="1409"/>
                    <a:pt x="2152" y="1409"/>
                  </a:cubicBezTo>
                  <a:cubicBezTo>
                    <a:pt x="2139" y="1409"/>
                    <a:pt x="2139" y="1409"/>
                    <a:pt x="2139" y="1409"/>
                  </a:cubicBezTo>
                  <a:cubicBezTo>
                    <a:pt x="2139" y="1371"/>
                    <a:pt x="2139" y="1371"/>
                    <a:pt x="2139" y="1371"/>
                  </a:cubicBezTo>
                  <a:cubicBezTo>
                    <a:pt x="2093" y="1371"/>
                    <a:pt x="2093" y="1371"/>
                    <a:pt x="2093" y="1371"/>
                  </a:cubicBezTo>
                  <a:cubicBezTo>
                    <a:pt x="2093" y="1436"/>
                    <a:pt x="2093" y="1436"/>
                    <a:pt x="2093" y="1436"/>
                  </a:cubicBezTo>
                  <a:cubicBezTo>
                    <a:pt x="2077" y="1436"/>
                    <a:pt x="2077" y="1436"/>
                    <a:pt x="2077" y="1436"/>
                  </a:cubicBezTo>
                  <a:cubicBezTo>
                    <a:pt x="2077" y="1453"/>
                    <a:pt x="2077" y="1453"/>
                    <a:pt x="2077" y="1453"/>
                  </a:cubicBezTo>
                  <a:cubicBezTo>
                    <a:pt x="2068" y="1453"/>
                    <a:pt x="2068" y="1453"/>
                    <a:pt x="2068" y="1453"/>
                  </a:cubicBezTo>
                  <a:cubicBezTo>
                    <a:pt x="2068" y="1463"/>
                    <a:pt x="2068" y="1463"/>
                    <a:pt x="2068" y="1463"/>
                  </a:cubicBezTo>
                  <a:cubicBezTo>
                    <a:pt x="2055" y="1463"/>
                    <a:pt x="2055" y="1463"/>
                    <a:pt x="2055" y="1463"/>
                  </a:cubicBezTo>
                  <a:cubicBezTo>
                    <a:pt x="2055" y="1453"/>
                    <a:pt x="2055" y="1453"/>
                    <a:pt x="2055" y="1453"/>
                  </a:cubicBezTo>
                  <a:cubicBezTo>
                    <a:pt x="2033" y="1453"/>
                    <a:pt x="2033" y="1453"/>
                    <a:pt x="2033" y="1453"/>
                  </a:cubicBezTo>
                  <a:cubicBezTo>
                    <a:pt x="2033" y="1461"/>
                    <a:pt x="2033" y="1461"/>
                    <a:pt x="2033" y="1461"/>
                  </a:cubicBezTo>
                  <a:cubicBezTo>
                    <a:pt x="2004" y="1461"/>
                    <a:pt x="2004" y="1461"/>
                    <a:pt x="2004" y="1461"/>
                  </a:cubicBezTo>
                  <a:cubicBezTo>
                    <a:pt x="2004" y="1471"/>
                    <a:pt x="2004" y="1471"/>
                    <a:pt x="2004" y="1471"/>
                  </a:cubicBezTo>
                  <a:cubicBezTo>
                    <a:pt x="1996" y="1471"/>
                    <a:pt x="1996" y="1471"/>
                    <a:pt x="1996" y="1471"/>
                  </a:cubicBezTo>
                  <a:cubicBezTo>
                    <a:pt x="1996" y="1463"/>
                    <a:pt x="1996" y="1463"/>
                    <a:pt x="1996" y="1463"/>
                  </a:cubicBezTo>
                  <a:cubicBezTo>
                    <a:pt x="1983" y="1463"/>
                    <a:pt x="1983" y="1463"/>
                    <a:pt x="1983" y="1463"/>
                  </a:cubicBezTo>
                  <a:cubicBezTo>
                    <a:pt x="1983" y="1479"/>
                    <a:pt x="1983" y="1479"/>
                    <a:pt x="1983" y="1479"/>
                  </a:cubicBezTo>
                  <a:cubicBezTo>
                    <a:pt x="1975" y="1479"/>
                    <a:pt x="1975" y="1479"/>
                    <a:pt x="1975" y="1479"/>
                  </a:cubicBezTo>
                  <a:cubicBezTo>
                    <a:pt x="1975" y="1343"/>
                    <a:pt x="1975" y="1343"/>
                    <a:pt x="1975" y="1343"/>
                  </a:cubicBezTo>
                  <a:cubicBezTo>
                    <a:pt x="1952" y="1343"/>
                    <a:pt x="1952" y="1343"/>
                    <a:pt x="1952" y="1343"/>
                  </a:cubicBezTo>
                  <a:cubicBezTo>
                    <a:pt x="1952" y="1352"/>
                    <a:pt x="1952" y="1352"/>
                    <a:pt x="1952" y="1352"/>
                  </a:cubicBezTo>
                  <a:cubicBezTo>
                    <a:pt x="1943" y="1352"/>
                    <a:pt x="1943" y="1352"/>
                    <a:pt x="1943" y="1352"/>
                  </a:cubicBezTo>
                  <a:cubicBezTo>
                    <a:pt x="1935" y="1335"/>
                    <a:pt x="1935" y="1335"/>
                    <a:pt x="1935" y="1335"/>
                  </a:cubicBezTo>
                  <a:cubicBezTo>
                    <a:pt x="1921" y="1335"/>
                    <a:pt x="1921" y="1335"/>
                    <a:pt x="1921" y="1335"/>
                  </a:cubicBezTo>
                  <a:cubicBezTo>
                    <a:pt x="1912" y="1352"/>
                    <a:pt x="1912" y="1352"/>
                    <a:pt x="1912" y="1352"/>
                  </a:cubicBezTo>
                  <a:cubicBezTo>
                    <a:pt x="1877" y="1352"/>
                    <a:pt x="1877" y="1352"/>
                    <a:pt x="1877" y="1352"/>
                  </a:cubicBezTo>
                  <a:cubicBezTo>
                    <a:pt x="1877" y="1456"/>
                    <a:pt x="1877" y="1456"/>
                    <a:pt x="1877" y="1456"/>
                  </a:cubicBezTo>
                  <a:cubicBezTo>
                    <a:pt x="1805" y="1456"/>
                    <a:pt x="1805" y="1456"/>
                    <a:pt x="1805" y="1456"/>
                  </a:cubicBezTo>
                  <a:cubicBezTo>
                    <a:pt x="1791" y="1441"/>
                    <a:pt x="1791" y="1441"/>
                    <a:pt x="1791" y="1441"/>
                  </a:cubicBezTo>
                  <a:cubicBezTo>
                    <a:pt x="1781" y="1452"/>
                    <a:pt x="1781" y="1452"/>
                    <a:pt x="1781" y="1452"/>
                  </a:cubicBezTo>
                  <a:cubicBezTo>
                    <a:pt x="1771" y="1452"/>
                    <a:pt x="1771" y="1452"/>
                    <a:pt x="1771" y="1452"/>
                  </a:cubicBezTo>
                  <a:cubicBezTo>
                    <a:pt x="1756" y="1437"/>
                    <a:pt x="1756" y="1437"/>
                    <a:pt x="1756" y="1437"/>
                  </a:cubicBezTo>
                  <a:cubicBezTo>
                    <a:pt x="1744" y="1437"/>
                    <a:pt x="1744" y="1437"/>
                    <a:pt x="1744" y="1437"/>
                  </a:cubicBezTo>
                  <a:cubicBezTo>
                    <a:pt x="1731" y="1448"/>
                    <a:pt x="1731" y="1448"/>
                    <a:pt x="1731" y="1448"/>
                  </a:cubicBezTo>
                  <a:cubicBezTo>
                    <a:pt x="1699" y="1448"/>
                    <a:pt x="1699" y="1448"/>
                    <a:pt x="1699" y="1448"/>
                  </a:cubicBezTo>
                  <a:cubicBezTo>
                    <a:pt x="1699" y="1437"/>
                    <a:pt x="1699" y="1437"/>
                    <a:pt x="1699" y="1437"/>
                  </a:cubicBezTo>
                  <a:cubicBezTo>
                    <a:pt x="1673" y="1437"/>
                    <a:pt x="1673" y="1437"/>
                    <a:pt x="1673" y="1437"/>
                  </a:cubicBezTo>
                  <a:cubicBezTo>
                    <a:pt x="1673" y="1469"/>
                    <a:pt x="1673" y="1469"/>
                    <a:pt x="1673" y="1469"/>
                  </a:cubicBezTo>
                  <a:cubicBezTo>
                    <a:pt x="1656" y="1469"/>
                    <a:pt x="1656" y="1469"/>
                    <a:pt x="1656" y="1469"/>
                  </a:cubicBezTo>
                  <a:cubicBezTo>
                    <a:pt x="1656" y="1459"/>
                    <a:pt x="1656" y="1459"/>
                    <a:pt x="1656" y="1459"/>
                  </a:cubicBezTo>
                  <a:cubicBezTo>
                    <a:pt x="1619" y="1459"/>
                    <a:pt x="1619" y="1459"/>
                    <a:pt x="1619" y="1459"/>
                  </a:cubicBezTo>
                  <a:cubicBezTo>
                    <a:pt x="1619" y="1448"/>
                    <a:pt x="1619" y="1448"/>
                    <a:pt x="1619" y="1448"/>
                  </a:cubicBezTo>
                  <a:cubicBezTo>
                    <a:pt x="1587" y="1448"/>
                    <a:pt x="1587" y="1448"/>
                    <a:pt x="1587" y="1448"/>
                  </a:cubicBezTo>
                  <a:cubicBezTo>
                    <a:pt x="1587" y="1459"/>
                    <a:pt x="1587" y="1459"/>
                    <a:pt x="1587" y="1459"/>
                  </a:cubicBezTo>
                  <a:cubicBezTo>
                    <a:pt x="1563" y="1459"/>
                    <a:pt x="1563" y="1459"/>
                    <a:pt x="1563" y="1459"/>
                  </a:cubicBezTo>
                  <a:cubicBezTo>
                    <a:pt x="1563" y="1407"/>
                    <a:pt x="1563" y="1407"/>
                    <a:pt x="1563" y="1407"/>
                  </a:cubicBezTo>
                  <a:cubicBezTo>
                    <a:pt x="1531" y="1393"/>
                    <a:pt x="1531" y="1393"/>
                    <a:pt x="1531" y="1393"/>
                  </a:cubicBezTo>
                  <a:cubicBezTo>
                    <a:pt x="1531" y="1408"/>
                    <a:pt x="1531" y="1408"/>
                    <a:pt x="1531" y="1408"/>
                  </a:cubicBezTo>
                  <a:cubicBezTo>
                    <a:pt x="1524" y="1408"/>
                    <a:pt x="1524" y="1408"/>
                    <a:pt x="1524" y="1408"/>
                  </a:cubicBezTo>
                  <a:cubicBezTo>
                    <a:pt x="1524" y="1331"/>
                    <a:pt x="1524" y="1331"/>
                    <a:pt x="1524" y="1331"/>
                  </a:cubicBezTo>
                  <a:cubicBezTo>
                    <a:pt x="1507" y="1331"/>
                    <a:pt x="1507" y="1331"/>
                    <a:pt x="1507" y="1331"/>
                  </a:cubicBezTo>
                  <a:cubicBezTo>
                    <a:pt x="1507" y="1307"/>
                    <a:pt x="1507" y="1307"/>
                    <a:pt x="1507" y="1307"/>
                  </a:cubicBezTo>
                  <a:cubicBezTo>
                    <a:pt x="1479" y="1307"/>
                    <a:pt x="1479" y="1307"/>
                    <a:pt x="1479" y="1307"/>
                  </a:cubicBezTo>
                  <a:cubicBezTo>
                    <a:pt x="1479" y="1281"/>
                    <a:pt x="1479" y="1281"/>
                    <a:pt x="1479" y="1281"/>
                  </a:cubicBezTo>
                  <a:cubicBezTo>
                    <a:pt x="1465" y="1281"/>
                    <a:pt x="1465" y="1281"/>
                    <a:pt x="1465" y="1281"/>
                  </a:cubicBezTo>
                  <a:cubicBezTo>
                    <a:pt x="1465" y="1307"/>
                    <a:pt x="1465" y="1307"/>
                    <a:pt x="1465" y="1307"/>
                  </a:cubicBezTo>
                  <a:cubicBezTo>
                    <a:pt x="1443" y="1307"/>
                    <a:pt x="1443" y="1307"/>
                    <a:pt x="1443" y="1307"/>
                  </a:cubicBezTo>
                  <a:cubicBezTo>
                    <a:pt x="1443" y="1265"/>
                    <a:pt x="1443" y="1265"/>
                    <a:pt x="1443" y="1265"/>
                  </a:cubicBezTo>
                  <a:cubicBezTo>
                    <a:pt x="1443" y="1265"/>
                    <a:pt x="1412" y="1232"/>
                    <a:pt x="1389" y="1232"/>
                  </a:cubicBezTo>
                  <a:cubicBezTo>
                    <a:pt x="1367" y="1232"/>
                    <a:pt x="1337" y="1269"/>
                    <a:pt x="1337" y="1269"/>
                  </a:cubicBezTo>
                  <a:cubicBezTo>
                    <a:pt x="1337" y="1359"/>
                    <a:pt x="1337" y="1359"/>
                    <a:pt x="1337" y="1359"/>
                  </a:cubicBezTo>
                  <a:cubicBezTo>
                    <a:pt x="1315" y="1359"/>
                    <a:pt x="1315" y="1359"/>
                    <a:pt x="1315" y="1359"/>
                  </a:cubicBezTo>
                  <a:cubicBezTo>
                    <a:pt x="1315" y="1417"/>
                    <a:pt x="1315" y="1417"/>
                    <a:pt x="1315" y="1417"/>
                  </a:cubicBezTo>
                  <a:cubicBezTo>
                    <a:pt x="1275" y="1432"/>
                    <a:pt x="1275" y="1432"/>
                    <a:pt x="1275" y="1432"/>
                  </a:cubicBezTo>
                  <a:cubicBezTo>
                    <a:pt x="1275" y="1445"/>
                    <a:pt x="1275" y="1445"/>
                    <a:pt x="1275" y="1445"/>
                  </a:cubicBezTo>
                  <a:cubicBezTo>
                    <a:pt x="1267" y="1445"/>
                    <a:pt x="1267" y="1445"/>
                    <a:pt x="1267" y="1445"/>
                  </a:cubicBezTo>
                  <a:cubicBezTo>
                    <a:pt x="1267" y="1421"/>
                    <a:pt x="1267" y="1421"/>
                    <a:pt x="1267" y="1421"/>
                  </a:cubicBezTo>
                  <a:cubicBezTo>
                    <a:pt x="1253" y="1421"/>
                    <a:pt x="1253" y="1421"/>
                    <a:pt x="1253" y="1421"/>
                  </a:cubicBezTo>
                  <a:cubicBezTo>
                    <a:pt x="1235" y="1395"/>
                    <a:pt x="1235" y="1395"/>
                    <a:pt x="1235" y="1395"/>
                  </a:cubicBezTo>
                  <a:cubicBezTo>
                    <a:pt x="1213" y="1416"/>
                    <a:pt x="1213" y="1416"/>
                    <a:pt x="1213" y="1416"/>
                  </a:cubicBezTo>
                  <a:cubicBezTo>
                    <a:pt x="1213" y="1399"/>
                    <a:pt x="1213" y="1399"/>
                    <a:pt x="1213" y="1399"/>
                  </a:cubicBezTo>
                  <a:cubicBezTo>
                    <a:pt x="1200" y="1399"/>
                    <a:pt x="1200" y="1399"/>
                    <a:pt x="1200" y="1399"/>
                  </a:cubicBezTo>
                  <a:cubicBezTo>
                    <a:pt x="1200" y="1409"/>
                    <a:pt x="1200" y="1409"/>
                    <a:pt x="1200" y="1409"/>
                  </a:cubicBezTo>
                  <a:cubicBezTo>
                    <a:pt x="1189" y="1409"/>
                    <a:pt x="1189" y="1409"/>
                    <a:pt x="1189" y="1409"/>
                  </a:cubicBezTo>
                  <a:cubicBezTo>
                    <a:pt x="1189" y="1392"/>
                    <a:pt x="1189" y="1392"/>
                    <a:pt x="1189" y="1392"/>
                  </a:cubicBezTo>
                  <a:cubicBezTo>
                    <a:pt x="1164" y="1392"/>
                    <a:pt x="1164" y="1392"/>
                    <a:pt x="1164" y="1392"/>
                  </a:cubicBezTo>
                  <a:cubicBezTo>
                    <a:pt x="1164" y="1401"/>
                    <a:pt x="1164" y="1401"/>
                    <a:pt x="1164" y="1401"/>
                  </a:cubicBezTo>
                  <a:cubicBezTo>
                    <a:pt x="1155" y="1401"/>
                    <a:pt x="1155" y="1401"/>
                    <a:pt x="1155" y="1401"/>
                  </a:cubicBezTo>
                  <a:cubicBezTo>
                    <a:pt x="1155" y="1417"/>
                    <a:pt x="1155" y="1417"/>
                    <a:pt x="1155" y="1417"/>
                  </a:cubicBezTo>
                  <a:cubicBezTo>
                    <a:pt x="1133" y="1417"/>
                    <a:pt x="1133" y="1417"/>
                    <a:pt x="1133" y="1417"/>
                  </a:cubicBezTo>
                  <a:cubicBezTo>
                    <a:pt x="1133" y="1397"/>
                    <a:pt x="1133" y="1397"/>
                    <a:pt x="1133" y="1397"/>
                  </a:cubicBezTo>
                  <a:cubicBezTo>
                    <a:pt x="1123" y="1397"/>
                    <a:pt x="1123" y="1397"/>
                    <a:pt x="1123" y="1397"/>
                  </a:cubicBezTo>
                  <a:cubicBezTo>
                    <a:pt x="1112" y="1385"/>
                    <a:pt x="1112" y="1385"/>
                    <a:pt x="1112" y="1385"/>
                  </a:cubicBezTo>
                  <a:cubicBezTo>
                    <a:pt x="1104" y="1391"/>
                    <a:pt x="1104" y="1391"/>
                    <a:pt x="1104" y="1391"/>
                  </a:cubicBezTo>
                  <a:cubicBezTo>
                    <a:pt x="1095" y="1391"/>
                    <a:pt x="1095" y="1391"/>
                    <a:pt x="1095" y="1391"/>
                  </a:cubicBezTo>
                  <a:cubicBezTo>
                    <a:pt x="1076" y="1368"/>
                    <a:pt x="1076" y="1368"/>
                    <a:pt x="1076" y="1368"/>
                  </a:cubicBezTo>
                  <a:cubicBezTo>
                    <a:pt x="1063" y="1389"/>
                    <a:pt x="1063" y="1389"/>
                    <a:pt x="1063" y="1389"/>
                  </a:cubicBezTo>
                  <a:cubicBezTo>
                    <a:pt x="1051" y="1389"/>
                    <a:pt x="1051" y="1389"/>
                    <a:pt x="1051" y="1389"/>
                  </a:cubicBezTo>
                  <a:cubicBezTo>
                    <a:pt x="1051" y="1371"/>
                    <a:pt x="1051" y="1371"/>
                    <a:pt x="1051" y="1371"/>
                  </a:cubicBezTo>
                  <a:cubicBezTo>
                    <a:pt x="1031" y="1371"/>
                    <a:pt x="1031" y="1371"/>
                    <a:pt x="1031" y="1371"/>
                  </a:cubicBezTo>
                  <a:cubicBezTo>
                    <a:pt x="1031" y="1391"/>
                    <a:pt x="1031" y="1391"/>
                    <a:pt x="1031" y="1391"/>
                  </a:cubicBezTo>
                  <a:cubicBezTo>
                    <a:pt x="1020" y="1403"/>
                    <a:pt x="1020" y="1403"/>
                    <a:pt x="1020" y="1403"/>
                  </a:cubicBezTo>
                  <a:cubicBezTo>
                    <a:pt x="1012" y="1403"/>
                    <a:pt x="1012" y="1403"/>
                    <a:pt x="1012" y="1403"/>
                  </a:cubicBezTo>
                  <a:cubicBezTo>
                    <a:pt x="1012" y="1376"/>
                    <a:pt x="1012" y="1376"/>
                    <a:pt x="1012" y="1376"/>
                  </a:cubicBezTo>
                  <a:cubicBezTo>
                    <a:pt x="999" y="1376"/>
                    <a:pt x="999" y="1376"/>
                    <a:pt x="999" y="1376"/>
                  </a:cubicBezTo>
                  <a:cubicBezTo>
                    <a:pt x="988" y="1359"/>
                    <a:pt x="988" y="1359"/>
                    <a:pt x="988" y="1359"/>
                  </a:cubicBezTo>
                  <a:cubicBezTo>
                    <a:pt x="969" y="1381"/>
                    <a:pt x="969" y="1381"/>
                    <a:pt x="969" y="1381"/>
                  </a:cubicBezTo>
                  <a:cubicBezTo>
                    <a:pt x="969" y="1224"/>
                    <a:pt x="969" y="1224"/>
                    <a:pt x="969" y="1224"/>
                  </a:cubicBezTo>
                  <a:cubicBezTo>
                    <a:pt x="943" y="1224"/>
                    <a:pt x="943" y="1224"/>
                    <a:pt x="943" y="1224"/>
                  </a:cubicBezTo>
                  <a:cubicBezTo>
                    <a:pt x="943" y="1212"/>
                    <a:pt x="943" y="1212"/>
                    <a:pt x="943" y="1212"/>
                  </a:cubicBezTo>
                  <a:cubicBezTo>
                    <a:pt x="969" y="1212"/>
                    <a:pt x="969" y="1212"/>
                    <a:pt x="969" y="1212"/>
                  </a:cubicBezTo>
                  <a:cubicBezTo>
                    <a:pt x="969" y="1204"/>
                    <a:pt x="969" y="1204"/>
                    <a:pt x="969" y="1204"/>
                  </a:cubicBezTo>
                  <a:cubicBezTo>
                    <a:pt x="847" y="1204"/>
                    <a:pt x="847" y="1204"/>
                    <a:pt x="847" y="1204"/>
                  </a:cubicBezTo>
                  <a:cubicBezTo>
                    <a:pt x="847" y="1211"/>
                    <a:pt x="847" y="1211"/>
                    <a:pt x="847" y="1211"/>
                  </a:cubicBezTo>
                  <a:cubicBezTo>
                    <a:pt x="857" y="1211"/>
                    <a:pt x="857" y="1211"/>
                    <a:pt x="857" y="1211"/>
                  </a:cubicBezTo>
                  <a:cubicBezTo>
                    <a:pt x="857" y="1224"/>
                    <a:pt x="857" y="1224"/>
                    <a:pt x="857" y="1224"/>
                  </a:cubicBezTo>
                  <a:cubicBezTo>
                    <a:pt x="843" y="1224"/>
                    <a:pt x="843" y="1224"/>
                    <a:pt x="843" y="1224"/>
                  </a:cubicBezTo>
                  <a:cubicBezTo>
                    <a:pt x="843" y="1375"/>
                    <a:pt x="843" y="1375"/>
                    <a:pt x="843" y="1375"/>
                  </a:cubicBezTo>
                  <a:cubicBezTo>
                    <a:pt x="828" y="1375"/>
                    <a:pt x="828" y="1375"/>
                    <a:pt x="828" y="1375"/>
                  </a:cubicBezTo>
                  <a:cubicBezTo>
                    <a:pt x="828" y="1387"/>
                    <a:pt x="828" y="1387"/>
                    <a:pt x="828" y="1387"/>
                  </a:cubicBezTo>
                  <a:cubicBezTo>
                    <a:pt x="816" y="1387"/>
                    <a:pt x="816" y="1387"/>
                    <a:pt x="816" y="1387"/>
                  </a:cubicBezTo>
                  <a:cubicBezTo>
                    <a:pt x="816" y="1403"/>
                    <a:pt x="816" y="1403"/>
                    <a:pt x="816" y="1403"/>
                  </a:cubicBezTo>
                  <a:cubicBezTo>
                    <a:pt x="804" y="1403"/>
                    <a:pt x="804" y="1403"/>
                    <a:pt x="804" y="1403"/>
                  </a:cubicBezTo>
                  <a:cubicBezTo>
                    <a:pt x="787" y="1393"/>
                    <a:pt x="787" y="1393"/>
                    <a:pt x="787" y="1393"/>
                  </a:cubicBezTo>
                  <a:cubicBezTo>
                    <a:pt x="787" y="1193"/>
                    <a:pt x="787" y="1193"/>
                    <a:pt x="787" y="1193"/>
                  </a:cubicBezTo>
                  <a:cubicBezTo>
                    <a:pt x="691" y="1193"/>
                    <a:pt x="691" y="1193"/>
                    <a:pt x="691" y="1193"/>
                  </a:cubicBezTo>
                  <a:cubicBezTo>
                    <a:pt x="691" y="1427"/>
                    <a:pt x="691" y="1427"/>
                    <a:pt x="691" y="1427"/>
                  </a:cubicBezTo>
                  <a:cubicBezTo>
                    <a:pt x="664" y="1427"/>
                    <a:pt x="664" y="1427"/>
                    <a:pt x="664" y="1427"/>
                  </a:cubicBezTo>
                  <a:cubicBezTo>
                    <a:pt x="664" y="1445"/>
                    <a:pt x="664" y="1445"/>
                    <a:pt x="664" y="1445"/>
                  </a:cubicBezTo>
                  <a:cubicBezTo>
                    <a:pt x="640" y="1445"/>
                    <a:pt x="640" y="1445"/>
                    <a:pt x="640" y="1445"/>
                  </a:cubicBezTo>
                  <a:cubicBezTo>
                    <a:pt x="640" y="1436"/>
                    <a:pt x="640" y="1436"/>
                    <a:pt x="640" y="1436"/>
                  </a:cubicBezTo>
                  <a:cubicBezTo>
                    <a:pt x="625" y="1436"/>
                    <a:pt x="625" y="1436"/>
                    <a:pt x="625" y="1436"/>
                  </a:cubicBezTo>
                  <a:cubicBezTo>
                    <a:pt x="625" y="1237"/>
                    <a:pt x="625" y="1237"/>
                    <a:pt x="625" y="1237"/>
                  </a:cubicBezTo>
                  <a:cubicBezTo>
                    <a:pt x="601" y="1237"/>
                    <a:pt x="601" y="1237"/>
                    <a:pt x="601" y="1237"/>
                  </a:cubicBezTo>
                  <a:cubicBezTo>
                    <a:pt x="601" y="1228"/>
                    <a:pt x="601" y="1228"/>
                    <a:pt x="601" y="1228"/>
                  </a:cubicBezTo>
                  <a:cubicBezTo>
                    <a:pt x="536" y="1228"/>
                    <a:pt x="536" y="1228"/>
                    <a:pt x="536" y="1228"/>
                  </a:cubicBezTo>
                  <a:cubicBezTo>
                    <a:pt x="536" y="1241"/>
                    <a:pt x="536" y="1241"/>
                    <a:pt x="536" y="1241"/>
                  </a:cubicBezTo>
                  <a:cubicBezTo>
                    <a:pt x="515" y="1241"/>
                    <a:pt x="515" y="1241"/>
                    <a:pt x="515" y="1241"/>
                  </a:cubicBezTo>
                  <a:cubicBezTo>
                    <a:pt x="515" y="1227"/>
                    <a:pt x="515" y="1227"/>
                    <a:pt x="515" y="1227"/>
                  </a:cubicBezTo>
                  <a:cubicBezTo>
                    <a:pt x="501" y="1227"/>
                    <a:pt x="501" y="1227"/>
                    <a:pt x="501" y="1227"/>
                  </a:cubicBezTo>
                  <a:cubicBezTo>
                    <a:pt x="501" y="1227"/>
                    <a:pt x="487" y="1169"/>
                    <a:pt x="456" y="1169"/>
                  </a:cubicBezTo>
                  <a:cubicBezTo>
                    <a:pt x="425" y="1169"/>
                    <a:pt x="401" y="1224"/>
                    <a:pt x="401" y="1224"/>
                  </a:cubicBezTo>
                  <a:cubicBezTo>
                    <a:pt x="392" y="1224"/>
                    <a:pt x="392" y="1224"/>
                    <a:pt x="392" y="1224"/>
                  </a:cubicBezTo>
                  <a:cubicBezTo>
                    <a:pt x="392" y="1243"/>
                    <a:pt x="392" y="1243"/>
                    <a:pt x="392" y="1243"/>
                  </a:cubicBezTo>
                  <a:cubicBezTo>
                    <a:pt x="373" y="1243"/>
                    <a:pt x="373" y="1243"/>
                    <a:pt x="373" y="1243"/>
                  </a:cubicBezTo>
                  <a:cubicBezTo>
                    <a:pt x="373" y="1233"/>
                    <a:pt x="373" y="1233"/>
                    <a:pt x="373" y="1233"/>
                  </a:cubicBezTo>
                  <a:cubicBezTo>
                    <a:pt x="320" y="1233"/>
                    <a:pt x="320" y="1233"/>
                    <a:pt x="320" y="1233"/>
                  </a:cubicBezTo>
                  <a:cubicBezTo>
                    <a:pt x="320" y="1245"/>
                    <a:pt x="320" y="1245"/>
                    <a:pt x="320" y="1245"/>
                  </a:cubicBezTo>
                  <a:cubicBezTo>
                    <a:pt x="303" y="1245"/>
                    <a:pt x="303" y="1245"/>
                    <a:pt x="303" y="1245"/>
                  </a:cubicBezTo>
                  <a:cubicBezTo>
                    <a:pt x="288" y="1257"/>
                    <a:pt x="288" y="1257"/>
                    <a:pt x="288" y="1257"/>
                  </a:cubicBezTo>
                  <a:cubicBezTo>
                    <a:pt x="288" y="1331"/>
                    <a:pt x="288" y="1331"/>
                    <a:pt x="288" y="1331"/>
                  </a:cubicBezTo>
                  <a:cubicBezTo>
                    <a:pt x="268" y="1331"/>
                    <a:pt x="268" y="1331"/>
                    <a:pt x="268" y="1331"/>
                  </a:cubicBezTo>
                  <a:cubicBezTo>
                    <a:pt x="268" y="1373"/>
                    <a:pt x="268" y="1373"/>
                    <a:pt x="268" y="1373"/>
                  </a:cubicBezTo>
                  <a:cubicBezTo>
                    <a:pt x="252" y="1373"/>
                    <a:pt x="252" y="1373"/>
                    <a:pt x="252" y="1373"/>
                  </a:cubicBezTo>
                  <a:cubicBezTo>
                    <a:pt x="252" y="1325"/>
                    <a:pt x="252" y="1325"/>
                    <a:pt x="252" y="1325"/>
                  </a:cubicBezTo>
                  <a:cubicBezTo>
                    <a:pt x="236" y="1325"/>
                    <a:pt x="236" y="1325"/>
                    <a:pt x="236" y="1325"/>
                  </a:cubicBezTo>
                  <a:cubicBezTo>
                    <a:pt x="236" y="1342"/>
                    <a:pt x="236" y="1342"/>
                    <a:pt x="236" y="1342"/>
                  </a:cubicBezTo>
                  <a:cubicBezTo>
                    <a:pt x="218" y="1342"/>
                    <a:pt x="218" y="1342"/>
                    <a:pt x="218" y="1342"/>
                  </a:cubicBezTo>
                  <a:cubicBezTo>
                    <a:pt x="218" y="1331"/>
                    <a:pt x="218" y="1331"/>
                    <a:pt x="218" y="1331"/>
                  </a:cubicBezTo>
                  <a:cubicBezTo>
                    <a:pt x="195" y="1331"/>
                    <a:pt x="195" y="1331"/>
                    <a:pt x="195" y="1331"/>
                  </a:cubicBezTo>
                  <a:cubicBezTo>
                    <a:pt x="195" y="1312"/>
                    <a:pt x="195" y="1312"/>
                    <a:pt x="195" y="1312"/>
                  </a:cubicBezTo>
                  <a:cubicBezTo>
                    <a:pt x="182" y="1299"/>
                    <a:pt x="182" y="1299"/>
                    <a:pt x="182" y="1299"/>
                  </a:cubicBezTo>
                  <a:cubicBezTo>
                    <a:pt x="168" y="1283"/>
                    <a:pt x="168" y="1283"/>
                    <a:pt x="168" y="1283"/>
                  </a:cubicBezTo>
                  <a:cubicBezTo>
                    <a:pt x="134" y="1283"/>
                    <a:pt x="134" y="1283"/>
                    <a:pt x="134" y="1283"/>
                  </a:cubicBezTo>
                  <a:cubicBezTo>
                    <a:pt x="102" y="1307"/>
                    <a:pt x="102" y="1307"/>
                    <a:pt x="102" y="1307"/>
                  </a:cubicBezTo>
                  <a:cubicBezTo>
                    <a:pt x="78" y="1307"/>
                    <a:pt x="78" y="1307"/>
                    <a:pt x="78" y="1307"/>
                  </a:cubicBezTo>
                  <a:cubicBezTo>
                    <a:pt x="78" y="1401"/>
                    <a:pt x="78" y="1401"/>
                    <a:pt x="78" y="1401"/>
                  </a:cubicBezTo>
                  <a:cubicBezTo>
                    <a:pt x="56" y="1357"/>
                    <a:pt x="56" y="1357"/>
                    <a:pt x="56" y="1357"/>
                  </a:cubicBezTo>
                  <a:cubicBezTo>
                    <a:pt x="56" y="1333"/>
                    <a:pt x="56" y="1333"/>
                    <a:pt x="56" y="1333"/>
                  </a:cubicBezTo>
                  <a:cubicBezTo>
                    <a:pt x="0" y="1333"/>
                    <a:pt x="0" y="1333"/>
                    <a:pt x="0" y="1333"/>
                  </a:cubicBezTo>
                  <a:cubicBezTo>
                    <a:pt x="0" y="1542"/>
                    <a:pt x="0" y="1542"/>
                    <a:pt x="0" y="1542"/>
                  </a:cubicBezTo>
                  <a:cubicBezTo>
                    <a:pt x="8000" y="1542"/>
                    <a:pt x="8000" y="1542"/>
                    <a:pt x="8000" y="1542"/>
                  </a:cubicBezTo>
                  <a:cubicBezTo>
                    <a:pt x="8000" y="1472"/>
                    <a:pt x="8000" y="1472"/>
                    <a:pt x="8000" y="1472"/>
                  </a:cubicBezTo>
                  <a:lnTo>
                    <a:pt x="7978" y="1472"/>
                  </a:lnTo>
                  <a:close/>
                  <a:moveTo>
                    <a:pt x="3369" y="1457"/>
                  </a:moveTo>
                  <a:cubicBezTo>
                    <a:pt x="3356" y="1457"/>
                    <a:pt x="3356" y="1457"/>
                    <a:pt x="3356" y="1457"/>
                  </a:cubicBezTo>
                  <a:cubicBezTo>
                    <a:pt x="3356" y="1408"/>
                    <a:pt x="3356" y="1408"/>
                    <a:pt x="3356" y="1408"/>
                  </a:cubicBezTo>
                  <a:cubicBezTo>
                    <a:pt x="3369" y="1408"/>
                    <a:pt x="3369" y="1408"/>
                    <a:pt x="3369" y="1408"/>
                  </a:cubicBezTo>
                  <a:lnTo>
                    <a:pt x="3369" y="1457"/>
                  </a:lnTo>
                  <a:close/>
                  <a:moveTo>
                    <a:pt x="3369" y="1389"/>
                  </a:moveTo>
                  <a:cubicBezTo>
                    <a:pt x="3356" y="1389"/>
                    <a:pt x="3356" y="1389"/>
                    <a:pt x="3356" y="1389"/>
                  </a:cubicBezTo>
                  <a:cubicBezTo>
                    <a:pt x="3356" y="1335"/>
                    <a:pt x="3356" y="1335"/>
                    <a:pt x="3356" y="1335"/>
                  </a:cubicBezTo>
                  <a:cubicBezTo>
                    <a:pt x="3369" y="1335"/>
                    <a:pt x="3369" y="1335"/>
                    <a:pt x="3369" y="1335"/>
                  </a:cubicBezTo>
                  <a:lnTo>
                    <a:pt x="3369" y="1389"/>
                  </a:lnTo>
                  <a:close/>
                  <a:moveTo>
                    <a:pt x="3356" y="1141"/>
                  </a:moveTo>
                  <a:cubicBezTo>
                    <a:pt x="3356" y="1098"/>
                    <a:pt x="3356" y="1098"/>
                    <a:pt x="3356" y="1098"/>
                  </a:cubicBezTo>
                  <a:cubicBezTo>
                    <a:pt x="3356" y="1098"/>
                    <a:pt x="3373" y="1103"/>
                    <a:pt x="3373" y="1119"/>
                  </a:cubicBezTo>
                  <a:cubicBezTo>
                    <a:pt x="3373" y="1136"/>
                    <a:pt x="3356" y="1141"/>
                    <a:pt x="3356" y="1141"/>
                  </a:cubicBezTo>
                  <a:close/>
                  <a:moveTo>
                    <a:pt x="3356" y="1060"/>
                  </a:moveTo>
                  <a:cubicBezTo>
                    <a:pt x="3356" y="1024"/>
                    <a:pt x="3356" y="1024"/>
                    <a:pt x="3356" y="1024"/>
                  </a:cubicBezTo>
                  <a:cubicBezTo>
                    <a:pt x="3356" y="1024"/>
                    <a:pt x="3373" y="1029"/>
                    <a:pt x="3373" y="1042"/>
                  </a:cubicBezTo>
                  <a:cubicBezTo>
                    <a:pt x="3373" y="1055"/>
                    <a:pt x="3356" y="1060"/>
                    <a:pt x="3356" y="1060"/>
                  </a:cubicBezTo>
                  <a:close/>
                  <a:moveTo>
                    <a:pt x="3356" y="988"/>
                  </a:moveTo>
                  <a:cubicBezTo>
                    <a:pt x="3356" y="950"/>
                    <a:pt x="3356" y="950"/>
                    <a:pt x="3356" y="950"/>
                  </a:cubicBezTo>
                  <a:cubicBezTo>
                    <a:pt x="3356" y="950"/>
                    <a:pt x="3373" y="953"/>
                    <a:pt x="3373" y="969"/>
                  </a:cubicBezTo>
                  <a:cubicBezTo>
                    <a:pt x="3373" y="985"/>
                    <a:pt x="3356" y="988"/>
                    <a:pt x="3356" y="988"/>
                  </a:cubicBezTo>
                  <a:close/>
                  <a:moveTo>
                    <a:pt x="3356" y="911"/>
                  </a:moveTo>
                  <a:cubicBezTo>
                    <a:pt x="3356" y="872"/>
                    <a:pt x="3356" y="872"/>
                    <a:pt x="3356" y="872"/>
                  </a:cubicBezTo>
                  <a:cubicBezTo>
                    <a:pt x="3356" y="872"/>
                    <a:pt x="3373" y="878"/>
                    <a:pt x="3373" y="891"/>
                  </a:cubicBezTo>
                  <a:cubicBezTo>
                    <a:pt x="3373" y="905"/>
                    <a:pt x="3356" y="911"/>
                    <a:pt x="3356" y="911"/>
                  </a:cubicBezTo>
                  <a:close/>
                  <a:moveTo>
                    <a:pt x="3356" y="835"/>
                  </a:moveTo>
                  <a:cubicBezTo>
                    <a:pt x="3356" y="796"/>
                    <a:pt x="3356" y="796"/>
                    <a:pt x="3356" y="796"/>
                  </a:cubicBezTo>
                  <a:cubicBezTo>
                    <a:pt x="3356" y="796"/>
                    <a:pt x="3373" y="800"/>
                    <a:pt x="3373" y="815"/>
                  </a:cubicBezTo>
                  <a:cubicBezTo>
                    <a:pt x="3373" y="831"/>
                    <a:pt x="3356" y="835"/>
                    <a:pt x="3356" y="835"/>
                  </a:cubicBezTo>
                  <a:close/>
                  <a:moveTo>
                    <a:pt x="3356" y="756"/>
                  </a:moveTo>
                  <a:cubicBezTo>
                    <a:pt x="3356" y="718"/>
                    <a:pt x="3356" y="718"/>
                    <a:pt x="3356" y="718"/>
                  </a:cubicBezTo>
                  <a:cubicBezTo>
                    <a:pt x="3356" y="718"/>
                    <a:pt x="3373" y="720"/>
                    <a:pt x="3373" y="737"/>
                  </a:cubicBezTo>
                  <a:cubicBezTo>
                    <a:pt x="3373" y="754"/>
                    <a:pt x="3356" y="756"/>
                    <a:pt x="3356" y="756"/>
                  </a:cubicBezTo>
                  <a:close/>
                  <a:moveTo>
                    <a:pt x="5556" y="570"/>
                  </a:moveTo>
                  <a:cubicBezTo>
                    <a:pt x="5508" y="582"/>
                    <a:pt x="5508" y="582"/>
                    <a:pt x="5508" y="582"/>
                  </a:cubicBezTo>
                  <a:cubicBezTo>
                    <a:pt x="5490" y="529"/>
                    <a:pt x="5490" y="529"/>
                    <a:pt x="5490" y="529"/>
                  </a:cubicBezTo>
                  <a:cubicBezTo>
                    <a:pt x="5566" y="508"/>
                    <a:pt x="5566" y="508"/>
                    <a:pt x="5566" y="508"/>
                  </a:cubicBezTo>
                  <a:lnTo>
                    <a:pt x="5556" y="570"/>
                  </a:lnTo>
                  <a:close/>
                </a:path>
              </a:pathLst>
            </a:custGeom>
            <a:noFill/>
            <a:ln>
              <a:solidFill>
                <a:schemeClr val="accent1">
                  <a:lumMod val="50000"/>
                </a:schemeClr>
              </a:solidFill>
            </a:ln>
            <a:effectLst/>
          </p:spPr>
          <p:txBody>
            <a:bodyPr lIns="119075" tIns="59537" rIns="119075" bIns="59537"/>
            <a:lstStyle/>
            <a:p>
              <a:pPr marL="0" marR="0" lvl="0" indent="0" algn="l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125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2340868"/>
              <a:ext cx="12192000" cy="2080857"/>
            </a:xfrm>
            <a:prstGeom prst="rect">
              <a:avLst/>
            </a:prstGeom>
            <a:blipFill rotWithShape="1">
              <a:blip r:embed="rId2" cstate="print"/>
              <a:tile tx="0" ty="0" sx="100000" sy="100000" flip="none" algn="tl"/>
            </a:blipFill>
            <a:ln>
              <a:solidFill>
                <a:srgbClr val="6396CB"/>
              </a:solidFill>
            </a:ln>
            <a:effectLst/>
          </p:spPr>
          <p:txBody>
            <a:bodyPr lIns="119075" tIns="59537" rIns="119075" bIns="59537"/>
            <a:lstStyle/>
            <a:p>
              <a:pPr marL="0" marR="0" lvl="0" indent="0" algn="l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125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直接连接符 16"/>
            <p:cNvSpPr/>
            <p:nvPr/>
          </p:nvSpPr>
          <p:spPr>
            <a:xfrm flipV="1">
              <a:off x="4445" y="4503664"/>
              <a:ext cx="12192000" cy="21596"/>
            </a:xfrm>
            <a:prstGeom prst="line">
              <a:avLst/>
            </a:prstGeom>
            <a:grpFill/>
            <a:ln w="19050">
              <a:solidFill>
                <a:srgbClr val="639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8" name="直接连接符 17"/>
            <p:cNvSpPr/>
            <p:nvPr/>
          </p:nvSpPr>
          <p:spPr>
            <a:xfrm>
              <a:off x="0" y="4794936"/>
              <a:ext cx="4320308" cy="13959"/>
            </a:xfrm>
            <a:prstGeom prst="line">
              <a:avLst/>
            </a:prstGeom>
            <a:grpFill/>
            <a:ln w="3175">
              <a:solidFill>
                <a:srgbClr val="639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9" name="直接连接符 18"/>
            <p:cNvSpPr/>
            <p:nvPr/>
          </p:nvSpPr>
          <p:spPr>
            <a:xfrm>
              <a:off x="0" y="4861625"/>
              <a:ext cx="4320308" cy="12407"/>
            </a:xfrm>
            <a:prstGeom prst="line">
              <a:avLst/>
            </a:prstGeom>
            <a:grpFill/>
            <a:ln w="3175">
              <a:solidFill>
                <a:srgbClr val="639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20" name="直接连接符 19"/>
            <p:cNvSpPr/>
            <p:nvPr/>
          </p:nvSpPr>
          <p:spPr>
            <a:xfrm>
              <a:off x="0" y="4928314"/>
              <a:ext cx="4320308" cy="12407"/>
            </a:xfrm>
            <a:prstGeom prst="line">
              <a:avLst/>
            </a:prstGeom>
            <a:grpFill/>
            <a:ln w="3175">
              <a:solidFill>
                <a:srgbClr val="639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21" name="直接连接符 20"/>
            <p:cNvSpPr/>
            <p:nvPr/>
          </p:nvSpPr>
          <p:spPr>
            <a:xfrm>
              <a:off x="7871692" y="4794936"/>
              <a:ext cx="4320308" cy="13959"/>
            </a:xfrm>
            <a:prstGeom prst="line">
              <a:avLst/>
            </a:prstGeom>
            <a:grpFill/>
            <a:ln w="3175">
              <a:solidFill>
                <a:srgbClr val="639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22" name="直接连接符 21"/>
            <p:cNvSpPr/>
            <p:nvPr/>
          </p:nvSpPr>
          <p:spPr>
            <a:xfrm>
              <a:off x="7871692" y="4861625"/>
              <a:ext cx="4320308" cy="12407"/>
            </a:xfrm>
            <a:prstGeom prst="line">
              <a:avLst/>
            </a:prstGeom>
            <a:grpFill/>
            <a:ln w="3175">
              <a:solidFill>
                <a:srgbClr val="639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23" name="直接连接符 22"/>
            <p:cNvSpPr/>
            <p:nvPr/>
          </p:nvSpPr>
          <p:spPr>
            <a:xfrm>
              <a:off x="7871692" y="4928314"/>
              <a:ext cx="4320308" cy="12407"/>
            </a:xfrm>
            <a:prstGeom prst="line">
              <a:avLst/>
            </a:prstGeom>
            <a:grpFill/>
            <a:ln w="3175">
              <a:solidFill>
                <a:srgbClr val="639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F3EA30-CCA9-47CD-BAE3-602B46CE34B2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4763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3775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</p:txBody>
      </p:sp>
      <p:sp>
        <p:nvSpPr>
          <p:cNvPr id="13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61125"/>
            <a:ext cx="2743200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56B0B3-7B46-4531-A194-3B5E654A97D2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61125"/>
            <a:ext cx="4117975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96325" y="6461125"/>
            <a:ext cx="2741613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solidFill>
                  <a:srgbClr val="30303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 dirty="0">
              <a:solidFill>
                <a:srgbClr val="30303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015" y="2786631"/>
            <a:ext cx="10517671" cy="1070290"/>
          </a:xfrm>
        </p:spPr>
        <p:txBody>
          <a:bodyPr/>
          <a:lstStyle>
            <a:lvl1pPr>
              <a:defRPr sz="625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fontAlgn="base"/>
            <a:r>
              <a:rPr lang="zh-CN" altLang="en-US" sz="6250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015" y="3883894"/>
            <a:ext cx="10517671" cy="611703"/>
          </a:xfrm>
        </p:spPr>
        <p:txBody>
          <a:bodyPr/>
          <a:lstStyle>
            <a:lvl1pPr marL="0" indent="0">
              <a:buNone/>
              <a:defRPr sz="3125">
                <a:solidFill>
                  <a:schemeClr val="tx1"/>
                </a:solidFill>
              </a:defRPr>
            </a:lvl1pPr>
            <a:lvl2pPr marL="591185" indent="0">
              <a:buNone/>
              <a:defRPr sz="2540">
                <a:solidFill>
                  <a:schemeClr val="tx1">
                    <a:tint val="75000"/>
                  </a:schemeClr>
                </a:solidFill>
              </a:defRPr>
            </a:lvl2pPr>
            <a:lvl3pPr marL="1181735" indent="0">
              <a:buNone/>
              <a:defRPr sz="2345">
                <a:solidFill>
                  <a:schemeClr val="tx1">
                    <a:tint val="75000"/>
                  </a:schemeClr>
                </a:solidFill>
              </a:defRPr>
            </a:lvl3pPr>
            <a:lvl4pPr marL="1772285" indent="0">
              <a:buNone/>
              <a:defRPr sz="2050">
                <a:solidFill>
                  <a:schemeClr val="tx1">
                    <a:tint val="75000"/>
                  </a:schemeClr>
                </a:solidFill>
              </a:defRPr>
            </a:lvl4pPr>
            <a:lvl5pPr marL="2362835" indent="0">
              <a:buNone/>
              <a:defRPr sz="2050">
                <a:solidFill>
                  <a:schemeClr val="tx1">
                    <a:tint val="75000"/>
                  </a:schemeClr>
                </a:solidFill>
              </a:defRPr>
            </a:lvl5pPr>
            <a:lvl6pPr marL="2954020" indent="0">
              <a:buNone/>
              <a:defRPr sz="2050">
                <a:solidFill>
                  <a:schemeClr val="tx1">
                    <a:tint val="75000"/>
                  </a:schemeClr>
                </a:solidFill>
              </a:defRPr>
            </a:lvl6pPr>
            <a:lvl7pPr marL="3544570" indent="0">
              <a:buNone/>
              <a:defRPr sz="2050">
                <a:solidFill>
                  <a:schemeClr val="tx1">
                    <a:tint val="75000"/>
                  </a:schemeClr>
                </a:solidFill>
              </a:defRPr>
            </a:lvl7pPr>
            <a:lvl8pPr marL="4135120" indent="0">
              <a:buNone/>
              <a:defRPr sz="2050">
                <a:solidFill>
                  <a:schemeClr val="tx1">
                    <a:tint val="75000"/>
                  </a:schemeClr>
                </a:solidFill>
              </a:defRPr>
            </a:lvl8pPr>
            <a:lvl9pPr marL="4725670" indent="0">
              <a:buNone/>
              <a:defRPr sz="2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312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13" name="日期占位符 3"/>
          <p:cNvSpPr>
            <a:spLocks noGrp="1"/>
          </p:cNvSpPr>
          <p:nvPr>
            <p:ph type="dt" sz="half" idx="2"/>
          </p:nvPr>
        </p:nvSpPr>
        <p:spPr>
          <a:xfrm>
            <a:off x="831850" y="6450013"/>
            <a:ext cx="2741613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35FCB3B-C2BA-4315-BCBD-ABDFECEB07D9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50013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013" y="6450013"/>
            <a:ext cx="2741613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solidFill>
                  <a:srgbClr val="30303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 dirty="0">
              <a:solidFill>
                <a:srgbClr val="30303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367" y="1825543"/>
            <a:ext cx="5182620" cy="4351142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16" y="1825543"/>
            <a:ext cx="5182620" cy="4351142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13" name="日期占位符 4"/>
          <p:cNvSpPr>
            <a:spLocks noGrp="1"/>
          </p:cNvSpPr>
          <p:nvPr>
            <p:ph type="dt" sz="half" idx="12"/>
          </p:nvPr>
        </p:nvSpPr>
        <p:spPr>
          <a:xfrm>
            <a:off x="838200" y="6497638"/>
            <a:ext cx="2741613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6D09F7-CC9F-4BA2-A0F4-E91F1676531A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4" name="页脚占位符 5"/>
          <p:cNvSpPr>
            <a:spLocks noGrp="1"/>
          </p:cNvSpPr>
          <p:nvPr>
            <p:ph type="ftr" sz="quarter" idx="3"/>
          </p:nvPr>
        </p:nvSpPr>
        <p:spPr>
          <a:xfrm>
            <a:off x="4038600" y="6497638"/>
            <a:ext cx="4117975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5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5363" y="6497638"/>
            <a:ext cx="2741613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solidFill>
                  <a:srgbClr val="30303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 dirty="0">
              <a:solidFill>
                <a:srgbClr val="30303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54" y="365113"/>
            <a:ext cx="10517671" cy="13255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955" y="1681087"/>
            <a:ext cx="5158803" cy="823875"/>
          </a:xfrm>
        </p:spPr>
        <p:txBody>
          <a:bodyPr anchor="b"/>
          <a:lstStyle>
            <a:lvl1pPr marL="0" indent="0">
              <a:buNone/>
              <a:defRPr sz="3125" b="1"/>
            </a:lvl1pPr>
            <a:lvl2pPr marL="591185" indent="0">
              <a:buNone/>
              <a:defRPr sz="2540" b="1"/>
            </a:lvl2pPr>
            <a:lvl3pPr marL="1181735" indent="0">
              <a:buNone/>
              <a:defRPr sz="2345" b="1"/>
            </a:lvl3pPr>
            <a:lvl4pPr marL="1772285" indent="0">
              <a:buNone/>
              <a:defRPr sz="2050" b="1"/>
            </a:lvl4pPr>
            <a:lvl5pPr marL="2362835" indent="0">
              <a:buNone/>
              <a:defRPr sz="2050" b="1"/>
            </a:lvl5pPr>
            <a:lvl6pPr marL="2954020" indent="0">
              <a:buNone/>
              <a:defRPr sz="2050" b="1"/>
            </a:lvl6pPr>
            <a:lvl7pPr marL="3544570" indent="0">
              <a:buNone/>
              <a:defRPr sz="2050" b="1"/>
            </a:lvl7pPr>
            <a:lvl8pPr marL="4135120" indent="0">
              <a:buNone/>
              <a:defRPr sz="2050" b="1"/>
            </a:lvl8pPr>
            <a:lvl9pPr marL="4725670" indent="0">
              <a:buNone/>
              <a:defRPr sz="2050" b="1"/>
            </a:lvl9pPr>
          </a:lstStyle>
          <a:p>
            <a:pPr lvl="0" fontAlgn="base"/>
            <a:r>
              <a:rPr lang="zh-CN" altLang="en-US" sz="312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955" y="2504962"/>
            <a:ext cx="5158803" cy="3684421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3426" y="1681087"/>
            <a:ext cx="5184208" cy="823875"/>
          </a:xfrm>
        </p:spPr>
        <p:txBody>
          <a:bodyPr anchor="b"/>
          <a:lstStyle>
            <a:lvl1pPr marL="0" indent="0">
              <a:buNone/>
              <a:defRPr sz="3125" b="1"/>
            </a:lvl1pPr>
            <a:lvl2pPr marL="591185" indent="0">
              <a:buNone/>
              <a:defRPr sz="2540" b="1"/>
            </a:lvl2pPr>
            <a:lvl3pPr marL="1181735" indent="0">
              <a:buNone/>
              <a:defRPr sz="2345" b="1"/>
            </a:lvl3pPr>
            <a:lvl4pPr marL="1772285" indent="0">
              <a:buNone/>
              <a:defRPr sz="2050" b="1"/>
            </a:lvl4pPr>
            <a:lvl5pPr marL="2362835" indent="0">
              <a:buNone/>
              <a:defRPr sz="2050" b="1"/>
            </a:lvl5pPr>
            <a:lvl6pPr marL="2954020" indent="0">
              <a:buNone/>
              <a:defRPr sz="2050" b="1"/>
            </a:lvl6pPr>
            <a:lvl7pPr marL="3544570" indent="0">
              <a:buNone/>
              <a:defRPr sz="2050" b="1"/>
            </a:lvl7pPr>
            <a:lvl8pPr marL="4135120" indent="0">
              <a:buNone/>
              <a:defRPr sz="2050" b="1"/>
            </a:lvl8pPr>
            <a:lvl9pPr marL="4725670" indent="0">
              <a:buNone/>
              <a:defRPr sz="2050" b="1"/>
            </a:lvl9pPr>
          </a:lstStyle>
          <a:p>
            <a:pPr lvl="0" fontAlgn="base"/>
            <a:r>
              <a:rPr lang="zh-CN" altLang="en-US" sz="312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3426" y="2504962"/>
            <a:ext cx="5184208" cy="3684421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13" name="日期占位符 6"/>
          <p:cNvSpPr>
            <a:spLocks noGrp="1"/>
          </p:cNvSpPr>
          <p:nvPr>
            <p:ph type="dt" sz="half" idx="12"/>
          </p:nvPr>
        </p:nvSpPr>
        <p:spPr>
          <a:xfrm>
            <a:off x="839788" y="6426200"/>
            <a:ext cx="2741613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E93E0D-C466-4CA4-AC15-CD523558DAD4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4" name="页脚占位符 7"/>
          <p:cNvSpPr>
            <a:spLocks noGrp="1"/>
          </p:cNvSpPr>
          <p:nvPr>
            <p:ph type="ftr" sz="quarter" idx="13"/>
          </p:nvPr>
        </p:nvSpPr>
        <p:spPr>
          <a:xfrm>
            <a:off x="4038600" y="6426200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5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8613775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58" y="457179"/>
            <a:ext cx="3933011" cy="1600128"/>
          </a:xfrm>
        </p:spPr>
        <p:txBody>
          <a:bodyPr/>
          <a:lstStyle>
            <a:lvl1pPr>
              <a:defRPr sz="41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208" y="987397"/>
            <a:ext cx="6173416" cy="4873406"/>
          </a:xfrm>
        </p:spPr>
        <p:txBody>
          <a:bodyPr/>
          <a:lstStyle>
            <a:lvl1pPr>
              <a:defRPr sz="4100"/>
            </a:lvl1pPr>
            <a:lvl2pPr>
              <a:defRPr sz="3615"/>
            </a:lvl2pPr>
            <a:lvl3pPr>
              <a:defRPr sz="3125"/>
            </a:lvl3pPr>
            <a:lvl4pPr>
              <a:defRPr sz="2540"/>
            </a:lvl4pPr>
            <a:lvl5pPr>
              <a:defRPr sz="2540"/>
            </a:lvl5pPr>
            <a:lvl6pPr>
              <a:defRPr sz="2540"/>
            </a:lvl6pPr>
            <a:lvl7pPr>
              <a:defRPr sz="2540"/>
            </a:lvl7pPr>
            <a:lvl8pPr>
              <a:defRPr sz="2540"/>
            </a:lvl8pPr>
            <a:lvl9pPr>
              <a:defRPr sz="254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361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3125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254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2540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958" y="2057309"/>
            <a:ext cx="3933011" cy="3811416"/>
          </a:xfrm>
        </p:spPr>
        <p:txBody>
          <a:bodyPr/>
          <a:lstStyle>
            <a:lvl1pPr marL="0" indent="0">
              <a:buNone/>
              <a:defRPr sz="2050"/>
            </a:lvl1pPr>
            <a:lvl2pPr marL="591185" indent="0">
              <a:buNone/>
              <a:defRPr sz="1855"/>
            </a:lvl2pPr>
            <a:lvl3pPr marL="1181735" indent="0">
              <a:buNone/>
              <a:defRPr sz="1565"/>
            </a:lvl3pPr>
            <a:lvl4pPr marL="1772285" indent="0">
              <a:buNone/>
              <a:defRPr sz="1270"/>
            </a:lvl4pPr>
            <a:lvl5pPr marL="2362835" indent="0">
              <a:buNone/>
              <a:defRPr sz="1270"/>
            </a:lvl5pPr>
            <a:lvl6pPr marL="2954020" indent="0">
              <a:buNone/>
              <a:defRPr sz="1270"/>
            </a:lvl6pPr>
            <a:lvl7pPr marL="3544570" indent="0">
              <a:buNone/>
              <a:defRPr sz="1270"/>
            </a:lvl7pPr>
            <a:lvl8pPr marL="4135120" indent="0">
              <a:buNone/>
              <a:defRPr sz="1270"/>
            </a:lvl8pPr>
            <a:lvl9pPr marL="4725670" indent="0">
              <a:buNone/>
              <a:defRPr sz="1270"/>
            </a:lvl9pPr>
          </a:lstStyle>
          <a:p>
            <a:pPr lvl="0" fontAlgn="base"/>
            <a:r>
              <a:rPr lang="zh-CN" altLang="en-US" sz="20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38366" y="2187443"/>
            <a:ext cx="10517671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58" y="457179"/>
            <a:ext cx="3933011" cy="1600128"/>
          </a:xfrm>
        </p:spPr>
        <p:txBody>
          <a:bodyPr/>
          <a:lstStyle>
            <a:lvl1pPr>
              <a:defRPr sz="41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208" y="987397"/>
            <a:ext cx="6173416" cy="4873406"/>
          </a:xfrm>
        </p:spPr>
        <p:txBody>
          <a:bodyPr vert="horz" wrap="square" lIns="120975" tIns="60488" rIns="120975" bIns="60488" numCol="1" rtlCol="0" anchor="t" anchorCtr="0" compatLnSpc="1">
            <a:normAutofit/>
          </a:bodyPr>
          <a:lstStyle>
            <a:lvl1pPr marL="0" indent="0">
              <a:buNone/>
              <a:defRPr sz="4100"/>
            </a:lvl1pPr>
            <a:lvl2pPr marL="591185" indent="0">
              <a:buNone/>
              <a:defRPr sz="3615"/>
            </a:lvl2pPr>
            <a:lvl3pPr marL="1181735" indent="0">
              <a:buNone/>
              <a:defRPr sz="3125"/>
            </a:lvl3pPr>
            <a:lvl4pPr marL="1772285" indent="0">
              <a:buNone/>
              <a:defRPr sz="2540"/>
            </a:lvl4pPr>
            <a:lvl5pPr marL="2362835" indent="0">
              <a:buNone/>
              <a:defRPr sz="2540"/>
            </a:lvl5pPr>
            <a:lvl6pPr marL="2954020" indent="0">
              <a:buNone/>
              <a:defRPr sz="2540"/>
            </a:lvl6pPr>
            <a:lvl7pPr marL="3544570" indent="0">
              <a:buNone/>
              <a:defRPr sz="2540"/>
            </a:lvl7pPr>
            <a:lvl8pPr marL="4135120" indent="0">
              <a:buNone/>
              <a:defRPr sz="2540"/>
            </a:lvl8pPr>
            <a:lvl9pPr marL="4725670" indent="0">
              <a:buNone/>
              <a:defRPr sz="2540"/>
            </a:lvl9pPr>
          </a:lstStyle>
          <a:p>
            <a:pPr marL="0" marR="0" lvl="0" indent="0" algn="l" defTabSz="1181100" rtl="0" eaLnBrk="0" fontAlgn="base" latinLnBrk="0" hangingPunct="0">
              <a:lnSpc>
                <a:spcPct val="90000"/>
              </a:lnSpc>
              <a:spcBef>
                <a:spcPts val="2325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None/>
              <a:defRPr/>
            </a:pPr>
            <a:r>
              <a:rPr kumimoji="0" lang="zh-CN" altLang="en-US" sz="4100" b="0" i="0" u="none" strike="noStrike" kern="1200" cap="none" spc="0" normalizeH="0" baseline="0" noProof="0" smtClean="0">
                <a:ln>
                  <a:noFill/>
                </a:ln>
                <a:solidFill>
                  <a:srgbClr val="1A93C8"/>
                </a:solidFill>
                <a:effectLst/>
                <a:uLnTx/>
                <a:uFillTx/>
                <a:latin typeface="+mn-lt"/>
                <a:ea typeface="+mn-ea"/>
                <a:cs typeface="幼圆" panose="02010509060101010101" pitchFamily="49" charset="-122"/>
              </a:rPr>
              <a:t>单击图标添加图片</a:t>
            </a:r>
            <a:endParaRPr kumimoji="0" lang="en-US" sz="4100" b="0" i="0" u="none" strike="noStrike" kern="1200" cap="none" spc="0" normalizeH="0" baseline="0" noProof="0" dirty="0">
              <a:ln>
                <a:noFill/>
              </a:ln>
              <a:solidFill>
                <a:srgbClr val="1A93C8"/>
              </a:solidFill>
              <a:effectLst/>
              <a:uLnTx/>
              <a:uFillTx/>
              <a:latin typeface="+mn-lt"/>
              <a:ea typeface="+mn-ea"/>
              <a:cs typeface="幼圆" panose="02010509060101010101" pitchFamily="49" charset="-12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958" y="2057309"/>
            <a:ext cx="3933011" cy="3811416"/>
          </a:xfrm>
        </p:spPr>
        <p:txBody>
          <a:bodyPr/>
          <a:lstStyle>
            <a:lvl1pPr marL="0" indent="0">
              <a:buNone/>
              <a:defRPr sz="2050"/>
            </a:lvl1pPr>
            <a:lvl2pPr marL="591185" indent="0">
              <a:buNone/>
              <a:defRPr sz="1855"/>
            </a:lvl2pPr>
            <a:lvl3pPr marL="1181735" indent="0">
              <a:buNone/>
              <a:defRPr sz="1565"/>
            </a:lvl3pPr>
            <a:lvl4pPr marL="1772285" indent="0">
              <a:buNone/>
              <a:defRPr sz="1270"/>
            </a:lvl4pPr>
            <a:lvl5pPr marL="2362835" indent="0">
              <a:buNone/>
              <a:defRPr sz="1270"/>
            </a:lvl5pPr>
            <a:lvl6pPr marL="2954020" indent="0">
              <a:buNone/>
              <a:defRPr sz="1270"/>
            </a:lvl6pPr>
            <a:lvl7pPr marL="3544570" indent="0">
              <a:buNone/>
              <a:defRPr sz="1270"/>
            </a:lvl7pPr>
            <a:lvl8pPr marL="4135120" indent="0">
              <a:buNone/>
              <a:defRPr sz="1270"/>
            </a:lvl8pPr>
            <a:lvl9pPr marL="4725670" indent="0">
              <a:buNone/>
              <a:defRPr sz="1270"/>
            </a:lvl9pPr>
          </a:lstStyle>
          <a:p>
            <a:pPr lvl="0" fontAlgn="base"/>
            <a:r>
              <a:rPr lang="zh-CN" altLang="en-US" sz="20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6627" y="365111"/>
            <a:ext cx="2629418" cy="5811576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379" y="365111"/>
            <a:ext cx="7735824" cy="5811576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分析（动态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/>
          <p:cNvSpPr>
            <a:spLocks noGrp="1"/>
          </p:cNvSpPr>
          <p:nvPr>
            <p:ph type="dt" sz="half" idx="2"/>
          </p:nvPr>
        </p:nvSpPr>
        <p:spPr>
          <a:xfrm>
            <a:off x="815975" y="6597650"/>
            <a:ext cx="2568575" cy="21907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8AD25B-916F-4439-8BE9-0F73B2BEC00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79875" y="6492875"/>
            <a:ext cx="4117975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86813" y="6513513"/>
            <a:ext cx="2743200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p>
            <a:pPr algn="r" fontAlgn="base">
              <a:buNone/>
            </a:pPr>
            <a:fld id="{9A0DB2DC-4C9A-4742-B13C-FB6460FD3503}" type="slidenum">
              <a:rPr lang="zh-CN" altLang="en-US" b="1" strike="noStrike" noProof="1" dirty="0">
                <a:solidFill>
                  <a:srgbClr val="30303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b="1" strike="noStrike" noProof="1" dirty="0">
              <a:solidFill>
                <a:srgbClr val="30303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分析（静止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quarter" idx="13"/>
          </p:nvPr>
        </p:nvSpPr>
        <p:spPr>
          <a:xfrm>
            <a:off x="1123003" y="482578"/>
            <a:ext cx="913628" cy="914359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2"/>
          </p:nvPr>
        </p:nvSpPr>
        <p:spPr>
          <a:xfrm>
            <a:off x="554038" y="6483350"/>
            <a:ext cx="2743200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2469B5-8F8A-4D82-8508-B4C09663F64E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00513" y="6492875"/>
            <a:ext cx="4117975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129713" y="6492875"/>
            <a:ext cx="2743200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过程（静态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/>
          <p:cNvSpPr>
            <a:spLocks noGrp="1"/>
          </p:cNvSpPr>
          <p:nvPr>
            <p:ph type="dt" sz="half" idx="2"/>
          </p:nvPr>
        </p:nvSpPr>
        <p:spPr>
          <a:xfrm>
            <a:off x="687388" y="6492875"/>
            <a:ext cx="2743200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AE2387-9D44-4277-AB9C-167D7337C9C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00513" y="6503988"/>
            <a:ext cx="4117975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64588" y="6492875"/>
            <a:ext cx="2743200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设计（静态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设计（动态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6"/>
          <p:cNvGrpSpPr/>
          <p:nvPr userDrawn="1"/>
        </p:nvGrpSpPr>
        <p:grpSpPr>
          <a:xfrm>
            <a:off x="690563" y="385763"/>
            <a:ext cx="661987" cy="1520825"/>
            <a:chOff x="7314523" y="1440019"/>
            <a:chExt cx="2081664" cy="7200494"/>
          </a:xfrm>
        </p:grpSpPr>
        <p:grpSp>
          <p:nvGrpSpPr>
            <p:cNvPr id="15367" name="组合 10"/>
            <p:cNvGrpSpPr/>
            <p:nvPr/>
          </p:nvGrpSpPr>
          <p:grpSpPr>
            <a:xfrm flipH="1">
              <a:off x="7314523" y="1440019"/>
              <a:ext cx="2081664" cy="2081979"/>
              <a:chOff x="2848130" y="1860030"/>
              <a:chExt cx="3807502" cy="3808079"/>
            </a:xfrm>
          </p:grpSpPr>
          <p:sp>
            <p:nvSpPr>
              <p:cNvPr id="16" name="六边形 15"/>
              <p:cNvSpPr/>
              <p:nvPr/>
            </p:nvSpPr>
            <p:spPr>
              <a:xfrm>
                <a:off x="2848130" y="1860030"/>
                <a:ext cx="3807502" cy="3808079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12096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28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ea typeface="+mn-ea"/>
                  <a:cs typeface="+mn-cs"/>
                </a:endParaRPr>
              </a:p>
            </p:txBody>
          </p:sp>
          <p:sp>
            <p:nvSpPr>
              <p:cNvPr id="17" name="六边形 16"/>
              <p:cNvSpPr/>
              <p:nvPr/>
            </p:nvSpPr>
            <p:spPr>
              <a:xfrm>
                <a:off x="2930303" y="1956259"/>
                <a:ext cx="3643155" cy="3615621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12096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28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5" name="文本框 36"/>
            <p:cNvSpPr txBox="1"/>
            <p:nvPr/>
          </p:nvSpPr>
          <p:spPr>
            <a:xfrm>
              <a:off x="7908570" y="1447533"/>
              <a:ext cx="973442" cy="71929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280" b="1" i="0" u="none" strike="noStrike" kern="0" cap="none" spc="0" normalizeH="0" baseline="0" noProof="0" dirty="0">
                <a:ln>
                  <a:noFill/>
                </a:ln>
                <a:solidFill>
                  <a:srgbClr val="E9474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8" name="标题 1"/>
          <p:cNvSpPr txBox="1"/>
          <p:nvPr/>
        </p:nvSpPr>
        <p:spPr>
          <a:xfrm>
            <a:off x="1433513" y="184150"/>
            <a:ext cx="1766888" cy="568325"/>
          </a:xfrm>
          <a:prstGeom prst="rect">
            <a:avLst/>
          </a:prstGeom>
          <a:noFill/>
          <a:ln>
            <a:noFill/>
          </a:ln>
        </p:spPr>
        <p:txBody>
          <a:bodyPr wrap="none" lIns="88617" tIns="44309" rIns="88617" bIns="44309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125" b="1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3125" b="1" i="0" u="none" strike="noStrike" kern="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687388" y="898525"/>
            <a:ext cx="108204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1446213" y="600075"/>
            <a:ext cx="2025650" cy="373063"/>
          </a:xfrm>
          <a:prstGeom prst="rect">
            <a:avLst/>
          </a:prstGeom>
          <a:noFill/>
          <a:ln>
            <a:noFill/>
          </a:ln>
        </p:spPr>
        <p:txBody>
          <a:bodyPr wrap="none" lIns="88617" tIns="44309" rIns="88617" bIns="44309">
            <a:spAutoFit/>
          </a:bodyPr>
          <a:lstStyle/>
          <a:p>
            <a:pPr marL="0" marR="0" lvl="1" indent="0" algn="ctr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55" b="0" i="0" u="none" strike="noStrike" kern="1200" cap="none" spc="0" normalizeH="0" baseline="0" noProof="0" dirty="0">
                <a:ln>
                  <a:noFill/>
                </a:ln>
                <a:solidFill>
                  <a:srgbClr val="5F5F5F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Teaching Design</a:t>
            </a:r>
            <a:endParaRPr kumimoji="0" lang="zh-CN" altLang="en-US" sz="1855" b="0" i="0" u="none" strike="noStrike" kern="1200" cap="none" spc="0" normalizeH="0" baseline="0" noProof="0" dirty="0">
              <a:ln>
                <a:noFill/>
              </a:ln>
              <a:solidFill>
                <a:srgbClr val="5F5F5F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1" name="组合 6"/>
          <p:cNvGrpSpPr/>
          <p:nvPr/>
        </p:nvGrpSpPr>
        <p:grpSpPr>
          <a:xfrm>
            <a:off x="334655" y="254796"/>
            <a:ext cx="835899" cy="566513"/>
            <a:chOff x="304799" y="673099"/>
            <a:chExt cx="4000501" cy="4000500"/>
          </a:xfrm>
          <a:gradFill flip="none" rotWithShape="1">
            <a:gsLst>
              <a:gs pos="0">
                <a:srgbClr val="009288">
                  <a:shade val="30000"/>
                  <a:satMod val="115000"/>
                </a:srgbClr>
              </a:gs>
              <a:gs pos="50000">
                <a:srgbClr val="009288">
                  <a:shade val="67500"/>
                  <a:satMod val="115000"/>
                </a:srgbClr>
              </a:gs>
              <a:gs pos="100000">
                <a:srgbClr val="009288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六边形 21"/>
            <p:cNvSpPr/>
            <p:nvPr/>
          </p:nvSpPr>
          <p:spPr>
            <a:xfrm>
              <a:off x="304799" y="673099"/>
              <a:ext cx="4000501" cy="4000500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4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/>
                <a:ea typeface="+mn-ea"/>
                <a:cs typeface="+mn-cs"/>
              </a:endParaRPr>
            </a:p>
          </p:txBody>
        </p:sp>
        <p:sp>
          <p:nvSpPr>
            <p:cNvPr id="23" name="六边形 22"/>
            <p:cNvSpPr/>
            <p:nvPr/>
          </p:nvSpPr>
          <p:spPr>
            <a:xfrm>
              <a:off x="538199" y="906497"/>
              <a:ext cx="3533713" cy="3533704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45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anose="020B0503020202020204"/>
                <a:ea typeface="+mn-ea"/>
                <a:cs typeface="+mn-cs"/>
              </a:endParaRPr>
            </a:p>
          </p:txBody>
        </p:sp>
      </p:grpSp>
      <p:sp>
        <p:nvSpPr>
          <p:cNvPr id="24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BCDF393-2683-41EE-8F25-E4B501BC9BCA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4763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3775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过程（动态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6"/>
          <p:cNvGrpSpPr/>
          <p:nvPr userDrawn="1"/>
        </p:nvGrpSpPr>
        <p:grpSpPr>
          <a:xfrm>
            <a:off x="690563" y="385763"/>
            <a:ext cx="661987" cy="1520825"/>
            <a:chOff x="7314523" y="1440019"/>
            <a:chExt cx="2081664" cy="7200494"/>
          </a:xfrm>
        </p:grpSpPr>
        <p:grpSp>
          <p:nvGrpSpPr>
            <p:cNvPr id="16391" name="组合 10"/>
            <p:cNvGrpSpPr/>
            <p:nvPr/>
          </p:nvGrpSpPr>
          <p:grpSpPr>
            <a:xfrm flipH="1">
              <a:off x="7314523" y="1440019"/>
              <a:ext cx="2081664" cy="2081979"/>
              <a:chOff x="2848130" y="1860030"/>
              <a:chExt cx="3807502" cy="3808079"/>
            </a:xfrm>
          </p:grpSpPr>
          <p:sp>
            <p:nvSpPr>
              <p:cNvPr id="16" name="六边形 15"/>
              <p:cNvSpPr/>
              <p:nvPr/>
            </p:nvSpPr>
            <p:spPr>
              <a:xfrm>
                <a:off x="2848130" y="1860030"/>
                <a:ext cx="3807502" cy="3808079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12096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28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ea typeface="+mn-ea"/>
                  <a:cs typeface="+mn-cs"/>
                </a:endParaRPr>
              </a:p>
            </p:txBody>
          </p:sp>
          <p:sp>
            <p:nvSpPr>
              <p:cNvPr id="17" name="六边形 16"/>
              <p:cNvSpPr/>
              <p:nvPr/>
            </p:nvSpPr>
            <p:spPr>
              <a:xfrm>
                <a:off x="2930303" y="1956259"/>
                <a:ext cx="3643155" cy="3615621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12096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28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5" name="文本框 36"/>
            <p:cNvSpPr txBox="1"/>
            <p:nvPr/>
          </p:nvSpPr>
          <p:spPr>
            <a:xfrm>
              <a:off x="7908570" y="1447533"/>
              <a:ext cx="973442" cy="71929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280" b="1" i="0" u="none" strike="noStrike" kern="0" cap="none" spc="0" normalizeH="0" baseline="0" noProof="0" dirty="0">
                <a:ln>
                  <a:noFill/>
                </a:ln>
                <a:solidFill>
                  <a:srgbClr val="E9474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8" name="标题 1"/>
          <p:cNvSpPr txBox="1"/>
          <p:nvPr/>
        </p:nvSpPr>
        <p:spPr>
          <a:xfrm>
            <a:off x="1433513" y="184150"/>
            <a:ext cx="1766888" cy="568325"/>
          </a:xfrm>
          <a:prstGeom prst="rect">
            <a:avLst/>
          </a:prstGeom>
          <a:noFill/>
          <a:ln>
            <a:noFill/>
          </a:ln>
        </p:spPr>
        <p:txBody>
          <a:bodyPr wrap="none" lIns="88617" tIns="44309" rIns="88617" bIns="44309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125" b="1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3125" b="1" i="0" u="none" strike="noStrike" kern="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687388" y="898525"/>
            <a:ext cx="108204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1411288" y="600075"/>
            <a:ext cx="2095500" cy="373063"/>
          </a:xfrm>
          <a:prstGeom prst="rect">
            <a:avLst/>
          </a:prstGeom>
          <a:noFill/>
          <a:ln>
            <a:noFill/>
          </a:ln>
        </p:spPr>
        <p:txBody>
          <a:bodyPr wrap="none" lIns="88617" tIns="44309" rIns="88617" bIns="44309">
            <a:spAutoFit/>
          </a:bodyPr>
          <a:lstStyle/>
          <a:p>
            <a:pPr marL="0" marR="0" lvl="1" indent="0" algn="ctr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55" b="0" i="0" u="none" strike="noStrike" kern="1200" cap="none" spc="0" normalizeH="0" baseline="0" noProof="0" dirty="0">
                <a:ln>
                  <a:noFill/>
                </a:ln>
                <a:solidFill>
                  <a:srgbClr val="5F5F5F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Teaching Process</a:t>
            </a:r>
            <a:endParaRPr kumimoji="0" lang="zh-CN" altLang="en-US" sz="1855" b="0" i="0" u="none" strike="noStrike" kern="1200" cap="none" spc="0" normalizeH="0" baseline="0" noProof="0" dirty="0">
              <a:ln>
                <a:noFill/>
              </a:ln>
              <a:solidFill>
                <a:srgbClr val="5F5F5F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1" name="组合 6"/>
          <p:cNvGrpSpPr/>
          <p:nvPr/>
        </p:nvGrpSpPr>
        <p:grpSpPr>
          <a:xfrm>
            <a:off x="334655" y="254796"/>
            <a:ext cx="835899" cy="566513"/>
            <a:chOff x="304799" y="673099"/>
            <a:chExt cx="4000501" cy="4000500"/>
          </a:xfrm>
          <a:gradFill flip="none" rotWithShape="1">
            <a:gsLst>
              <a:gs pos="0">
                <a:srgbClr val="009288">
                  <a:shade val="30000"/>
                  <a:satMod val="115000"/>
                </a:srgbClr>
              </a:gs>
              <a:gs pos="50000">
                <a:srgbClr val="009288">
                  <a:shade val="67500"/>
                  <a:satMod val="115000"/>
                </a:srgbClr>
              </a:gs>
              <a:gs pos="100000">
                <a:srgbClr val="009288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六边形 21"/>
            <p:cNvSpPr/>
            <p:nvPr/>
          </p:nvSpPr>
          <p:spPr>
            <a:xfrm>
              <a:off x="304799" y="673099"/>
              <a:ext cx="4000501" cy="4000500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4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/>
                <a:ea typeface="+mn-ea"/>
                <a:cs typeface="+mn-cs"/>
              </a:endParaRPr>
            </a:p>
          </p:txBody>
        </p:sp>
        <p:sp>
          <p:nvSpPr>
            <p:cNvPr id="23" name="六边形 22"/>
            <p:cNvSpPr/>
            <p:nvPr/>
          </p:nvSpPr>
          <p:spPr>
            <a:xfrm>
              <a:off x="538199" y="906497"/>
              <a:ext cx="3533713" cy="3533704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45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anose="020B0503020202020204"/>
                <a:ea typeface="+mn-ea"/>
                <a:cs typeface="+mn-cs"/>
              </a:endParaRPr>
            </a:p>
          </p:txBody>
        </p:sp>
      </p:grpSp>
      <p:sp>
        <p:nvSpPr>
          <p:cNvPr id="24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0E13E5-F399-4DE4-85EA-A7266E343B31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4763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3775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366" y="1825625"/>
            <a:ext cx="518262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3416" y="1825625"/>
            <a:ext cx="518262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反思（动态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6"/>
          <p:cNvGrpSpPr/>
          <p:nvPr userDrawn="1"/>
        </p:nvGrpSpPr>
        <p:grpSpPr>
          <a:xfrm>
            <a:off x="690563" y="385763"/>
            <a:ext cx="661987" cy="1520825"/>
            <a:chOff x="7314523" y="1440019"/>
            <a:chExt cx="2081664" cy="7200494"/>
          </a:xfrm>
        </p:grpSpPr>
        <p:grpSp>
          <p:nvGrpSpPr>
            <p:cNvPr id="17415" name="组合 10"/>
            <p:cNvGrpSpPr/>
            <p:nvPr/>
          </p:nvGrpSpPr>
          <p:grpSpPr>
            <a:xfrm flipH="1">
              <a:off x="7314523" y="1440019"/>
              <a:ext cx="2081664" cy="2081979"/>
              <a:chOff x="2848130" y="1860030"/>
              <a:chExt cx="3807502" cy="3808079"/>
            </a:xfrm>
          </p:grpSpPr>
          <p:sp>
            <p:nvSpPr>
              <p:cNvPr id="16" name="六边形 15"/>
              <p:cNvSpPr/>
              <p:nvPr/>
            </p:nvSpPr>
            <p:spPr>
              <a:xfrm>
                <a:off x="2848130" y="1860030"/>
                <a:ext cx="3807502" cy="3808079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12096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28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ea typeface="+mn-ea"/>
                  <a:cs typeface="+mn-cs"/>
                </a:endParaRPr>
              </a:p>
            </p:txBody>
          </p:sp>
          <p:sp>
            <p:nvSpPr>
              <p:cNvPr id="17" name="六边形 16"/>
              <p:cNvSpPr/>
              <p:nvPr/>
            </p:nvSpPr>
            <p:spPr>
              <a:xfrm>
                <a:off x="2930303" y="1956259"/>
                <a:ext cx="3643155" cy="3615621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12096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28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5" name="文本框 36"/>
            <p:cNvSpPr txBox="1"/>
            <p:nvPr/>
          </p:nvSpPr>
          <p:spPr>
            <a:xfrm>
              <a:off x="7908570" y="1447533"/>
              <a:ext cx="973442" cy="71929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280" b="1" i="0" u="none" strike="noStrike" kern="0" cap="none" spc="0" normalizeH="0" baseline="0" noProof="0" dirty="0">
                <a:ln>
                  <a:noFill/>
                </a:ln>
                <a:solidFill>
                  <a:srgbClr val="E9474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8" name="标题 1"/>
          <p:cNvSpPr txBox="1"/>
          <p:nvPr/>
        </p:nvSpPr>
        <p:spPr>
          <a:xfrm>
            <a:off x="1433513" y="184150"/>
            <a:ext cx="1766888" cy="568325"/>
          </a:xfrm>
          <a:prstGeom prst="rect">
            <a:avLst/>
          </a:prstGeom>
          <a:noFill/>
          <a:ln>
            <a:noFill/>
          </a:ln>
        </p:spPr>
        <p:txBody>
          <a:bodyPr wrap="none" lIns="88617" tIns="44309" rIns="88617" bIns="44309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125" b="1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3125" b="1" i="0" u="none" strike="noStrike" kern="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687388" y="898525"/>
            <a:ext cx="108204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1387475" y="600075"/>
            <a:ext cx="2249488" cy="373063"/>
          </a:xfrm>
          <a:prstGeom prst="rect">
            <a:avLst/>
          </a:prstGeom>
          <a:noFill/>
          <a:ln>
            <a:noFill/>
          </a:ln>
        </p:spPr>
        <p:txBody>
          <a:bodyPr wrap="none" lIns="88617" tIns="44309" rIns="88617" bIns="44309">
            <a:spAutoFit/>
          </a:bodyPr>
          <a:lstStyle/>
          <a:p>
            <a:pPr marL="0" marR="0" lvl="1" indent="0" algn="ctr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55" b="0" i="0" u="none" strike="noStrike" kern="1200" cap="none" spc="0" normalizeH="0" baseline="0" noProof="0" dirty="0">
                <a:ln>
                  <a:noFill/>
                </a:ln>
                <a:solidFill>
                  <a:srgbClr val="5F5F5F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Teaching Refletion</a:t>
            </a:r>
            <a:endParaRPr kumimoji="0" lang="en-US" altLang="zh-CN" sz="1855" b="0" i="0" u="none" strike="noStrike" kern="1200" cap="none" spc="0" normalizeH="0" baseline="0" noProof="0" dirty="0">
              <a:ln>
                <a:noFill/>
              </a:ln>
              <a:solidFill>
                <a:srgbClr val="5F5F5F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1" name="组合 6"/>
          <p:cNvGrpSpPr/>
          <p:nvPr/>
        </p:nvGrpSpPr>
        <p:grpSpPr>
          <a:xfrm>
            <a:off x="334655" y="254796"/>
            <a:ext cx="835899" cy="566513"/>
            <a:chOff x="304799" y="673099"/>
            <a:chExt cx="4000501" cy="4000500"/>
          </a:xfrm>
          <a:gradFill flip="none" rotWithShape="1">
            <a:gsLst>
              <a:gs pos="0">
                <a:srgbClr val="009288">
                  <a:shade val="30000"/>
                  <a:satMod val="115000"/>
                </a:srgbClr>
              </a:gs>
              <a:gs pos="50000">
                <a:srgbClr val="009288">
                  <a:shade val="67500"/>
                  <a:satMod val="115000"/>
                </a:srgbClr>
              </a:gs>
              <a:gs pos="100000">
                <a:srgbClr val="009288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六边形 21"/>
            <p:cNvSpPr/>
            <p:nvPr/>
          </p:nvSpPr>
          <p:spPr>
            <a:xfrm>
              <a:off x="304799" y="673099"/>
              <a:ext cx="4000501" cy="4000500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4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/>
                <a:ea typeface="+mn-ea"/>
                <a:cs typeface="+mn-cs"/>
              </a:endParaRPr>
            </a:p>
          </p:txBody>
        </p:sp>
        <p:sp>
          <p:nvSpPr>
            <p:cNvPr id="23" name="六边形 22"/>
            <p:cNvSpPr/>
            <p:nvPr/>
          </p:nvSpPr>
          <p:spPr>
            <a:xfrm>
              <a:off x="538199" y="906497"/>
              <a:ext cx="3533713" cy="3533704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45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anose="020B0503020202020204"/>
                <a:ea typeface="+mn-ea"/>
                <a:cs typeface="+mn-cs"/>
              </a:endParaRPr>
            </a:p>
          </p:txBody>
        </p:sp>
      </p:grpSp>
      <p:sp>
        <p:nvSpPr>
          <p:cNvPr id="24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06AD676-1902-40E3-9674-42FB617859FF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4763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3775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反思（静态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3"/>
          <p:cNvSpPr>
            <a:spLocks noChangeArrowheads="1"/>
          </p:cNvSpPr>
          <p:nvPr/>
        </p:nvSpPr>
        <p:spPr bwMode="auto">
          <a:xfrm>
            <a:off x="1387475" y="600075"/>
            <a:ext cx="2249488" cy="373063"/>
          </a:xfrm>
          <a:prstGeom prst="rect">
            <a:avLst/>
          </a:prstGeom>
          <a:noFill/>
          <a:ln>
            <a:noFill/>
          </a:ln>
        </p:spPr>
        <p:txBody>
          <a:bodyPr wrap="none" lIns="88617" tIns="44309" rIns="88617" bIns="44309">
            <a:spAutoFit/>
          </a:bodyPr>
          <a:lstStyle/>
          <a:p>
            <a:pPr marL="0" marR="0" lvl="1" indent="0" algn="ctr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55" b="0" i="0" u="none" strike="noStrike" kern="1200" cap="none" spc="0" normalizeH="0" baseline="0" noProof="0" dirty="0">
                <a:ln>
                  <a:noFill/>
                </a:ln>
                <a:solidFill>
                  <a:srgbClr val="5F5F5F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Teaching Refletion</a:t>
            </a:r>
            <a:endParaRPr kumimoji="0" lang="en-US" altLang="zh-CN" sz="1855" b="0" i="0" u="none" strike="noStrike" kern="1200" cap="none" spc="0" normalizeH="0" baseline="0" noProof="0" dirty="0">
              <a:ln>
                <a:noFill/>
              </a:ln>
              <a:solidFill>
                <a:srgbClr val="5F5F5F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4" name="组合 6"/>
          <p:cNvGrpSpPr/>
          <p:nvPr/>
        </p:nvGrpSpPr>
        <p:grpSpPr>
          <a:xfrm>
            <a:off x="334655" y="254796"/>
            <a:ext cx="835899" cy="566513"/>
            <a:chOff x="304799" y="673099"/>
            <a:chExt cx="4000501" cy="4000500"/>
          </a:xfrm>
          <a:gradFill flip="none" rotWithShape="1">
            <a:gsLst>
              <a:gs pos="0">
                <a:srgbClr val="009288">
                  <a:shade val="30000"/>
                  <a:satMod val="115000"/>
                </a:srgbClr>
              </a:gs>
              <a:gs pos="50000">
                <a:srgbClr val="009288">
                  <a:shade val="67500"/>
                  <a:satMod val="115000"/>
                </a:srgbClr>
              </a:gs>
              <a:gs pos="100000">
                <a:srgbClr val="009288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六边形 14"/>
            <p:cNvSpPr/>
            <p:nvPr/>
          </p:nvSpPr>
          <p:spPr>
            <a:xfrm>
              <a:off x="304799" y="673099"/>
              <a:ext cx="4000501" cy="4000500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4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/>
                <a:ea typeface="+mn-ea"/>
                <a:cs typeface="+mn-cs"/>
              </a:endParaRPr>
            </a:p>
          </p:txBody>
        </p:sp>
        <p:sp>
          <p:nvSpPr>
            <p:cNvPr id="16" name="六边形 15"/>
            <p:cNvSpPr/>
            <p:nvPr/>
          </p:nvSpPr>
          <p:spPr>
            <a:xfrm>
              <a:off x="538199" y="906497"/>
              <a:ext cx="3533713" cy="3533704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45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anose="020B0503020202020204"/>
                <a:ea typeface="+mn-ea"/>
                <a:cs typeface="+mn-cs"/>
              </a:endParaRPr>
            </a:p>
          </p:txBody>
        </p:sp>
      </p:grpSp>
      <p:grpSp>
        <p:nvGrpSpPr>
          <p:cNvPr id="18440" name="6"/>
          <p:cNvGrpSpPr/>
          <p:nvPr userDrawn="1"/>
        </p:nvGrpSpPr>
        <p:grpSpPr>
          <a:xfrm>
            <a:off x="690563" y="385763"/>
            <a:ext cx="661987" cy="1520825"/>
            <a:chOff x="7314523" y="1440019"/>
            <a:chExt cx="2081664" cy="7200494"/>
          </a:xfrm>
        </p:grpSpPr>
        <p:grpSp>
          <p:nvGrpSpPr>
            <p:cNvPr id="18441" name="组合 10"/>
            <p:cNvGrpSpPr/>
            <p:nvPr/>
          </p:nvGrpSpPr>
          <p:grpSpPr>
            <a:xfrm flipH="1">
              <a:off x="7314523" y="1440019"/>
              <a:ext cx="2081664" cy="2081979"/>
              <a:chOff x="2848130" y="1860030"/>
              <a:chExt cx="3807502" cy="3808079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2848130" y="1860030"/>
                <a:ext cx="3807502" cy="3808079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12096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28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ea typeface="+mn-ea"/>
                  <a:cs typeface="+mn-cs"/>
                </a:endParaRPr>
              </a:p>
            </p:txBody>
          </p:sp>
          <p:sp>
            <p:nvSpPr>
              <p:cNvPr id="21" name="六边形 20"/>
              <p:cNvSpPr/>
              <p:nvPr/>
            </p:nvSpPr>
            <p:spPr>
              <a:xfrm>
                <a:off x="2930303" y="1956259"/>
                <a:ext cx="3643155" cy="3615621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12096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28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9" name="文本框 36"/>
            <p:cNvSpPr txBox="1"/>
            <p:nvPr/>
          </p:nvSpPr>
          <p:spPr>
            <a:xfrm>
              <a:off x="7908570" y="1447533"/>
              <a:ext cx="973442" cy="71929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280" b="1" i="0" u="none" strike="noStrike" kern="0" cap="none" spc="0" normalizeH="0" baseline="0" noProof="0" dirty="0">
                <a:ln>
                  <a:noFill/>
                </a:ln>
                <a:solidFill>
                  <a:srgbClr val="E9474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" name="标题 1"/>
          <p:cNvSpPr txBox="1"/>
          <p:nvPr/>
        </p:nvSpPr>
        <p:spPr>
          <a:xfrm>
            <a:off x="1433513" y="184150"/>
            <a:ext cx="1766888" cy="568325"/>
          </a:xfrm>
          <a:prstGeom prst="rect">
            <a:avLst/>
          </a:prstGeom>
          <a:noFill/>
          <a:ln>
            <a:noFill/>
          </a:ln>
        </p:spPr>
        <p:txBody>
          <a:bodyPr wrap="none" lIns="88617" tIns="44309" rIns="88617" bIns="44309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125" b="1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3125" b="1" i="0" u="none" strike="noStrike" kern="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687388" y="898525"/>
            <a:ext cx="108204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E2DD0E8-958F-4E70-A583-2D0A3E509491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4763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3775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1" y="2"/>
            <a:ext cx="12198965" cy="6889257"/>
          </a:xfrm>
          <a:prstGeom prst="rect">
            <a:avLst/>
          </a:prstGeom>
          <a:gradFill flip="none" rotWithShape="1">
            <a:gsLst>
              <a:gs pos="0">
                <a:srgbClr val="F4F6F8"/>
              </a:gs>
              <a:gs pos="100000">
                <a:srgbClr val="E1E1E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152" tIns="59076" rIns="118152" bIns="59076" anchor="ctr"/>
          <a:lstStyle/>
          <a:p>
            <a:pPr marL="0" marR="0" lvl="0" indent="0" algn="ctr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34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7256" y="2839223"/>
            <a:ext cx="8133137" cy="1314536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5175" b="0" i="0">
                <a:solidFill>
                  <a:srgbClr val="FFFFFF"/>
                </a:solidFill>
              </a:defRPr>
            </a:lvl1pPr>
          </a:lstStyle>
          <a:p>
            <a:pPr fontAlgn="base"/>
            <a:r>
              <a:rPr lang="zh-CN" altLang="en-US" sz="5175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859" y="4688260"/>
            <a:ext cx="3548134" cy="423342"/>
          </a:xfrm>
        </p:spPr>
        <p:txBody>
          <a:bodyPr>
            <a:normAutofit/>
          </a:bodyPr>
          <a:lstStyle>
            <a:lvl1pPr marL="0" indent="0" algn="ctr">
              <a:buNone/>
              <a:defRPr sz="2540">
                <a:solidFill>
                  <a:schemeClr val="accent1"/>
                </a:solidFill>
              </a:defRPr>
            </a:lvl1pPr>
            <a:lvl2pPr marL="591185" indent="0" algn="ctr">
              <a:buNone/>
              <a:defRPr sz="2540"/>
            </a:lvl2pPr>
            <a:lvl3pPr marL="1181735" indent="0" algn="ctr">
              <a:buNone/>
              <a:defRPr sz="2345"/>
            </a:lvl3pPr>
            <a:lvl4pPr marL="1772285" indent="0" algn="ctr">
              <a:buNone/>
              <a:defRPr sz="2050"/>
            </a:lvl4pPr>
            <a:lvl5pPr marL="2362835" indent="0" algn="ctr">
              <a:buNone/>
              <a:defRPr sz="2050"/>
            </a:lvl5pPr>
            <a:lvl6pPr marL="2954020" indent="0" algn="ctr">
              <a:buNone/>
              <a:defRPr sz="2050"/>
            </a:lvl6pPr>
            <a:lvl7pPr marL="3544570" indent="0" algn="ctr">
              <a:buNone/>
              <a:defRPr sz="2050"/>
            </a:lvl7pPr>
            <a:lvl8pPr marL="4135120" indent="0" algn="ctr">
              <a:buNone/>
              <a:defRPr sz="2050"/>
            </a:lvl8pPr>
            <a:lvl9pPr marL="4725670" indent="0" algn="ctr">
              <a:buNone/>
              <a:defRPr sz="2050"/>
            </a:lvl9pPr>
          </a:lstStyle>
          <a:p>
            <a:pPr fontAlgn="base"/>
            <a:r>
              <a:rPr lang="zh-CN" altLang="en-US" sz="2540" strike="noStrike" noProof="1" smtClean="0"/>
              <a:t>单击此处编辑母版副标题样式</a:t>
            </a:r>
            <a:endParaRPr lang="en-US" strike="noStrike" noProof="1"/>
          </a:p>
        </p:txBody>
      </p:sp>
      <p:grpSp>
        <p:nvGrpSpPr>
          <p:cNvPr id="14" name="组合 13"/>
          <p:cNvGrpSpPr/>
          <p:nvPr/>
        </p:nvGrpSpPr>
        <p:grpSpPr>
          <a:xfrm>
            <a:off x="-9" y="50"/>
            <a:ext cx="12198850" cy="4939718"/>
            <a:chOff x="0" y="-414"/>
            <a:chExt cx="12196445" cy="4941135"/>
          </a:xfrm>
          <a:solidFill>
            <a:schemeClr val="accent2">
              <a:lumMod val="75000"/>
            </a:schemeClr>
          </a:solidFill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0" y="-414"/>
              <a:ext cx="12192000" cy="2353917"/>
            </a:xfrm>
            <a:custGeom>
              <a:avLst/>
              <a:gdLst>
                <a:gd name="T0" fmla="*/ 7933 w 8000"/>
                <a:gd name="T1" fmla="*/ 1418 h 1542"/>
                <a:gd name="T2" fmla="*/ 7832 w 8000"/>
                <a:gd name="T3" fmla="*/ 1315 h 1542"/>
                <a:gd name="T4" fmla="*/ 7738 w 8000"/>
                <a:gd name="T5" fmla="*/ 1352 h 1542"/>
                <a:gd name="T6" fmla="*/ 7673 w 8000"/>
                <a:gd name="T7" fmla="*/ 1336 h 1542"/>
                <a:gd name="T8" fmla="*/ 7538 w 8000"/>
                <a:gd name="T9" fmla="*/ 1313 h 1542"/>
                <a:gd name="T10" fmla="*/ 7430 w 8000"/>
                <a:gd name="T11" fmla="*/ 1287 h 1542"/>
                <a:gd name="T12" fmla="*/ 7292 w 8000"/>
                <a:gd name="T13" fmla="*/ 1358 h 1542"/>
                <a:gd name="T14" fmla="*/ 7170 w 8000"/>
                <a:gd name="T15" fmla="*/ 1352 h 1542"/>
                <a:gd name="T16" fmla="*/ 6993 w 8000"/>
                <a:gd name="T17" fmla="*/ 1400 h 1542"/>
                <a:gd name="T18" fmla="*/ 6886 w 8000"/>
                <a:gd name="T19" fmla="*/ 1357 h 1542"/>
                <a:gd name="T20" fmla="*/ 6766 w 8000"/>
                <a:gd name="T21" fmla="*/ 1380 h 1542"/>
                <a:gd name="T22" fmla="*/ 6640 w 8000"/>
                <a:gd name="T23" fmla="*/ 1194 h 1542"/>
                <a:gd name="T24" fmla="*/ 6505 w 8000"/>
                <a:gd name="T25" fmla="*/ 1157 h 1542"/>
                <a:gd name="T26" fmla="*/ 6381 w 8000"/>
                <a:gd name="T27" fmla="*/ 1311 h 1542"/>
                <a:gd name="T28" fmla="*/ 6242 w 8000"/>
                <a:gd name="T29" fmla="*/ 1181 h 1542"/>
                <a:gd name="T30" fmla="*/ 5688 w 8000"/>
                <a:gd name="T31" fmla="*/ 818 h 1542"/>
                <a:gd name="T32" fmla="*/ 5396 w 8000"/>
                <a:gd name="T33" fmla="*/ 674 h 1542"/>
                <a:gd name="T34" fmla="*/ 5346 w 8000"/>
                <a:gd name="T35" fmla="*/ 615 h 1542"/>
                <a:gd name="T36" fmla="*/ 5292 w 8000"/>
                <a:gd name="T37" fmla="*/ 1274 h 1542"/>
                <a:gd name="T38" fmla="*/ 5007 w 8000"/>
                <a:gd name="T39" fmla="*/ 1089 h 1542"/>
                <a:gd name="T40" fmla="*/ 4819 w 8000"/>
                <a:gd name="T41" fmla="*/ 685 h 1542"/>
                <a:gd name="T42" fmla="*/ 4540 w 8000"/>
                <a:gd name="T43" fmla="*/ 1250 h 1542"/>
                <a:gd name="T44" fmla="*/ 4474 w 8000"/>
                <a:gd name="T45" fmla="*/ 1255 h 1542"/>
                <a:gd name="T46" fmla="*/ 4398 w 8000"/>
                <a:gd name="T47" fmla="*/ 1265 h 1542"/>
                <a:gd name="T48" fmla="*/ 4286 w 8000"/>
                <a:gd name="T49" fmla="*/ 1131 h 1542"/>
                <a:gd name="T50" fmla="*/ 4046 w 8000"/>
                <a:gd name="T51" fmla="*/ 1117 h 1542"/>
                <a:gd name="T52" fmla="*/ 3923 w 8000"/>
                <a:gd name="T53" fmla="*/ 975 h 1542"/>
                <a:gd name="T54" fmla="*/ 3742 w 8000"/>
                <a:gd name="T55" fmla="*/ 1095 h 1542"/>
                <a:gd name="T56" fmla="*/ 3585 w 8000"/>
                <a:gd name="T57" fmla="*/ 1415 h 1542"/>
                <a:gd name="T58" fmla="*/ 3463 w 8000"/>
                <a:gd name="T59" fmla="*/ 1255 h 1542"/>
                <a:gd name="T60" fmla="*/ 3390 w 8000"/>
                <a:gd name="T61" fmla="*/ 372 h 1542"/>
                <a:gd name="T62" fmla="*/ 3367 w 8000"/>
                <a:gd name="T63" fmla="*/ 187 h 1542"/>
                <a:gd name="T64" fmla="*/ 3329 w 8000"/>
                <a:gd name="T65" fmla="*/ 695 h 1542"/>
                <a:gd name="T66" fmla="*/ 2997 w 8000"/>
                <a:gd name="T67" fmla="*/ 1479 h 1542"/>
                <a:gd name="T68" fmla="*/ 2797 w 8000"/>
                <a:gd name="T69" fmla="*/ 1119 h 1542"/>
                <a:gd name="T70" fmla="*/ 2628 w 8000"/>
                <a:gd name="T71" fmla="*/ 1372 h 1542"/>
                <a:gd name="T72" fmla="*/ 2470 w 8000"/>
                <a:gd name="T73" fmla="*/ 1378 h 1542"/>
                <a:gd name="T74" fmla="*/ 2310 w 8000"/>
                <a:gd name="T75" fmla="*/ 1440 h 1542"/>
                <a:gd name="T76" fmla="*/ 2152 w 8000"/>
                <a:gd name="T77" fmla="*/ 1391 h 1542"/>
                <a:gd name="T78" fmla="*/ 2055 w 8000"/>
                <a:gd name="T79" fmla="*/ 1463 h 1542"/>
                <a:gd name="T80" fmla="*/ 1975 w 8000"/>
                <a:gd name="T81" fmla="*/ 1479 h 1542"/>
                <a:gd name="T82" fmla="*/ 1805 w 8000"/>
                <a:gd name="T83" fmla="*/ 1456 h 1542"/>
                <a:gd name="T84" fmla="*/ 1673 w 8000"/>
                <a:gd name="T85" fmla="*/ 1469 h 1542"/>
                <a:gd name="T86" fmla="*/ 1531 w 8000"/>
                <a:gd name="T87" fmla="*/ 1408 h 1542"/>
                <a:gd name="T88" fmla="*/ 1443 w 8000"/>
                <a:gd name="T89" fmla="*/ 1265 h 1542"/>
                <a:gd name="T90" fmla="*/ 1253 w 8000"/>
                <a:gd name="T91" fmla="*/ 1421 h 1542"/>
                <a:gd name="T92" fmla="*/ 1155 w 8000"/>
                <a:gd name="T93" fmla="*/ 1401 h 1542"/>
                <a:gd name="T94" fmla="*/ 1051 w 8000"/>
                <a:gd name="T95" fmla="*/ 1389 h 1542"/>
                <a:gd name="T96" fmla="*/ 969 w 8000"/>
                <a:gd name="T97" fmla="*/ 1224 h 1542"/>
                <a:gd name="T98" fmla="*/ 843 w 8000"/>
                <a:gd name="T99" fmla="*/ 1375 h 1542"/>
                <a:gd name="T100" fmla="*/ 664 w 8000"/>
                <a:gd name="T101" fmla="*/ 1427 h 1542"/>
                <a:gd name="T102" fmla="*/ 515 w 8000"/>
                <a:gd name="T103" fmla="*/ 1241 h 1542"/>
                <a:gd name="T104" fmla="*/ 320 w 8000"/>
                <a:gd name="T105" fmla="*/ 1245 h 1542"/>
                <a:gd name="T106" fmla="*/ 218 w 8000"/>
                <a:gd name="T107" fmla="*/ 1342 h 1542"/>
                <a:gd name="T108" fmla="*/ 56 w 8000"/>
                <a:gd name="T109" fmla="*/ 1357 h 1542"/>
                <a:gd name="T110" fmla="*/ 3369 w 8000"/>
                <a:gd name="T111" fmla="*/ 1408 h 1542"/>
                <a:gd name="T112" fmla="*/ 3356 w 8000"/>
                <a:gd name="T113" fmla="*/ 1141 h 1542"/>
                <a:gd name="T114" fmla="*/ 3356 w 8000"/>
                <a:gd name="T115" fmla="*/ 872 h 1542"/>
                <a:gd name="T116" fmla="*/ 3356 w 8000"/>
                <a:gd name="T117" fmla="*/ 756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000" h="1542">
                  <a:moveTo>
                    <a:pt x="7978" y="1472"/>
                  </a:moveTo>
                  <a:cubicBezTo>
                    <a:pt x="7978" y="1462"/>
                    <a:pt x="7978" y="1462"/>
                    <a:pt x="7978" y="1462"/>
                  </a:cubicBezTo>
                  <a:cubicBezTo>
                    <a:pt x="7966" y="1462"/>
                    <a:pt x="7966" y="1462"/>
                    <a:pt x="7966" y="1462"/>
                  </a:cubicBezTo>
                  <a:cubicBezTo>
                    <a:pt x="7966" y="1436"/>
                    <a:pt x="7966" y="1436"/>
                    <a:pt x="7966" y="1436"/>
                  </a:cubicBezTo>
                  <a:cubicBezTo>
                    <a:pt x="7955" y="1436"/>
                    <a:pt x="7955" y="1436"/>
                    <a:pt x="7955" y="1436"/>
                  </a:cubicBezTo>
                  <a:cubicBezTo>
                    <a:pt x="7955" y="1420"/>
                    <a:pt x="7955" y="1420"/>
                    <a:pt x="7955" y="1420"/>
                  </a:cubicBezTo>
                  <a:cubicBezTo>
                    <a:pt x="7941" y="1420"/>
                    <a:pt x="7941" y="1420"/>
                    <a:pt x="7941" y="1420"/>
                  </a:cubicBezTo>
                  <a:cubicBezTo>
                    <a:pt x="7941" y="1428"/>
                    <a:pt x="7941" y="1428"/>
                    <a:pt x="7941" y="1428"/>
                  </a:cubicBezTo>
                  <a:cubicBezTo>
                    <a:pt x="7933" y="1428"/>
                    <a:pt x="7933" y="1428"/>
                    <a:pt x="7933" y="1428"/>
                  </a:cubicBezTo>
                  <a:cubicBezTo>
                    <a:pt x="7933" y="1418"/>
                    <a:pt x="7933" y="1418"/>
                    <a:pt x="7933" y="1418"/>
                  </a:cubicBezTo>
                  <a:cubicBezTo>
                    <a:pt x="7916" y="1418"/>
                    <a:pt x="7916" y="1418"/>
                    <a:pt x="7916" y="1418"/>
                  </a:cubicBezTo>
                  <a:cubicBezTo>
                    <a:pt x="7916" y="1433"/>
                    <a:pt x="7916" y="1433"/>
                    <a:pt x="7916" y="1433"/>
                  </a:cubicBezTo>
                  <a:cubicBezTo>
                    <a:pt x="7895" y="1433"/>
                    <a:pt x="7895" y="1433"/>
                    <a:pt x="7895" y="1433"/>
                  </a:cubicBezTo>
                  <a:cubicBezTo>
                    <a:pt x="7895" y="1335"/>
                    <a:pt x="7895" y="1335"/>
                    <a:pt x="7895" y="1335"/>
                  </a:cubicBezTo>
                  <a:cubicBezTo>
                    <a:pt x="7879" y="1335"/>
                    <a:pt x="7879" y="1335"/>
                    <a:pt x="7879" y="1335"/>
                  </a:cubicBezTo>
                  <a:cubicBezTo>
                    <a:pt x="7855" y="1316"/>
                    <a:pt x="7855" y="1316"/>
                    <a:pt x="7855" y="1316"/>
                  </a:cubicBezTo>
                  <a:cubicBezTo>
                    <a:pt x="7855" y="1300"/>
                    <a:pt x="7855" y="1300"/>
                    <a:pt x="7855" y="1300"/>
                  </a:cubicBezTo>
                  <a:cubicBezTo>
                    <a:pt x="7843" y="1300"/>
                    <a:pt x="7843" y="1300"/>
                    <a:pt x="7843" y="1300"/>
                  </a:cubicBezTo>
                  <a:cubicBezTo>
                    <a:pt x="7843" y="1315"/>
                    <a:pt x="7843" y="1315"/>
                    <a:pt x="7843" y="1315"/>
                  </a:cubicBezTo>
                  <a:cubicBezTo>
                    <a:pt x="7832" y="1315"/>
                    <a:pt x="7832" y="1315"/>
                    <a:pt x="7832" y="1315"/>
                  </a:cubicBezTo>
                  <a:cubicBezTo>
                    <a:pt x="7832" y="1300"/>
                    <a:pt x="7832" y="1300"/>
                    <a:pt x="7832" y="1300"/>
                  </a:cubicBezTo>
                  <a:cubicBezTo>
                    <a:pt x="7821" y="1300"/>
                    <a:pt x="7821" y="1300"/>
                    <a:pt x="7821" y="1300"/>
                  </a:cubicBezTo>
                  <a:cubicBezTo>
                    <a:pt x="7821" y="1315"/>
                    <a:pt x="7821" y="1315"/>
                    <a:pt x="7821" y="1315"/>
                  </a:cubicBezTo>
                  <a:cubicBezTo>
                    <a:pt x="7806" y="1335"/>
                    <a:pt x="7806" y="1335"/>
                    <a:pt x="7806" y="1335"/>
                  </a:cubicBezTo>
                  <a:cubicBezTo>
                    <a:pt x="7789" y="1335"/>
                    <a:pt x="7789" y="1335"/>
                    <a:pt x="7789" y="1335"/>
                  </a:cubicBezTo>
                  <a:cubicBezTo>
                    <a:pt x="7789" y="1436"/>
                    <a:pt x="7789" y="1436"/>
                    <a:pt x="7789" y="1436"/>
                  </a:cubicBezTo>
                  <a:cubicBezTo>
                    <a:pt x="7749" y="1436"/>
                    <a:pt x="7749" y="1436"/>
                    <a:pt x="7749" y="1436"/>
                  </a:cubicBezTo>
                  <a:cubicBezTo>
                    <a:pt x="7749" y="1345"/>
                    <a:pt x="7749" y="1345"/>
                    <a:pt x="7749" y="1345"/>
                  </a:cubicBezTo>
                  <a:cubicBezTo>
                    <a:pt x="7738" y="1345"/>
                    <a:pt x="7738" y="1345"/>
                    <a:pt x="7738" y="1345"/>
                  </a:cubicBezTo>
                  <a:cubicBezTo>
                    <a:pt x="7738" y="1352"/>
                    <a:pt x="7738" y="1352"/>
                    <a:pt x="7738" y="1352"/>
                  </a:cubicBezTo>
                  <a:cubicBezTo>
                    <a:pt x="7724" y="1352"/>
                    <a:pt x="7724" y="1352"/>
                    <a:pt x="7724" y="1352"/>
                  </a:cubicBezTo>
                  <a:cubicBezTo>
                    <a:pt x="7724" y="1337"/>
                    <a:pt x="7724" y="1337"/>
                    <a:pt x="7724" y="1337"/>
                  </a:cubicBezTo>
                  <a:cubicBezTo>
                    <a:pt x="7713" y="1337"/>
                    <a:pt x="7713" y="1337"/>
                    <a:pt x="7713" y="1337"/>
                  </a:cubicBezTo>
                  <a:cubicBezTo>
                    <a:pt x="7713" y="1321"/>
                    <a:pt x="7713" y="1321"/>
                    <a:pt x="7713" y="1321"/>
                  </a:cubicBezTo>
                  <a:cubicBezTo>
                    <a:pt x="7697" y="1321"/>
                    <a:pt x="7697" y="1321"/>
                    <a:pt x="7697" y="1321"/>
                  </a:cubicBezTo>
                  <a:cubicBezTo>
                    <a:pt x="7697" y="1336"/>
                    <a:pt x="7697" y="1336"/>
                    <a:pt x="7697" y="1336"/>
                  </a:cubicBezTo>
                  <a:cubicBezTo>
                    <a:pt x="7687" y="1336"/>
                    <a:pt x="7687" y="1336"/>
                    <a:pt x="7687" y="1336"/>
                  </a:cubicBezTo>
                  <a:cubicBezTo>
                    <a:pt x="7687" y="1324"/>
                    <a:pt x="7687" y="1324"/>
                    <a:pt x="7687" y="1324"/>
                  </a:cubicBezTo>
                  <a:cubicBezTo>
                    <a:pt x="7673" y="1324"/>
                    <a:pt x="7673" y="1324"/>
                    <a:pt x="7673" y="1324"/>
                  </a:cubicBezTo>
                  <a:cubicBezTo>
                    <a:pt x="7673" y="1336"/>
                    <a:pt x="7673" y="1336"/>
                    <a:pt x="7673" y="1336"/>
                  </a:cubicBezTo>
                  <a:cubicBezTo>
                    <a:pt x="7659" y="1336"/>
                    <a:pt x="7659" y="1336"/>
                    <a:pt x="7659" y="1336"/>
                  </a:cubicBezTo>
                  <a:cubicBezTo>
                    <a:pt x="7659" y="1326"/>
                    <a:pt x="7659" y="1326"/>
                    <a:pt x="7659" y="1326"/>
                  </a:cubicBezTo>
                  <a:cubicBezTo>
                    <a:pt x="7645" y="1326"/>
                    <a:pt x="7645" y="1326"/>
                    <a:pt x="7645" y="1326"/>
                  </a:cubicBezTo>
                  <a:cubicBezTo>
                    <a:pt x="7645" y="1356"/>
                    <a:pt x="7645" y="1356"/>
                    <a:pt x="7645" y="1356"/>
                  </a:cubicBezTo>
                  <a:cubicBezTo>
                    <a:pt x="7616" y="1356"/>
                    <a:pt x="7616" y="1356"/>
                    <a:pt x="7616" y="1356"/>
                  </a:cubicBezTo>
                  <a:cubicBezTo>
                    <a:pt x="7616" y="1439"/>
                    <a:pt x="7616" y="1439"/>
                    <a:pt x="7616" y="1439"/>
                  </a:cubicBezTo>
                  <a:cubicBezTo>
                    <a:pt x="7581" y="1439"/>
                    <a:pt x="7581" y="1439"/>
                    <a:pt x="7581" y="1439"/>
                  </a:cubicBezTo>
                  <a:cubicBezTo>
                    <a:pt x="7581" y="1337"/>
                    <a:pt x="7581" y="1337"/>
                    <a:pt x="7581" y="1337"/>
                  </a:cubicBezTo>
                  <a:cubicBezTo>
                    <a:pt x="7557" y="1337"/>
                    <a:pt x="7557" y="1337"/>
                    <a:pt x="7557" y="1337"/>
                  </a:cubicBezTo>
                  <a:cubicBezTo>
                    <a:pt x="7538" y="1313"/>
                    <a:pt x="7538" y="1313"/>
                    <a:pt x="7538" y="1313"/>
                  </a:cubicBezTo>
                  <a:cubicBezTo>
                    <a:pt x="7497" y="1313"/>
                    <a:pt x="7497" y="1313"/>
                    <a:pt x="7497" y="1313"/>
                  </a:cubicBezTo>
                  <a:cubicBezTo>
                    <a:pt x="7497" y="1416"/>
                    <a:pt x="7497" y="1416"/>
                    <a:pt x="7497" y="1416"/>
                  </a:cubicBezTo>
                  <a:cubicBezTo>
                    <a:pt x="7483" y="1416"/>
                    <a:pt x="7483" y="1416"/>
                    <a:pt x="7483" y="1416"/>
                  </a:cubicBezTo>
                  <a:cubicBezTo>
                    <a:pt x="7483" y="1314"/>
                    <a:pt x="7483" y="1314"/>
                    <a:pt x="7483" y="1314"/>
                  </a:cubicBezTo>
                  <a:cubicBezTo>
                    <a:pt x="7465" y="1285"/>
                    <a:pt x="7465" y="1285"/>
                    <a:pt x="7465" y="1285"/>
                  </a:cubicBezTo>
                  <a:cubicBezTo>
                    <a:pt x="7452" y="1285"/>
                    <a:pt x="7452" y="1285"/>
                    <a:pt x="7452" y="1285"/>
                  </a:cubicBezTo>
                  <a:cubicBezTo>
                    <a:pt x="7452" y="1291"/>
                    <a:pt x="7452" y="1291"/>
                    <a:pt x="7452" y="1291"/>
                  </a:cubicBezTo>
                  <a:cubicBezTo>
                    <a:pt x="7441" y="1291"/>
                    <a:pt x="7441" y="1291"/>
                    <a:pt x="7441" y="1291"/>
                  </a:cubicBezTo>
                  <a:cubicBezTo>
                    <a:pt x="7441" y="1287"/>
                    <a:pt x="7441" y="1287"/>
                    <a:pt x="7441" y="1287"/>
                  </a:cubicBezTo>
                  <a:cubicBezTo>
                    <a:pt x="7430" y="1287"/>
                    <a:pt x="7430" y="1287"/>
                    <a:pt x="7430" y="1287"/>
                  </a:cubicBezTo>
                  <a:cubicBezTo>
                    <a:pt x="7430" y="1301"/>
                    <a:pt x="7430" y="1301"/>
                    <a:pt x="7430" y="1301"/>
                  </a:cubicBezTo>
                  <a:cubicBezTo>
                    <a:pt x="7383" y="1301"/>
                    <a:pt x="7383" y="1301"/>
                    <a:pt x="7383" y="1301"/>
                  </a:cubicBezTo>
                  <a:cubicBezTo>
                    <a:pt x="7383" y="1286"/>
                    <a:pt x="7383" y="1286"/>
                    <a:pt x="7383" y="1286"/>
                  </a:cubicBezTo>
                  <a:cubicBezTo>
                    <a:pt x="7370" y="1261"/>
                    <a:pt x="7370" y="1261"/>
                    <a:pt x="7370" y="1261"/>
                  </a:cubicBezTo>
                  <a:cubicBezTo>
                    <a:pt x="7326" y="1261"/>
                    <a:pt x="7326" y="1261"/>
                    <a:pt x="7326" y="1261"/>
                  </a:cubicBezTo>
                  <a:cubicBezTo>
                    <a:pt x="7326" y="1286"/>
                    <a:pt x="7326" y="1286"/>
                    <a:pt x="7326" y="1286"/>
                  </a:cubicBezTo>
                  <a:cubicBezTo>
                    <a:pt x="7297" y="1286"/>
                    <a:pt x="7297" y="1286"/>
                    <a:pt x="7297" y="1286"/>
                  </a:cubicBezTo>
                  <a:cubicBezTo>
                    <a:pt x="7297" y="1303"/>
                    <a:pt x="7297" y="1303"/>
                    <a:pt x="7297" y="1303"/>
                  </a:cubicBezTo>
                  <a:cubicBezTo>
                    <a:pt x="7292" y="1303"/>
                    <a:pt x="7292" y="1303"/>
                    <a:pt x="7292" y="1303"/>
                  </a:cubicBezTo>
                  <a:cubicBezTo>
                    <a:pt x="7292" y="1358"/>
                    <a:pt x="7292" y="1358"/>
                    <a:pt x="7292" y="1358"/>
                  </a:cubicBezTo>
                  <a:cubicBezTo>
                    <a:pt x="7281" y="1358"/>
                    <a:pt x="7281" y="1358"/>
                    <a:pt x="7281" y="1358"/>
                  </a:cubicBezTo>
                  <a:cubicBezTo>
                    <a:pt x="7281" y="1302"/>
                    <a:pt x="7281" y="1302"/>
                    <a:pt x="7281" y="1302"/>
                  </a:cubicBezTo>
                  <a:cubicBezTo>
                    <a:pt x="7273" y="1302"/>
                    <a:pt x="7273" y="1302"/>
                    <a:pt x="7273" y="1302"/>
                  </a:cubicBezTo>
                  <a:cubicBezTo>
                    <a:pt x="7273" y="1279"/>
                    <a:pt x="7273" y="1279"/>
                    <a:pt x="7273" y="1279"/>
                  </a:cubicBezTo>
                  <a:cubicBezTo>
                    <a:pt x="7210" y="1279"/>
                    <a:pt x="7210" y="1279"/>
                    <a:pt x="7210" y="1279"/>
                  </a:cubicBezTo>
                  <a:cubicBezTo>
                    <a:pt x="7210" y="1303"/>
                    <a:pt x="7210" y="1303"/>
                    <a:pt x="7210" y="1303"/>
                  </a:cubicBezTo>
                  <a:cubicBezTo>
                    <a:pt x="7179" y="1303"/>
                    <a:pt x="7179" y="1303"/>
                    <a:pt x="7179" y="1303"/>
                  </a:cubicBezTo>
                  <a:cubicBezTo>
                    <a:pt x="7179" y="1323"/>
                    <a:pt x="7179" y="1323"/>
                    <a:pt x="7179" y="1323"/>
                  </a:cubicBezTo>
                  <a:cubicBezTo>
                    <a:pt x="7170" y="1323"/>
                    <a:pt x="7170" y="1323"/>
                    <a:pt x="7170" y="1323"/>
                  </a:cubicBezTo>
                  <a:cubicBezTo>
                    <a:pt x="7170" y="1352"/>
                    <a:pt x="7170" y="1352"/>
                    <a:pt x="7170" y="1352"/>
                  </a:cubicBezTo>
                  <a:cubicBezTo>
                    <a:pt x="7090" y="1352"/>
                    <a:pt x="7090" y="1352"/>
                    <a:pt x="7090" y="1352"/>
                  </a:cubicBezTo>
                  <a:cubicBezTo>
                    <a:pt x="7090" y="1362"/>
                    <a:pt x="7090" y="1362"/>
                    <a:pt x="7090" y="1362"/>
                  </a:cubicBezTo>
                  <a:cubicBezTo>
                    <a:pt x="7069" y="1362"/>
                    <a:pt x="7069" y="1362"/>
                    <a:pt x="7069" y="1362"/>
                  </a:cubicBezTo>
                  <a:cubicBezTo>
                    <a:pt x="7069" y="1308"/>
                    <a:pt x="7069" y="1308"/>
                    <a:pt x="7069" y="1308"/>
                  </a:cubicBezTo>
                  <a:cubicBezTo>
                    <a:pt x="7036" y="1308"/>
                    <a:pt x="7036" y="1308"/>
                    <a:pt x="7036" y="1308"/>
                  </a:cubicBezTo>
                  <a:cubicBezTo>
                    <a:pt x="7036" y="1291"/>
                    <a:pt x="7036" y="1291"/>
                    <a:pt x="7036" y="1291"/>
                  </a:cubicBezTo>
                  <a:cubicBezTo>
                    <a:pt x="7010" y="1291"/>
                    <a:pt x="7010" y="1291"/>
                    <a:pt x="7010" y="1291"/>
                  </a:cubicBezTo>
                  <a:cubicBezTo>
                    <a:pt x="7010" y="1305"/>
                    <a:pt x="7010" y="1305"/>
                    <a:pt x="7010" y="1305"/>
                  </a:cubicBezTo>
                  <a:cubicBezTo>
                    <a:pt x="6993" y="1305"/>
                    <a:pt x="6993" y="1305"/>
                    <a:pt x="6993" y="1305"/>
                  </a:cubicBezTo>
                  <a:cubicBezTo>
                    <a:pt x="6993" y="1400"/>
                    <a:pt x="6993" y="1400"/>
                    <a:pt x="6993" y="1400"/>
                  </a:cubicBezTo>
                  <a:cubicBezTo>
                    <a:pt x="6972" y="1400"/>
                    <a:pt x="6972" y="1400"/>
                    <a:pt x="6972" y="1400"/>
                  </a:cubicBezTo>
                  <a:cubicBezTo>
                    <a:pt x="6972" y="1391"/>
                    <a:pt x="6972" y="1391"/>
                    <a:pt x="6972" y="1391"/>
                  </a:cubicBezTo>
                  <a:cubicBezTo>
                    <a:pt x="6952" y="1391"/>
                    <a:pt x="6952" y="1391"/>
                    <a:pt x="6952" y="1391"/>
                  </a:cubicBezTo>
                  <a:cubicBezTo>
                    <a:pt x="6952" y="1405"/>
                    <a:pt x="6952" y="1405"/>
                    <a:pt x="6952" y="1405"/>
                  </a:cubicBezTo>
                  <a:cubicBezTo>
                    <a:pt x="6936" y="1405"/>
                    <a:pt x="6936" y="1405"/>
                    <a:pt x="6936" y="1405"/>
                  </a:cubicBezTo>
                  <a:cubicBezTo>
                    <a:pt x="6936" y="1375"/>
                    <a:pt x="6936" y="1375"/>
                    <a:pt x="6936" y="1375"/>
                  </a:cubicBezTo>
                  <a:cubicBezTo>
                    <a:pt x="6922" y="1375"/>
                    <a:pt x="6922" y="1375"/>
                    <a:pt x="6922" y="1375"/>
                  </a:cubicBezTo>
                  <a:cubicBezTo>
                    <a:pt x="6922" y="1357"/>
                    <a:pt x="6922" y="1357"/>
                    <a:pt x="6922" y="1357"/>
                  </a:cubicBezTo>
                  <a:cubicBezTo>
                    <a:pt x="6906" y="1357"/>
                    <a:pt x="6906" y="1357"/>
                    <a:pt x="6906" y="1357"/>
                  </a:cubicBezTo>
                  <a:cubicBezTo>
                    <a:pt x="6886" y="1357"/>
                    <a:pt x="6886" y="1357"/>
                    <a:pt x="6886" y="1357"/>
                  </a:cubicBezTo>
                  <a:cubicBezTo>
                    <a:pt x="6886" y="1348"/>
                    <a:pt x="6886" y="1348"/>
                    <a:pt x="6886" y="1348"/>
                  </a:cubicBezTo>
                  <a:cubicBezTo>
                    <a:pt x="6852" y="1348"/>
                    <a:pt x="6852" y="1348"/>
                    <a:pt x="6852" y="1348"/>
                  </a:cubicBezTo>
                  <a:cubicBezTo>
                    <a:pt x="6852" y="1334"/>
                    <a:pt x="6852" y="1334"/>
                    <a:pt x="6852" y="1334"/>
                  </a:cubicBezTo>
                  <a:cubicBezTo>
                    <a:pt x="6839" y="1334"/>
                    <a:pt x="6839" y="1334"/>
                    <a:pt x="6839" y="1334"/>
                  </a:cubicBezTo>
                  <a:cubicBezTo>
                    <a:pt x="6839" y="1344"/>
                    <a:pt x="6839" y="1344"/>
                    <a:pt x="6839" y="1344"/>
                  </a:cubicBezTo>
                  <a:cubicBezTo>
                    <a:pt x="6786" y="1344"/>
                    <a:pt x="6786" y="1344"/>
                    <a:pt x="6786" y="1344"/>
                  </a:cubicBezTo>
                  <a:cubicBezTo>
                    <a:pt x="6786" y="1355"/>
                    <a:pt x="6786" y="1355"/>
                    <a:pt x="6786" y="1355"/>
                  </a:cubicBezTo>
                  <a:cubicBezTo>
                    <a:pt x="6776" y="1355"/>
                    <a:pt x="6776" y="1355"/>
                    <a:pt x="6776" y="1355"/>
                  </a:cubicBezTo>
                  <a:cubicBezTo>
                    <a:pt x="6776" y="1370"/>
                    <a:pt x="6776" y="1370"/>
                    <a:pt x="6776" y="1370"/>
                  </a:cubicBezTo>
                  <a:cubicBezTo>
                    <a:pt x="6766" y="1380"/>
                    <a:pt x="6766" y="1380"/>
                    <a:pt x="6766" y="1380"/>
                  </a:cubicBezTo>
                  <a:cubicBezTo>
                    <a:pt x="6766" y="1411"/>
                    <a:pt x="6766" y="1411"/>
                    <a:pt x="6766" y="1411"/>
                  </a:cubicBezTo>
                  <a:cubicBezTo>
                    <a:pt x="6755" y="1411"/>
                    <a:pt x="6755" y="1411"/>
                    <a:pt x="6755" y="1411"/>
                  </a:cubicBezTo>
                  <a:cubicBezTo>
                    <a:pt x="6755" y="1381"/>
                    <a:pt x="6755" y="1381"/>
                    <a:pt x="6755" y="1381"/>
                  </a:cubicBezTo>
                  <a:cubicBezTo>
                    <a:pt x="6744" y="1367"/>
                    <a:pt x="6744" y="1367"/>
                    <a:pt x="6744" y="1367"/>
                  </a:cubicBezTo>
                  <a:cubicBezTo>
                    <a:pt x="6744" y="1291"/>
                    <a:pt x="6744" y="1291"/>
                    <a:pt x="6744" y="1291"/>
                  </a:cubicBezTo>
                  <a:cubicBezTo>
                    <a:pt x="6727" y="1291"/>
                    <a:pt x="6727" y="1291"/>
                    <a:pt x="6727" y="1291"/>
                  </a:cubicBezTo>
                  <a:cubicBezTo>
                    <a:pt x="6727" y="1217"/>
                    <a:pt x="6727" y="1217"/>
                    <a:pt x="6727" y="1217"/>
                  </a:cubicBezTo>
                  <a:cubicBezTo>
                    <a:pt x="6670" y="1217"/>
                    <a:pt x="6670" y="1217"/>
                    <a:pt x="6670" y="1217"/>
                  </a:cubicBezTo>
                  <a:cubicBezTo>
                    <a:pt x="6670" y="1194"/>
                    <a:pt x="6670" y="1194"/>
                    <a:pt x="6670" y="1194"/>
                  </a:cubicBezTo>
                  <a:cubicBezTo>
                    <a:pt x="6640" y="1194"/>
                    <a:pt x="6640" y="1194"/>
                    <a:pt x="6640" y="1194"/>
                  </a:cubicBezTo>
                  <a:cubicBezTo>
                    <a:pt x="6640" y="1246"/>
                    <a:pt x="6640" y="1246"/>
                    <a:pt x="6640" y="1246"/>
                  </a:cubicBezTo>
                  <a:cubicBezTo>
                    <a:pt x="6625" y="1246"/>
                    <a:pt x="6625" y="1246"/>
                    <a:pt x="6625" y="1246"/>
                  </a:cubicBezTo>
                  <a:cubicBezTo>
                    <a:pt x="6625" y="1229"/>
                    <a:pt x="6625" y="1229"/>
                    <a:pt x="6625" y="1229"/>
                  </a:cubicBezTo>
                  <a:cubicBezTo>
                    <a:pt x="6625" y="1229"/>
                    <a:pt x="6614" y="1229"/>
                    <a:pt x="6609" y="1229"/>
                  </a:cubicBezTo>
                  <a:cubicBezTo>
                    <a:pt x="6604" y="1229"/>
                    <a:pt x="6604" y="1246"/>
                    <a:pt x="6604" y="1246"/>
                  </a:cubicBezTo>
                  <a:cubicBezTo>
                    <a:pt x="6604" y="1293"/>
                    <a:pt x="6604" y="1293"/>
                    <a:pt x="6604" y="1293"/>
                  </a:cubicBezTo>
                  <a:cubicBezTo>
                    <a:pt x="6562" y="1293"/>
                    <a:pt x="6562" y="1293"/>
                    <a:pt x="6562" y="1293"/>
                  </a:cubicBezTo>
                  <a:cubicBezTo>
                    <a:pt x="6562" y="1130"/>
                    <a:pt x="6562" y="1130"/>
                    <a:pt x="6562" y="1130"/>
                  </a:cubicBezTo>
                  <a:cubicBezTo>
                    <a:pt x="6505" y="1130"/>
                    <a:pt x="6505" y="1130"/>
                    <a:pt x="6505" y="1130"/>
                  </a:cubicBezTo>
                  <a:cubicBezTo>
                    <a:pt x="6505" y="1157"/>
                    <a:pt x="6505" y="1157"/>
                    <a:pt x="6505" y="1157"/>
                  </a:cubicBezTo>
                  <a:cubicBezTo>
                    <a:pt x="6481" y="1157"/>
                    <a:pt x="6477" y="1169"/>
                    <a:pt x="6477" y="1169"/>
                  </a:cubicBezTo>
                  <a:cubicBezTo>
                    <a:pt x="6450" y="1169"/>
                    <a:pt x="6450" y="1169"/>
                    <a:pt x="6450" y="1169"/>
                  </a:cubicBezTo>
                  <a:cubicBezTo>
                    <a:pt x="6450" y="1202"/>
                    <a:pt x="6450" y="1202"/>
                    <a:pt x="6450" y="1202"/>
                  </a:cubicBezTo>
                  <a:cubicBezTo>
                    <a:pt x="6438" y="1202"/>
                    <a:pt x="6438" y="1202"/>
                    <a:pt x="6438" y="1202"/>
                  </a:cubicBezTo>
                  <a:cubicBezTo>
                    <a:pt x="6438" y="1333"/>
                    <a:pt x="6438" y="1333"/>
                    <a:pt x="6438" y="1333"/>
                  </a:cubicBezTo>
                  <a:cubicBezTo>
                    <a:pt x="6414" y="1333"/>
                    <a:pt x="6414" y="1333"/>
                    <a:pt x="6414" y="1333"/>
                  </a:cubicBezTo>
                  <a:cubicBezTo>
                    <a:pt x="6414" y="1314"/>
                    <a:pt x="6414" y="1314"/>
                    <a:pt x="6414" y="1314"/>
                  </a:cubicBezTo>
                  <a:cubicBezTo>
                    <a:pt x="6401" y="1301"/>
                    <a:pt x="6401" y="1301"/>
                    <a:pt x="6401" y="1301"/>
                  </a:cubicBezTo>
                  <a:cubicBezTo>
                    <a:pt x="6394" y="1301"/>
                    <a:pt x="6394" y="1301"/>
                    <a:pt x="6394" y="1301"/>
                  </a:cubicBezTo>
                  <a:cubicBezTo>
                    <a:pt x="6381" y="1311"/>
                    <a:pt x="6381" y="1311"/>
                    <a:pt x="6381" y="1311"/>
                  </a:cubicBezTo>
                  <a:cubicBezTo>
                    <a:pt x="6381" y="1078"/>
                    <a:pt x="6381" y="1078"/>
                    <a:pt x="6381" y="1078"/>
                  </a:cubicBezTo>
                  <a:cubicBezTo>
                    <a:pt x="6322" y="1065"/>
                    <a:pt x="6322" y="1065"/>
                    <a:pt x="6322" y="1065"/>
                  </a:cubicBezTo>
                  <a:cubicBezTo>
                    <a:pt x="6297" y="1065"/>
                    <a:pt x="6297" y="1065"/>
                    <a:pt x="6297" y="1065"/>
                  </a:cubicBezTo>
                  <a:cubicBezTo>
                    <a:pt x="6297" y="1080"/>
                    <a:pt x="6297" y="1080"/>
                    <a:pt x="6297" y="1080"/>
                  </a:cubicBezTo>
                  <a:cubicBezTo>
                    <a:pt x="6280" y="1080"/>
                    <a:pt x="6280" y="1080"/>
                    <a:pt x="6280" y="1080"/>
                  </a:cubicBezTo>
                  <a:cubicBezTo>
                    <a:pt x="6280" y="1135"/>
                    <a:pt x="6280" y="1135"/>
                    <a:pt x="6280" y="1135"/>
                  </a:cubicBezTo>
                  <a:cubicBezTo>
                    <a:pt x="6264" y="1135"/>
                    <a:pt x="6264" y="1135"/>
                    <a:pt x="6264" y="1135"/>
                  </a:cubicBezTo>
                  <a:cubicBezTo>
                    <a:pt x="6264" y="1207"/>
                    <a:pt x="6264" y="1207"/>
                    <a:pt x="6264" y="1207"/>
                  </a:cubicBezTo>
                  <a:cubicBezTo>
                    <a:pt x="6242" y="1207"/>
                    <a:pt x="6242" y="1207"/>
                    <a:pt x="6242" y="1207"/>
                  </a:cubicBezTo>
                  <a:cubicBezTo>
                    <a:pt x="6242" y="1181"/>
                    <a:pt x="6242" y="1181"/>
                    <a:pt x="6242" y="1181"/>
                  </a:cubicBezTo>
                  <a:cubicBezTo>
                    <a:pt x="6214" y="1181"/>
                    <a:pt x="6214" y="1181"/>
                    <a:pt x="6214" y="1181"/>
                  </a:cubicBezTo>
                  <a:cubicBezTo>
                    <a:pt x="6214" y="1098"/>
                    <a:pt x="6214" y="1098"/>
                    <a:pt x="6214" y="1098"/>
                  </a:cubicBezTo>
                  <a:cubicBezTo>
                    <a:pt x="6196" y="1098"/>
                    <a:pt x="6196" y="1098"/>
                    <a:pt x="6196" y="1098"/>
                  </a:cubicBezTo>
                  <a:cubicBezTo>
                    <a:pt x="6196" y="1048"/>
                    <a:pt x="6196" y="1048"/>
                    <a:pt x="6196" y="1048"/>
                  </a:cubicBezTo>
                  <a:cubicBezTo>
                    <a:pt x="6114" y="1039"/>
                    <a:pt x="6114" y="1039"/>
                    <a:pt x="6114" y="1039"/>
                  </a:cubicBezTo>
                  <a:cubicBezTo>
                    <a:pt x="6114" y="1024"/>
                    <a:pt x="6114" y="1024"/>
                    <a:pt x="6114" y="1024"/>
                  </a:cubicBezTo>
                  <a:cubicBezTo>
                    <a:pt x="5961" y="1014"/>
                    <a:pt x="5961" y="1014"/>
                    <a:pt x="5961" y="1014"/>
                  </a:cubicBezTo>
                  <a:cubicBezTo>
                    <a:pt x="5961" y="823"/>
                    <a:pt x="5961" y="823"/>
                    <a:pt x="5961" y="823"/>
                  </a:cubicBezTo>
                  <a:cubicBezTo>
                    <a:pt x="5826" y="790"/>
                    <a:pt x="5826" y="790"/>
                    <a:pt x="5826" y="790"/>
                  </a:cubicBezTo>
                  <a:cubicBezTo>
                    <a:pt x="5688" y="818"/>
                    <a:pt x="5688" y="818"/>
                    <a:pt x="5688" y="818"/>
                  </a:cubicBezTo>
                  <a:cubicBezTo>
                    <a:pt x="5688" y="1359"/>
                    <a:pt x="5688" y="1359"/>
                    <a:pt x="5688" y="1359"/>
                  </a:cubicBezTo>
                  <a:cubicBezTo>
                    <a:pt x="5605" y="1359"/>
                    <a:pt x="5605" y="1359"/>
                    <a:pt x="5605" y="1359"/>
                  </a:cubicBezTo>
                  <a:cubicBezTo>
                    <a:pt x="5605" y="451"/>
                    <a:pt x="5605" y="451"/>
                    <a:pt x="5605" y="451"/>
                  </a:cubicBezTo>
                  <a:cubicBezTo>
                    <a:pt x="5468" y="487"/>
                    <a:pt x="5468" y="487"/>
                    <a:pt x="5468" y="487"/>
                  </a:cubicBezTo>
                  <a:cubicBezTo>
                    <a:pt x="5468" y="1274"/>
                    <a:pt x="5468" y="1274"/>
                    <a:pt x="5468" y="1274"/>
                  </a:cubicBezTo>
                  <a:cubicBezTo>
                    <a:pt x="5414" y="1274"/>
                    <a:pt x="5414" y="1274"/>
                    <a:pt x="5414" y="1274"/>
                  </a:cubicBezTo>
                  <a:cubicBezTo>
                    <a:pt x="5414" y="683"/>
                    <a:pt x="5414" y="683"/>
                    <a:pt x="5414" y="683"/>
                  </a:cubicBezTo>
                  <a:cubicBezTo>
                    <a:pt x="5404" y="683"/>
                    <a:pt x="5404" y="683"/>
                    <a:pt x="5404" y="683"/>
                  </a:cubicBezTo>
                  <a:cubicBezTo>
                    <a:pt x="5404" y="674"/>
                    <a:pt x="5404" y="674"/>
                    <a:pt x="5404" y="674"/>
                  </a:cubicBezTo>
                  <a:cubicBezTo>
                    <a:pt x="5396" y="674"/>
                    <a:pt x="5396" y="674"/>
                    <a:pt x="5396" y="674"/>
                  </a:cubicBezTo>
                  <a:cubicBezTo>
                    <a:pt x="5396" y="655"/>
                    <a:pt x="5396" y="655"/>
                    <a:pt x="5396" y="655"/>
                  </a:cubicBezTo>
                  <a:cubicBezTo>
                    <a:pt x="5384" y="655"/>
                    <a:pt x="5384" y="655"/>
                    <a:pt x="5384" y="655"/>
                  </a:cubicBezTo>
                  <a:cubicBezTo>
                    <a:pt x="5384" y="634"/>
                    <a:pt x="5384" y="634"/>
                    <a:pt x="5384" y="634"/>
                  </a:cubicBezTo>
                  <a:cubicBezTo>
                    <a:pt x="5367" y="634"/>
                    <a:pt x="5367" y="634"/>
                    <a:pt x="5367" y="634"/>
                  </a:cubicBezTo>
                  <a:cubicBezTo>
                    <a:pt x="5367" y="615"/>
                    <a:pt x="5367" y="615"/>
                    <a:pt x="5367" y="615"/>
                  </a:cubicBezTo>
                  <a:cubicBezTo>
                    <a:pt x="5360" y="615"/>
                    <a:pt x="5360" y="615"/>
                    <a:pt x="5360" y="615"/>
                  </a:cubicBezTo>
                  <a:cubicBezTo>
                    <a:pt x="5360" y="593"/>
                    <a:pt x="5360" y="593"/>
                    <a:pt x="5360" y="593"/>
                  </a:cubicBezTo>
                  <a:cubicBezTo>
                    <a:pt x="5353" y="532"/>
                    <a:pt x="5353" y="532"/>
                    <a:pt x="5353" y="532"/>
                  </a:cubicBezTo>
                  <a:cubicBezTo>
                    <a:pt x="5346" y="593"/>
                    <a:pt x="5346" y="593"/>
                    <a:pt x="5346" y="593"/>
                  </a:cubicBezTo>
                  <a:cubicBezTo>
                    <a:pt x="5346" y="615"/>
                    <a:pt x="5346" y="615"/>
                    <a:pt x="5346" y="615"/>
                  </a:cubicBezTo>
                  <a:cubicBezTo>
                    <a:pt x="5339" y="615"/>
                    <a:pt x="5339" y="615"/>
                    <a:pt x="5339" y="615"/>
                  </a:cubicBezTo>
                  <a:cubicBezTo>
                    <a:pt x="5339" y="634"/>
                    <a:pt x="5339" y="634"/>
                    <a:pt x="5339" y="634"/>
                  </a:cubicBezTo>
                  <a:cubicBezTo>
                    <a:pt x="5322" y="634"/>
                    <a:pt x="5322" y="634"/>
                    <a:pt x="5322" y="634"/>
                  </a:cubicBezTo>
                  <a:cubicBezTo>
                    <a:pt x="5322" y="655"/>
                    <a:pt x="5322" y="655"/>
                    <a:pt x="5322" y="655"/>
                  </a:cubicBezTo>
                  <a:cubicBezTo>
                    <a:pt x="5310" y="655"/>
                    <a:pt x="5310" y="655"/>
                    <a:pt x="5310" y="655"/>
                  </a:cubicBezTo>
                  <a:cubicBezTo>
                    <a:pt x="5310" y="674"/>
                    <a:pt x="5310" y="674"/>
                    <a:pt x="5310" y="674"/>
                  </a:cubicBezTo>
                  <a:cubicBezTo>
                    <a:pt x="5302" y="674"/>
                    <a:pt x="5302" y="674"/>
                    <a:pt x="5302" y="674"/>
                  </a:cubicBezTo>
                  <a:cubicBezTo>
                    <a:pt x="5302" y="683"/>
                    <a:pt x="5302" y="683"/>
                    <a:pt x="5302" y="683"/>
                  </a:cubicBezTo>
                  <a:cubicBezTo>
                    <a:pt x="5292" y="683"/>
                    <a:pt x="5292" y="683"/>
                    <a:pt x="5292" y="683"/>
                  </a:cubicBezTo>
                  <a:cubicBezTo>
                    <a:pt x="5292" y="1274"/>
                    <a:pt x="5292" y="1274"/>
                    <a:pt x="5292" y="1274"/>
                  </a:cubicBezTo>
                  <a:cubicBezTo>
                    <a:pt x="5260" y="1274"/>
                    <a:pt x="5260" y="1274"/>
                    <a:pt x="5260" y="1274"/>
                  </a:cubicBezTo>
                  <a:cubicBezTo>
                    <a:pt x="5260" y="792"/>
                    <a:pt x="5260" y="792"/>
                    <a:pt x="5260" y="792"/>
                  </a:cubicBezTo>
                  <a:cubicBezTo>
                    <a:pt x="5098" y="792"/>
                    <a:pt x="5098" y="792"/>
                    <a:pt x="5098" y="792"/>
                  </a:cubicBezTo>
                  <a:cubicBezTo>
                    <a:pt x="5073" y="817"/>
                    <a:pt x="5073" y="817"/>
                    <a:pt x="5073" y="817"/>
                  </a:cubicBezTo>
                  <a:cubicBezTo>
                    <a:pt x="5073" y="1219"/>
                    <a:pt x="5073" y="1219"/>
                    <a:pt x="5073" y="1219"/>
                  </a:cubicBezTo>
                  <a:cubicBezTo>
                    <a:pt x="5044" y="1219"/>
                    <a:pt x="5044" y="1219"/>
                    <a:pt x="5044" y="1219"/>
                  </a:cubicBezTo>
                  <a:cubicBezTo>
                    <a:pt x="5031" y="1237"/>
                    <a:pt x="5031" y="1237"/>
                    <a:pt x="5031" y="1237"/>
                  </a:cubicBezTo>
                  <a:cubicBezTo>
                    <a:pt x="5031" y="1419"/>
                    <a:pt x="5031" y="1419"/>
                    <a:pt x="5031" y="1419"/>
                  </a:cubicBezTo>
                  <a:cubicBezTo>
                    <a:pt x="5007" y="1419"/>
                    <a:pt x="5007" y="1419"/>
                    <a:pt x="5007" y="1419"/>
                  </a:cubicBezTo>
                  <a:cubicBezTo>
                    <a:pt x="5007" y="1089"/>
                    <a:pt x="5007" y="1089"/>
                    <a:pt x="5007" y="1089"/>
                  </a:cubicBezTo>
                  <a:cubicBezTo>
                    <a:pt x="4993" y="1089"/>
                    <a:pt x="4993" y="1089"/>
                    <a:pt x="4993" y="1089"/>
                  </a:cubicBezTo>
                  <a:cubicBezTo>
                    <a:pt x="4993" y="1050"/>
                    <a:pt x="4993" y="1050"/>
                    <a:pt x="4993" y="1050"/>
                  </a:cubicBezTo>
                  <a:cubicBezTo>
                    <a:pt x="4981" y="1050"/>
                    <a:pt x="4981" y="1050"/>
                    <a:pt x="4981" y="1050"/>
                  </a:cubicBezTo>
                  <a:cubicBezTo>
                    <a:pt x="4981" y="1026"/>
                    <a:pt x="4981" y="1026"/>
                    <a:pt x="4981" y="1026"/>
                  </a:cubicBezTo>
                  <a:cubicBezTo>
                    <a:pt x="4959" y="1026"/>
                    <a:pt x="4959" y="1026"/>
                    <a:pt x="4959" y="1026"/>
                  </a:cubicBezTo>
                  <a:cubicBezTo>
                    <a:pt x="4945" y="1016"/>
                    <a:pt x="4945" y="1016"/>
                    <a:pt x="4945" y="1016"/>
                  </a:cubicBezTo>
                  <a:cubicBezTo>
                    <a:pt x="4945" y="887"/>
                    <a:pt x="4945" y="887"/>
                    <a:pt x="4945" y="887"/>
                  </a:cubicBezTo>
                  <a:cubicBezTo>
                    <a:pt x="4841" y="919"/>
                    <a:pt x="4841" y="919"/>
                    <a:pt x="4841" y="919"/>
                  </a:cubicBezTo>
                  <a:cubicBezTo>
                    <a:pt x="4819" y="902"/>
                    <a:pt x="4819" y="902"/>
                    <a:pt x="4819" y="902"/>
                  </a:cubicBezTo>
                  <a:cubicBezTo>
                    <a:pt x="4819" y="685"/>
                    <a:pt x="4819" y="685"/>
                    <a:pt x="4819" y="685"/>
                  </a:cubicBezTo>
                  <a:cubicBezTo>
                    <a:pt x="4750" y="668"/>
                    <a:pt x="4750" y="668"/>
                    <a:pt x="4750" y="668"/>
                  </a:cubicBezTo>
                  <a:cubicBezTo>
                    <a:pt x="4616" y="723"/>
                    <a:pt x="4616" y="723"/>
                    <a:pt x="4616" y="723"/>
                  </a:cubicBezTo>
                  <a:cubicBezTo>
                    <a:pt x="4616" y="734"/>
                    <a:pt x="4616" y="734"/>
                    <a:pt x="4616" y="734"/>
                  </a:cubicBezTo>
                  <a:cubicBezTo>
                    <a:pt x="4593" y="720"/>
                    <a:pt x="4593" y="720"/>
                    <a:pt x="4593" y="720"/>
                  </a:cubicBezTo>
                  <a:cubicBezTo>
                    <a:pt x="4574" y="720"/>
                    <a:pt x="4574" y="720"/>
                    <a:pt x="4574" y="720"/>
                  </a:cubicBezTo>
                  <a:cubicBezTo>
                    <a:pt x="4574" y="739"/>
                    <a:pt x="4574" y="739"/>
                    <a:pt x="4574" y="739"/>
                  </a:cubicBezTo>
                  <a:cubicBezTo>
                    <a:pt x="4551" y="739"/>
                    <a:pt x="4551" y="739"/>
                    <a:pt x="4551" y="739"/>
                  </a:cubicBezTo>
                  <a:cubicBezTo>
                    <a:pt x="4551" y="807"/>
                    <a:pt x="4551" y="807"/>
                    <a:pt x="4551" y="807"/>
                  </a:cubicBezTo>
                  <a:cubicBezTo>
                    <a:pt x="4540" y="807"/>
                    <a:pt x="4540" y="807"/>
                    <a:pt x="4540" y="807"/>
                  </a:cubicBezTo>
                  <a:cubicBezTo>
                    <a:pt x="4540" y="1250"/>
                    <a:pt x="4540" y="1250"/>
                    <a:pt x="4540" y="1250"/>
                  </a:cubicBezTo>
                  <a:cubicBezTo>
                    <a:pt x="4523" y="1250"/>
                    <a:pt x="4523" y="1250"/>
                    <a:pt x="4523" y="1250"/>
                  </a:cubicBezTo>
                  <a:cubicBezTo>
                    <a:pt x="4516" y="1237"/>
                    <a:pt x="4516" y="1237"/>
                    <a:pt x="4516" y="1237"/>
                  </a:cubicBezTo>
                  <a:cubicBezTo>
                    <a:pt x="4516" y="1205"/>
                    <a:pt x="4516" y="1205"/>
                    <a:pt x="4516" y="1205"/>
                  </a:cubicBezTo>
                  <a:cubicBezTo>
                    <a:pt x="4499" y="1205"/>
                    <a:pt x="4499" y="1205"/>
                    <a:pt x="4499" y="1205"/>
                  </a:cubicBezTo>
                  <a:cubicBezTo>
                    <a:pt x="4499" y="1238"/>
                    <a:pt x="4499" y="1238"/>
                    <a:pt x="4499" y="1238"/>
                  </a:cubicBezTo>
                  <a:cubicBezTo>
                    <a:pt x="4495" y="1234"/>
                    <a:pt x="4495" y="1234"/>
                    <a:pt x="4495" y="1234"/>
                  </a:cubicBezTo>
                  <a:cubicBezTo>
                    <a:pt x="4495" y="1245"/>
                    <a:pt x="4495" y="1245"/>
                    <a:pt x="4495" y="1245"/>
                  </a:cubicBezTo>
                  <a:cubicBezTo>
                    <a:pt x="4482" y="1245"/>
                    <a:pt x="4482" y="1245"/>
                    <a:pt x="4482" y="1245"/>
                  </a:cubicBezTo>
                  <a:cubicBezTo>
                    <a:pt x="4482" y="1255"/>
                    <a:pt x="4482" y="1255"/>
                    <a:pt x="4482" y="1255"/>
                  </a:cubicBezTo>
                  <a:cubicBezTo>
                    <a:pt x="4474" y="1255"/>
                    <a:pt x="4474" y="1255"/>
                    <a:pt x="4474" y="1255"/>
                  </a:cubicBezTo>
                  <a:cubicBezTo>
                    <a:pt x="4474" y="1263"/>
                    <a:pt x="4474" y="1263"/>
                    <a:pt x="4474" y="1263"/>
                  </a:cubicBezTo>
                  <a:cubicBezTo>
                    <a:pt x="4452" y="1263"/>
                    <a:pt x="4452" y="1263"/>
                    <a:pt x="4452" y="1263"/>
                  </a:cubicBezTo>
                  <a:cubicBezTo>
                    <a:pt x="4452" y="1251"/>
                    <a:pt x="4452" y="1251"/>
                    <a:pt x="4452" y="1251"/>
                  </a:cubicBezTo>
                  <a:cubicBezTo>
                    <a:pt x="4468" y="1248"/>
                    <a:pt x="4468" y="1248"/>
                    <a:pt x="4468" y="1248"/>
                  </a:cubicBezTo>
                  <a:cubicBezTo>
                    <a:pt x="4468" y="1242"/>
                    <a:pt x="4468" y="1242"/>
                    <a:pt x="4468" y="1242"/>
                  </a:cubicBezTo>
                  <a:cubicBezTo>
                    <a:pt x="4407" y="1242"/>
                    <a:pt x="4407" y="1242"/>
                    <a:pt x="4407" y="1242"/>
                  </a:cubicBezTo>
                  <a:cubicBezTo>
                    <a:pt x="4409" y="1247"/>
                    <a:pt x="4409" y="1247"/>
                    <a:pt x="4409" y="1247"/>
                  </a:cubicBezTo>
                  <a:cubicBezTo>
                    <a:pt x="4421" y="1249"/>
                    <a:pt x="4421" y="1249"/>
                    <a:pt x="4421" y="1249"/>
                  </a:cubicBezTo>
                  <a:cubicBezTo>
                    <a:pt x="4421" y="1260"/>
                    <a:pt x="4421" y="1260"/>
                    <a:pt x="4421" y="1260"/>
                  </a:cubicBezTo>
                  <a:cubicBezTo>
                    <a:pt x="4398" y="1265"/>
                    <a:pt x="4398" y="1265"/>
                    <a:pt x="4398" y="1265"/>
                  </a:cubicBezTo>
                  <a:cubicBezTo>
                    <a:pt x="4369" y="1201"/>
                    <a:pt x="4369" y="1201"/>
                    <a:pt x="4369" y="1201"/>
                  </a:cubicBezTo>
                  <a:cubicBezTo>
                    <a:pt x="4369" y="1161"/>
                    <a:pt x="4369" y="1161"/>
                    <a:pt x="4369" y="1161"/>
                  </a:cubicBezTo>
                  <a:cubicBezTo>
                    <a:pt x="4369" y="948"/>
                    <a:pt x="4369" y="948"/>
                    <a:pt x="4369" y="948"/>
                  </a:cubicBezTo>
                  <a:cubicBezTo>
                    <a:pt x="4369" y="948"/>
                    <a:pt x="4379" y="944"/>
                    <a:pt x="4379" y="932"/>
                  </a:cubicBezTo>
                  <a:cubicBezTo>
                    <a:pt x="4379" y="920"/>
                    <a:pt x="4346" y="917"/>
                    <a:pt x="4333" y="917"/>
                  </a:cubicBezTo>
                  <a:cubicBezTo>
                    <a:pt x="4320" y="917"/>
                    <a:pt x="4287" y="920"/>
                    <a:pt x="4287" y="932"/>
                  </a:cubicBezTo>
                  <a:cubicBezTo>
                    <a:pt x="4287" y="944"/>
                    <a:pt x="4297" y="948"/>
                    <a:pt x="4297" y="948"/>
                  </a:cubicBezTo>
                  <a:cubicBezTo>
                    <a:pt x="4297" y="1161"/>
                    <a:pt x="4297" y="1161"/>
                    <a:pt x="4297" y="1161"/>
                  </a:cubicBezTo>
                  <a:cubicBezTo>
                    <a:pt x="4286" y="1161"/>
                    <a:pt x="4286" y="1161"/>
                    <a:pt x="4286" y="1161"/>
                  </a:cubicBezTo>
                  <a:cubicBezTo>
                    <a:pt x="4286" y="1131"/>
                    <a:pt x="4286" y="1131"/>
                    <a:pt x="4286" y="1131"/>
                  </a:cubicBezTo>
                  <a:cubicBezTo>
                    <a:pt x="4238" y="1091"/>
                    <a:pt x="4238" y="1091"/>
                    <a:pt x="4238" y="1091"/>
                  </a:cubicBezTo>
                  <a:cubicBezTo>
                    <a:pt x="4238" y="974"/>
                    <a:pt x="4238" y="974"/>
                    <a:pt x="4238" y="974"/>
                  </a:cubicBezTo>
                  <a:cubicBezTo>
                    <a:pt x="4223" y="974"/>
                    <a:pt x="4223" y="974"/>
                    <a:pt x="4223" y="974"/>
                  </a:cubicBezTo>
                  <a:cubicBezTo>
                    <a:pt x="4166" y="1010"/>
                    <a:pt x="4166" y="1010"/>
                    <a:pt x="4166" y="1010"/>
                  </a:cubicBezTo>
                  <a:cubicBezTo>
                    <a:pt x="4166" y="995"/>
                    <a:pt x="4166" y="995"/>
                    <a:pt x="4166" y="995"/>
                  </a:cubicBezTo>
                  <a:cubicBezTo>
                    <a:pt x="4087" y="995"/>
                    <a:pt x="4087" y="995"/>
                    <a:pt x="4087" y="995"/>
                  </a:cubicBezTo>
                  <a:cubicBezTo>
                    <a:pt x="4087" y="1012"/>
                    <a:pt x="4087" y="1012"/>
                    <a:pt x="4087" y="1012"/>
                  </a:cubicBezTo>
                  <a:cubicBezTo>
                    <a:pt x="4069" y="1012"/>
                    <a:pt x="4069" y="1012"/>
                    <a:pt x="4069" y="1012"/>
                  </a:cubicBezTo>
                  <a:cubicBezTo>
                    <a:pt x="4069" y="1130"/>
                    <a:pt x="4069" y="1130"/>
                    <a:pt x="4069" y="1130"/>
                  </a:cubicBezTo>
                  <a:cubicBezTo>
                    <a:pt x="4046" y="1117"/>
                    <a:pt x="4046" y="1117"/>
                    <a:pt x="4046" y="1117"/>
                  </a:cubicBezTo>
                  <a:cubicBezTo>
                    <a:pt x="4046" y="1088"/>
                    <a:pt x="4046" y="1088"/>
                    <a:pt x="4046" y="1088"/>
                  </a:cubicBezTo>
                  <a:cubicBezTo>
                    <a:pt x="4039" y="1088"/>
                    <a:pt x="4039" y="1088"/>
                    <a:pt x="4039" y="1088"/>
                  </a:cubicBezTo>
                  <a:cubicBezTo>
                    <a:pt x="4039" y="1118"/>
                    <a:pt x="4039" y="1118"/>
                    <a:pt x="4039" y="1118"/>
                  </a:cubicBezTo>
                  <a:cubicBezTo>
                    <a:pt x="4032" y="1118"/>
                    <a:pt x="4032" y="1118"/>
                    <a:pt x="4032" y="1118"/>
                  </a:cubicBezTo>
                  <a:cubicBezTo>
                    <a:pt x="4032" y="1061"/>
                    <a:pt x="4032" y="1061"/>
                    <a:pt x="4032" y="1061"/>
                  </a:cubicBezTo>
                  <a:cubicBezTo>
                    <a:pt x="3989" y="1061"/>
                    <a:pt x="3989" y="1061"/>
                    <a:pt x="3989" y="1061"/>
                  </a:cubicBezTo>
                  <a:cubicBezTo>
                    <a:pt x="3989" y="1052"/>
                    <a:pt x="3984" y="1018"/>
                    <a:pt x="3943" y="995"/>
                  </a:cubicBezTo>
                  <a:cubicBezTo>
                    <a:pt x="3943" y="975"/>
                    <a:pt x="3943" y="975"/>
                    <a:pt x="3943" y="975"/>
                  </a:cubicBezTo>
                  <a:cubicBezTo>
                    <a:pt x="3933" y="975"/>
                    <a:pt x="3933" y="975"/>
                    <a:pt x="3933" y="975"/>
                  </a:cubicBezTo>
                  <a:cubicBezTo>
                    <a:pt x="3923" y="975"/>
                    <a:pt x="3923" y="975"/>
                    <a:pt x="3923" y="975"/>
                  </a:cubicBezTo>
                  <a:cubicBezTo>
                    <a:pt x="3923" y="995"/>
                    <a:pt x="3923" y="995"/>
                    <a:pt x="3923" y="995"/>
                  </a:cubicBezTo>
                  <a:cubicBezTo>
                    <a:pt x="3882" y="1018"/>
                    <a:pt x="3877" y="1052"/>
                    <a:pt x="3877" y="1061"/>
                  </a:cubicBezTo>
                  <a:cubicBezTo>
                    <a:pt x="3877" y="1070"/>
                    <a:pt x="3885" y="1078"/>
                    <a:pt x="3885" y="1078"/>
                  </a:cubicBezTo>
                  <a:cubicBezTo>
                    <a:pt x="3859" y="1078"/>
                    <a:pt x="3859" y="1078"/>
                    <a:pt x="3859" y="1078"/>
                  </a:cubicBezTo>
                  <a:cubicBezTo>
                    <a:pt x="3846" y="1078"/>
                    <a:pt x="3846" y="1078"/>
                    <a:pt x="3846" y="1078"/>
                  </a:cubicBezTo>
                  <a:cubicBezTo>
                    <a:pt x="3809" y="1051"/>
                    <a:pt x="3809" y="1051"/>
                    <a:pt x="3809" y="1051"/>
                  </a:cubicBezTo>
                  <a:cubicBezTo>
                    <a:pt x="3781" y="1070"/>
                    <a:pt x="3781" y="1070"/>
                    <a:pt x="3781" y="1070"/>
                  </a:cubicBezTo>
                  <a:cubicBezTo>
                    <a:pt x="3770" y="1080"/>
                    <a:pt x="3770" y="1080"/>
                    <a:pt x="3770" y="1080"/>
                  </a:cubicBezTo>
                  <a:cubicBezTo>
                    <a:pt x="3742" y="1080"/>
                    <a:pt x="3742" y="1080"/>
                    <a:pt x="3742" y="1080"/>
                  </a:cubicBezTo>
                  <a:cubicBezTo>
                    <a:pt x="3742" y="1095"/>
                    <a:pt x="3742" y="1095"/>
                    <a:pt x="3742" y="1095"/>
                  </a:cubicBezTo>
                  <a:cubicBezTo>
                    <a:pt x="3759" y="1095"/>
                    <a:pt x="3763" y="1109"/>
                    <a:pt x="3763" y="1109"/>
                  </a:cubicBezTo>
                  <a:cubicBezTo>
                    <a:pt x="3763" y="1133"/>
                    <a:pt x="3763" y="1133"/>
                    <a:pt x="3763" y="1133"/>
                  </a:cubicBezTo>
                  <a:cubicBezTo>
                    <a:pt x="3734" y="1133"/>
                    <a:pt x="3734" y="1133"/>
                    <a:pt x="3734" y="1133"/>
                  </a:cubicBezTo>
                  <a:cubicBezTo>
                    <a:pt x="3734" y="1123"/>
                    <a:pt x="3734" y="1123"/>
                    <a:pt x="3734" y="1123"/>
                  </a:cubicBezTo>
                  <a:cubicBezTo>
                    <a:pt x="3673" y="1123"/>
                    <a:pt x="3673" y="1123"/>
                    <a:pt x="3673" y="1123"/>
                  </a:cubicBezTo>
                  <a:cubicBezTo>
                    <a:pt x="3673" y="1147"/>
                    <a:pt x="3673" y="1147"/>
                    <a:pt x="3673" y="1147"/>
                  </a:cubicBezTo>
                  <a:cubicBezTo>
                    <a:pt x="3635" y="1147"/>
                    <a:pt x="3635" y="1147"/>
                    <a:pt x="3635" y="1147"/>
                  </a:cubicBezTo>
                  <a:cubicBezTo>
                    <a:pt x="3635" y="1405"/>
                    <a:pt x="3635" y="1405"/>
                    <a:pt x="3635" y="1405"/>
                  </a:cubicBezTo>
                  <a:cubicBezTo>
                    <a:pt x="3585" y="1405"/>
                    <a:pt x="3585" y="1405"/>
                    <a:pt x="3585" y="1405"/>
                  </a:cubicBezTo>
                  <a:cubicBezTo>
                    <a:pt x="3585" y="1415"/>
                    <a:pt x="3585" y="1415"/>
                    <a:pt x="3585" y="1415"/>
                  </a:cubicBezTo>
                  <a:cubicBezTo>
                    <a:pt x="3576" y="1415"/>
                    <a:pt x="3576" y="1415"/>
                    <a:pt x="3576" y="1415"/>
                  </a:cubicBezTo>
                  <a:cubicBezTo>
                    <a:pt x="3576" y="1437"/>
                    <a:pt x="3576" y="1437"/>
                    <a:pt x="3576" y="1437"/>
                  </a:cubicBezTo>
                  <a:cubicBezTo>
                    <a:pt x="3565" y="1437"/>
                    <a:pt x="3565" y="1437"/>
                    <a:pt x="3565" y="1437"/>
                  </a:cubicBezTo>
                  <a:cubicBezTo>
                    <a:pt x="3565" y="1403"/>
                    <a:pt x="3565" y="1403"/>
                    <a:pt x="3565" y="1403"/>
                  </a:cubicBezTo>
                  <a:cubicBezTo>
                    <a:pt x="3528" y="1403"/>
                    <a:pt x="3528" y="1403"/>
                    <a:pt x="3528" y="1403"/>
                  </a:cubicBezTo>
                  <a:cubicBezTo>
                    <a:pt x="3528" y="1259"/>
                    <a:pt x="3528" y="1259"/>
                    <a:pt x="3528" y="1259"/>
                  </a:cubicBezTo>
                  <a:cubicBezTo>
                    <a:pt x="3478" y="1259"/>
                    <a:pt x="3478" y="1259"/>
                    <a:pt x="3478" y="1259"/>
                  </a:cubicBezTo>
                  <a:cubicBezTo>
                    <a:pt x="3478" y="1245"/>
                    <a:pt x="3478" y="1245"/>
                    <a:pt x="3478" y="1245"/>
                  </a:cubicBezTo>
                  <a:cubicBezTo>
                    <a:pt x="3463" y="1245"/>
                    <a:pt x="3463" y="1245"/>
                    <a:pt x="3463" y="1245"/>
                  </a:cubicBezTo>
                  <a:cubicBezTo>
                    <a:pt x="3463" y="1255"/>
                    <a:pt x="3463" y="1255"/>
                    <a:pt x="3463" y="1255"/>
                  </a:cubicBezTo>
                  <a:cubicBezTo>
                    <a:pt x="3455" y="1255"/>
                    <a:pt x="3455" y="1255"/>
                    <a:pt x="3455" y="1255"/>
                  </a:cubicBezTo>
                  <a:cubicBezTo>
                    <a:pt x="3456" y="1251"/>
                    <a:pt x="3456" y="1248"/>
                    <a:pt x="3456" y="1245"/>
                  </a:cubicBezTo>
                  <a:cubicBezTo>
                    <a:pt x="3456" y="1211"/>
                    <a:pt x="3436" y="1182"/>
                    <a:pt x="3407" y="1168"/>
                  </a:cubicBezTo>
                  <a:cubicBezTo>
                    <a:pt x="3407" y="700"/>
                    <a:pt x="3407" y="700"/>
                    <a:pt x="3407" y="700"/>
                  </a:cubicBezTo>
                  <a:cubicBezTo>
                    <a:pt x="3431" y="687"/>
                    <a:pt x="3447" y="662"/>
                    <a:pt x="3447" y="634"/>
                  </a:cubicBezTo>
                  <a:cubicBezTo>
                    <a:pt x="3447" y="597"/>
                    <a:pt x="3421" y="567"/>
                    <a:pt x="3387" y="560"/>
                  </a:cubicBezTo>
                  <a:cubicBezTo>
                    <a:pt x="3383" y="429"/>
                    <a:pt x="3383" y="429"/>
                    <a:pt x="3383" y="429"/>
                  </a:cubicBezTo>
                  <a:cubicBezTo>
                    <a:pt x="3391" y="425"/>
                    <a:pt x="3397" y="417"/>
                    <a:pt x="3397" y="407"/>
                  </a:cubicBezTo>
                  <a:cubicBezTo>
                    <a:pt x="3397" y="400"/>
                    <a:pt x="3394" y="393"/>
                    <a:pt x="3390" y="389"/>
                  </a:cubicBezTo>
                  <a:cubicBezTo>
                    <a:pt x="3390" y="372"/>
                    <a:pt x="3390" y="372"/>
                    <a:pt x="3390" y="372"/>
                  </a:cubicBezTo>
                  <a:cubicBezTo>
                    <a:pt x="3382" y="372"/>
                    <a:pt x="3382" y="372"/>
                    <a:pt x="3382" y="372"/>
                  </a:cubicBezTo>
                  <a:cubicBezTo>
                    <a:pt x="3382" y="269"/>
                    <a:pt x="3382" y="269"/>
                    <a:pt x="3382" y="269"/>
                  </a:cubicBezTo>
                  <a:cubicBezTo>
                    <a:pt x="3377" y="269"/>
                    <a:pt x="3377" y="269"/>
                    <a:pt x="3377" y="269"/>
                  </a:cubicBezTo>
                  <a:cubicBezTo>
                    <a:pt x="3377" y="187"/>
                    <a:pt x="3377" y="187"/>
                    <a:pt x="3377" y="187"/>
                  </a:cubicBezTo>
                  <a:cubicBezTo>
                    <a:pt x="3377" y="187"/>
                    <a:pt x="3385" y="187"/>
                    <a:pt x="3385" y="177"/>
                  </a:cubicBezTo>
                  <a:cubicBezTo>
                    <a:pt x="3385" y="167"/>
                    <a:pt x="3377" y="170"/>
                    <a:pt x="3377" y="170"/>
                  </a:cubicBezTo>
                  <a:cubicBezTo>
                    <a:pt x="3372" y="0"/>
                    <a:pt x="3372" y="0"/>
                    <a:pt x="3372" y="0"/>
                  </a:cubicBezTo>
                  <a:cubicBezTo>
                    <a:pt x="3367" y="170"/>
                    <a:pt x="3367" y="170"/>
                    <a:pt x="3367" y="170"/>
                  </a:cubicBezTo>
                  <a:cubicBezTo>
                    <a:pt x="3367" y="170"/>
                    <a:pt x="3359" y="167"/>
                    <a:pt x="3359" y="177"/>
                  </a:cubicBezTo>
                  <a:cubicBezTo>
                    <a:pt x="3359" y="187"/>
                    <a:pt x="3367" y="187"/>
                    <a:pt x="3367" y="187"/>
                  </a:cubicBezTo>
                  <a:cubicBezTo>
                    <a:pt x="3367" y="269"/>
                    <a:pt x="3367" y="269"/>
                    <a:pt x="3367" y="269"/>
                  </a:cubicBezTo>
                  <a:cubicBezTo>
                    <a:pt x="3362" y="269"/>
                    <a:pt x="3362" y="269"/>
                    <a:pt x="3362" y="269"/>
                  </a:cubicBezTo>
                  <a:cubicBezTo>
                    <a:pt x="3362" y="372"/>
                    <a:pt x="3362" y="372"/>
                    <a:pt x="3362" y="372"/>
                  </a:cubicBezTo>
                  <a:cubicBezTo>
                    <a:pt x="3354" y="372"/>
                    <a:pt x="3354" y="372"/>
                    <a:pt x="3354" y="372"/>
                  </a:cubicBezTo>
                  <a:cubicBezTo>
                    <a:pt x="3354" y="389"/>
                    <a:pt x="3354" y="389"/>
                    <a:pt x="3354" y="389"/>
                  </a:cubicBezTo>
                  <a:cubicBezTo>
                    <a:pt x="3350" y="393"/>
                    <a:pt x="3347" y="400"/>
                    <a:pt x="3347" y="407"/>
                  </a:cubicBezTo>
                  <a:cubicBezTo>
                    <a:pt x="3347" y="417"/>
                    <a:pt x="3353" y="425"/>
                    <a:pt x="3361" y="429"/>
                  </a:cubicBezTo>
                  <a:cubicBezTo>
                    <a:pt x="3357" y="560"/>
                    <a:pt x="3357" y="560"/>
                    <a:pt x="3357" y="560"/>
                  </a:cubicBezTo>
                  <a:cubicBezTo>
                    <a:pt x="3323" y="567"/>
                    <a:pt x="3297" y="597"/>
                    <a:pt x="3297" y="634"/>
                  </a:cubicBezTo>
                  <a:cubicBezTo>
                    <a:pt x="3297" y="659"/>
                    <a:pt x="3310" y="681"/>
                    <a:pt x="3329" y="695"/>
                  </a:cubicBezTo>
                  <a:cubicBezTo>
                    <a:pt x="3329" y="1173"/>
                    <a:pt x="3329" y="1173"/>
                    <a:pt x="3329" y="1173"/>
                  </a:cubicBezTo>
                  <a:cubicBezTo>
                    <a:pt x="3304" y="1187"/>
                    <a:pt x="3288" y="1214"/>
                    <a:pt x="3288" y="1245"/>
                  </a:cubicBezTo>
                  <a:cubicBezTo>
                    <a:pt x="3288" y="1275"/>
                    <a:pt x="3304" y="1302"/>
                    <a:pt x="3329" y="1317"/>
                  </a:cubicBezTo>
                  <a:cubicBezTo>
                    <a:pt x="3329" y="1343"/>
                    <a:pt x="3329" y="1343"/>
                    <a:pt x="3329" y="1343"/>
                  </a:cubicBezTo>
                  <a:cubicBezTo>
                    <a:pt x="3287" y="1479"/>
                    <a:pt x="3287" y="1479"/>
                    <a:pt x="3287" y="1479"/>
                  </a:cubicBezTo>
                  <a:cubicBezTo>
                    <a:pt x="3180" y="1479"/>
                    <a:pt x="3180" y="1479"/>
                    <a:pt x="3180" y="1479"/>
                  </a:cubicBezTo>
                  <a:cubicBezTo>
                    <a:pt x="3180" y="1420"/>
                    <a:pt x="3180" y="1420"/>
                    <a:pt x="3180" y="1420"/>
                  </a:cubicBezTo>
                  <a:cubicBezTo>
                    <a:pt x="3132" y="1420"/>
                    <a:pt x="3132" y="1420"/>
                    <a:pt x="3132" y="1420"/>
                  </a:cubicBezTo>
                  <a:cubicBezTo>
                    <a:pt x="3132" y="1479"/>
                    <a:pt x="3132" y="1479"/>
                    <a:pt x="3132" y="1479"/>
                  </a:cubicBezTo>
                  <a:cubicBezTo>
                    <a:pt x="2997" y="1479"/>
                    <a:pt x="2997" y="1479"/>
                    <a:pt x="2997" y="1479"/>
                  </a:cubicBezTo>
                  <a:cubicBezTo>
                    <a:pt x="2997" y="1395"/>
                    <a:pt x="2997" y="1395"/>
                    <a:pt x="2997" y="1395"/>
                  </a:cubicBezTo>
                  <a:cubicBezTo>
                    <a:pt x="2850" y="1372"/>
                    <a:pt x="2850" y="1372"/>
                    <a:pt x="2850" y="1372"/>
                  </a:cubicBezTo>
                  <a:cubicBezTo>
                    <a:pt x="2850" y="1279"/>
                    <a:pt x="2850" y="1279"/>
                    <a:pt x="2850" y="1279"/>
                  </a:cubicBezTo>
                  <a:cubicBezTo>
                    <a:pt x="2844" y="1271"/>
                    <a:pt x="2844" y="1271"/>
                    <a:pt x="2844" y="1271"/>
                  </a:cubicBezTo>
                  <a:cubicBezTo>
                    <a:pt x="2844" y="1227"/>
                    <a:pt x="2844" y="1227"/>
                    <a:pt x="2844" y="1227"/>
                  </a:cubicBezTo>
                  <a:cubicBezTo>
                    <a:pt x="2838" y="1223"/>
                    <a:pt x="2838" y="1223"/>
                    <a:pt x="2838" y="1223"/>
                  </a:cubicBezTo>
                  <a:cubicBezTo>
                    <a:pt x="2838" y="1194"/>
                    <a:pt x="2838" y="1194"/>
                    <a:pt x="2838" y="1194"/>
                  </a:cubicBezTo>
                  <a:cubicBezTo>
                    <a:pt x="2818" y="1177"/>
                    <a:pt x="2818" y="1177"/>
                    <a:pt x="2818" y="1177"/>
                  </a:cubicBezTo>
                  <a:cubicBezTo>
                    <a:pt x="2803" y="1177"/>
                    <a:pt x="2803" y="1177"/>
                    <a:pt x="2803" y="1177"/>
                  </a:cubicBezTo>
                  <a:cubicBezTo>
                    <a:pt x="2797" y="1119"/>
                    <a:pt x="2797" y="1119"/>
                    <a:pt x="2797" y="1119"/>
                  </a:cubicBezTo>
                  <a:cubicBezTo>
                    <a:pt x="2791" y="1177"/>
                    <a:pt x="2791" y="1177"/>
                    <a:pt x="2791" y="1177"/>
                  </a:cubicBezTo>
                  <a:cubicBezTo>
                    <a:pt x="2776" y="1177"/>
                    <a:pt x="2776" y="1177"/>
                    <a:pt x="2776" y="1177"/>
                  </a:cubicBezTo>
                  <a:cubicBezTo>
                    <a:pt x="2756" y="1194"/>
                    <a:pt x="2756" y="1194"/>
                    <a:pt x="2756" y="1194"/>
                  </a:cubicBezTo>
                  <a:cubicBezTo>
                    <a:pt x="2756" y="1223"/>
                    <a:pt x="2756" y="1223"/>
                    <a:pt x="2756" y="1223"/>
                  </a:cubicBezTo>
                  <a:cubicBezTo>
                    <a:pt x="2750" y="1227"/>
                    <a:pt x="2750" y="1227"/>
                    <a:pt x="2750" y="1227"/>
                  </a:cubicBezTo>
                  <a:cubicBezTo>
                    <a:pt x="2750" y="1271"/>
                    <a:pt x="2750" y="1271"/>
                    <a:pt x="2750" y="1271"/>
                  </a:cubicBezTo>
                  <a:cubicBezTo>
                    <a:pt x="2744" y="1279"/>
                    <a:pt x="2744" y="1279"/>
                    <a:pt x="2744" y="1279"/>
                  </a:cubicBezTo>
                  <a:cubicBezTo>
                    <a:pt x="2744" y="1341"/>
                    <a:pt x="2744" y="1341"/>
                    <a:pt x="2744" y="1341"/>
                  </a:cubicBezTo>
                  <a:cubicBezTo>
                    <a:pt x="2744" y="1341"/>
                    <a:pt x="2733" y="1330"/>
                    <a:pt x="2701" y="1330"/>
                  </a:cubicBezTo>
                  <a:cubicBezTo>
                    <a:pt x="2658" y="1330"/>
                    <a:pt x="2628" y="1372"/>
                    <a:pt x="2628" y="1372"/>
                  </a:cubicBezTo>
                  <a:cubicBezTo>
                    <a:pt x="2572" y="1372"/>
                    <a:pt x="2572" y="1372"/>
                    <a:pt x="2572" y="1372"/>
                  </a:cubicBezTo>
                  <a:cubicBezTo>
                    <a:pt x="2572" y="1389"/>
                    <a:pt x="2572" y="1389"/>
                    <a:pt x="2572" y="1389"/>
                  </a:cubicBezTo>
                  <a:cubicBezTo>
                    <a:pt x="2553" y="1389"/>
                    <a:pt x="2553" y="1389"/>
                    <a:pt x="2553" y="1389"/>
                  </a:cubicBezTo>
                  <a:cubicBezTo>
                    <a:pt x="2553" y="1382"/>
                    <a:pt x="2553" y="1382"/>
                    <a:pt x="2553" y="1382"/>
                  </a:cubicBezTo>
                  <a:cubicBezTo>
                    <a:pt x="2510" y="1382"/>
                    <a:pt x="2510" y="1382"/>
                    <a:pt x="2510" y="1382"/>
                  </a:cubicBezTo>
                  <a:cubicBezTo>
                    <a:pt x="2502" y="1393"/>
                    <a:pt x="2502" y="1393"/>
                    <a:pt x="2502" y="1393"/>
                  </a:cubicBezTo>
                  <a:cubicBezTo>
                    <a:pt x="2478" y="1393"/>
                    <a:pt x="2478" y="1393"/>
                    <a:pt x="2478" y="1393"/>
                  </a:cubicBezTo>
                  <a:cubicBezTo>
                    <a:pt x="2478" y="1402"/>
                    <a:pt x="2478" y="1402"/>
                    <a:pt x="2478" y="1402"/>
                  </a:cubicBezTo>
                  <a:cubicBezTo>
                    <a:pt x="2470" y="1402"/>
                    <a:pt x="2470" y="1402"/>
                    <a:pt x="2470" y="1402"/>
                  </a:cubicBezTo>
                  <a:cubicBezTo>
                    <a:pt x="2470" y="1378"/>
                    <a:pt x="2470" y="1378"/>
                    <a:pt x="2470" y="1378"/>
                  </a:cubicBezTo>
                  <a:cubicBezTo>
                    <a:pt x="2443" y="1378"/>
                    <a:pt x="2443" y="1378"/>
                    <a:pt x="2443" y="1378"/>
                  </a:cubicBezTo>
                  <a:cubicBezTo>
                    <a:pt x="2432" y="1388"/>
                    <a:pt x="2432" y="1388"/>
                    <a:pt x="2432" y="1388"/>
                  </a:cubicBezTo>
                  <a:cubicBezTo>
                    <a:pt x="2417" y="1388"/>
                    <a:pt x="2417" y="1388"/>
                    <a:pt x="2417" y="1388"/>
                  </a:cubicBezTo>
                  <a:cubicBezTo>
                    <a:pt x="2408" y="1375"/>
                    <a:pt x="2408" y="1375"/>
                    <a:pt x="2408" y="1375"/>
                  </a:cubicBezTo>
                  <a:cubicBezTo>
                    <a:pt x="2393" y="1375"/>
                    <a:pt x="2393" y="1375"/>
                    <a:pt x="2393" y="1375"/>
                  </a:cubicBezTo>
                  <a:cubicBezTo>
                    <a:pt x="2381" y="1388"/>
                    <a:pt x="2381" y="1388"/>
                    <a:pt x="2381" y="1388"/>
                  </a:cubicBezTo>
                  <a:cubicBezTo>
                    <a:pt x="2365" y="1388"/>
                    <a:pt x="2365" y="1388"/>
                    <a:pt x="2365" y="1388"/>
                  </a:cubicBezTo>
                  <a:cubicBezTo>
                    <a:pt x="2365" y="1465"/>
                    <a:pt x="2365" y="1465"/>
                    <a:pt x="2365" y="1465"/>
                  </a:cubicBezTo>
                  <a:cubicBezTo>
                    <a:pt x="2310" y="1465"/>
                    <a:pt x="2310" y="1465"/>
                    <a:pt x="2310" y="1465"/>
                  </a:cubicBezTo>
                  <a:cubicBezTo>
                    <a:pt x="2310" y="1440"/>
                    <a:pt x="2310" y="1440"/>
                    <a:pt x="2310" y="1440"/>
                  </a:cubicBezTo>
                  <a:cubicBezTo>
                    <a:pt x="2284" y="1420"/>
                    <a:pt x="2284" y="1420"/>
                    <a:pt x="2284" y="1420"/>
                  </a:cubicBezTo>
                  <a:cubicBezTo>
                    <a:pt x="2279" y="1380"/>
                    <a:pt x="2279" y="1380"/>
                    <a:pt x="2279" y="1380"/>
                  </a:cubicBezTo>
                  <a:cubicBezTo>
                    <a:pt x="2273" y="1419"/>
                    <a:pt x="2273" y="1419"/>
                    <a:pt x="2273" y="1419"/>
                  </a:cubicBezTo>
                  <a:cubicBezTo>
                    <a:pt x="2243" y="1441"/>
                    <a:pt x="2243" y="1441"/>
                    <a:pt x="2243" y="1441"/>
                  </a:cubicBezTo>
                  <a:cubicBezTo>
                    <a:pt x="2243" y="1457"/>
                    <a:pt x="2243" y="1457"/>
                    <a:pt x="2243" y="1457"/>
                  </a:cubicBezTo>
                  <a:cubicBezTo>
                    <a:pt x="2199" y="1457"/>
                    <a:pt x="2199" y="1457"/>
                    <a:pt x="2199" y="1457"/>
                  </a:cubicBezTo>
                  <a:cubicBezTo>
                    <a:pt x="2199" y="1401"/>
                    <a:pt x="2199" y="1401"/>
                    <a:pt x="2199" y="1401"/>
                  </a:cubicBezTo>
                  <a:cubicBezTo>
                    <a:pt x="2177" y="1401"/>
                    <a:pt x="2177" y="1401"/>
                    <a:pt x="2177" y="1401"/>
                  </a:cubicBezTo>
                  <a:cubicBezTo>
                    <a:pt x="2177" y="1391"/>
                    <a:pt x="2177" y="1391"/>
                    <a:pt x="2177" y="1391"/>
                  </a:cubicBezTo>
                  <a:cubicBezTo>
                    <a:pt x="2152" y="1391"/>
                    <a:pt x="2152" y="1391"/>
                    <a:pt x="2152" y="1391"/>
                  </a:cubicBezTo>
                  <a:cubicBezTo>
                    <a:pt x="2152" y="1409"/>
                    <a:pt x="2152" y="1409"/>
                    <a:pt x="2152" y="1409"/>
                  </a:cubicBezTo>
                  <a:cubicBezTo>
                    <a:pt x="2139" y="1409"/>
                    <a:pt x="2139" y="1409"/>
                    <a:pt x="2139" y="1409"/>
                  </a:cubicBezTo>
                  <a:cubicBezTo>
                    <a:pt x="2139" y="1371"/>
                    <a:pt x="2139" y="1371"/>
                    <a:pt x="2139" y="1371"/>
                  </a:cubicBezTo>
                  <a:cubicBezTo>
                    <a:pt x="2093" y="1371"/>
                    <a:pt x="2093" y="1371"/>
                    <a:pt x="2093" y="1371"/>
                  </a:cubicBezTo>
                  <a:cubicBezTo>
                    <a:pt x="2093" y="1436"/>
                    <a:pt x="2093" y="1436"/>
                    <a:pt x="2093" y="1436"/>
                  </a:cubicBezTo>
                  <a:cubicBezTo>
                    <a:pt x="2077" y="1436"/>
                    <a:pt x="2077" y="1436"/>
                    <a:pt x="2077" y="1436"/>
                  </a:cubicBezTo>
                  <a:cubicBezTo>
                    <a:pt x="2077" y="1453"/>
                    <a:pt x="2077" y="1453"/>
                    <a:pt x="2077" y="1453"/>
                  </a:cubicBezTo>
                  <a:cubicBezTo>
                    <a:pt x="2068" y="1453"/>
                    <a:pt x="2068" y="1453"/>
                    <a:pt x="2068" y="1453"/>
                  </a:cubicBezTo>
                  <a:cubicBezTo>
                    <a:pt x="2068" y="1463"/>
                    <a:pt x="2068" y="1463"/>
                    <a:pt x="2068" y="1463"/>
                  </a:cubicBezTo>
                  <a:cubicBezTo>
                    <a:pt x="2055" y="1463"/>
                    <a:pt x="2055" y="1463"/>
                    <a:pt x="2055" y="1463"/>
                  </a:cubicBezTo>
                  <a:cubicBezTo>
                    <a:pt x="2055" y="1453"/>
                    <a:pt x="2055" y="1453"/>
                    <a:pt x="2055" y="1453"/>
                  </a:cubicBezTo>
                  <a:cubicBezTo>
                    <a:pt x="2033" y="1453"/>
                    <a:pt x="2033" y="1453"/>
                    <a:pt x="2033" y="1453"/>
                  </a:cubicBezTo>
                  <a:cubicBezTo>
                    <a:pt x="2033" y="1461"/>
                    <a:pt x="2033" y="1461"/>
                    <a:pt x="2033" y="1461"/>
                  </a:cubicBezTo>
                  <a:cubicBezTo>
                    <a:pt x="2004" y="1461"/>
                    <a:pt x="2004" y="1461"/>
                    <a:pt x="2004" y="1461"/>
                  </a:cubicBezTo>
                  <a:cubicBezTo>
                    <a:pt x="2004" y="1471"/>
                    <a:pt x="2004" y="1471"/>
                    <a:pt x="2004" y="1471"/>
                  </a:cubicBezTo>
                  <a:cubicBezTo>
                    <a:pt x="1996" y="1471"/>
                    <a:pt x="1996" y="1471"/>
                    <a:pt x="1996" y="1471"/>
                  </a:cubicBezTo>
                  <a:cubicBezTo>
                    <a:pt x="1996" y="1463"/>
                    <a:pt x="1996" y="1463"/>
                    <a:pt x="1996" y="1463"/>
                  </a:cubicBezTo>
                  <a:cubicBezTo>
                    <a:pt x="1983" y="1463"/>
                    <a:pt x="1983" y="1463"/>
                    <a:pt x="1983" y="1463"/>
                  </a:cubicBezTo>
                  <a:cubicBezTo>
                    <a:pt x="1983" y="1479"/>
                    <a:pt x="1983" y="1479"/>
                    <a:pt x="1983" y="1479"/>
                  </a:cubicBezTo>
                  <a:cubicBezTo>
                    <a:pt x="1975" y="1479"/>
                    <a:pt x="1975" y="1479"/>
                    <a:pt x="1975" y="1479"/>
                  </a:cubicBezTo>
                  <a:cubicBezTo>
                    <a:pt x="1975" y="1343"/>
                    <a:pt x="1975" y="1343"/>
                    <a:pt x="1975" y="1343"/>
                  </a:cubicBezTo>
                  <a:cubicBezTo>
                    <a:pt x="1952" y="1343"/>
                    <a:pt x="1952" y="1343"/>
                    <a:pt x="1952" y="1343"/>
                  </a:cubicBezTo>
                  <a:cubicBezTo>
                    <a:pt x="1952" y="1352"/>
                    <a:pt x="1952" y="1352"/>
                    <a:pt x="1952" y="1352"/>
                  </a:cubicBezTo>
                  <a:cubicBezTo>
                    <a:pt x="1943" y="1352"/>
                    <a:pt x="1943" y="1352"/>
                    <a:pt x="1943" y="1352"/>
                  </a:cubicBezTo>
                  <a:cubicBezTo>
                    <a:pt x="1935" y="1335"/>
                    <a:pt x="1935" y="1335"/>
                    <a:pt x="1935" y="1335"/>
                  </a:cubicBezTo>
                  <a:cubicBezTo>
                    <a:pt x="1921" y="1335"/>
                    <a:pt x="1921" y="1335"/>
                    <a:pt x="1921" y="1335"/>
                  </a:cubicBezTo>
                  <a:cubicBezTo>
                    <a:pt x="1912" y="1352"/>
                    <a:pt x="1912" y="1352"/>
                    <a:pt x="1912" y="1352"/>
                  </a:cubicBezTo>
                  <a:cubicBezTo>
                    <a:pt x="1877" y="1352"/>
                    <a:pt x="1877" y="1352"/>
                    <a:pt x="1877" y="1352"/>
                  </a:cubicBezTo>
                  <a:cubicBezTo>
                    <a:pt x="1877" y="1456"/>
                    <a:pt x="1877" y="1456"/>
                    <a:pt x="1877" y="1456"/>
                  </a:cubicBezTo>
                  <a:cubicBezTo>
                    <a:pt x="1805" y="1456"/>
                    <a:pt x="1805" y="1456"/>
                    <a:pt x="1805" y="1456"/>
                  </a:cubicBezTo>
                  <a:cubicBezTo>
                    <a:pt x="1791" y="1441"/>
                    <a:pt x="1791" y="1441"/>
                    <a:pt x="1791" y="1441"/>
                  </a:cubicBezTo>
                  <a:cubicBezTo>
                    <a:pt x="1781" y="1452"/>
                    <a:pt x="1781" y="1452"/>
                    <a:pt x="1781" y="1452"/>
                  </a:cubicBezTo>
                  <a:cubicBezTo>
                    <a:pt x="1771" y="1452"/>
                    <a:pt x="1771" y="1452"/>
                    <a:pt x="1771" y="1452"/>
                  </a:cubicBezTo>
                  <a:cubicBezTo>
                    <a:pt x="1756" y="1437"/>
                    <a:pt x="1756" y="1437"/>
                    <a:pt x="1756" y="1437"/>
                  </a:cubicBezTo>
                  <a:cubicBezTo>
                    <a:pt x="1744" y="1437"/>
                    <a:pt x="1744" y="1437"/>
                    <a:pt x="1744" y="1437"/>
                  </a:cubicBezTo>
                  <a:cubicBezTo>
                    <a:pt x="1731" y="1448"/>
                    <a:pt x="1731" y="1448"/>
                    <a:pt x="1731" y="1448"/>
                  </a:cubicBezTo>
                  <a:cubicBezTo>
                    <a:pt x="1699" y="1448"/>
                    <a:pt x="1699" y="1448"/>
                    <a:pt x="1699" y="1448"/>
                  </a:cubicBezTo>
                  <a:cubicBezTo>
                    <a:pt x="1699" y="1437"/>
                    <a:pt x="1699" y="1437"/>
                    <a:pt x="1699" y="1437"/>
                  </a:cubicBezTo>
                  <a:cubicBezTo>
                    <a:pt x="1673" y="1437"/>
                    <a:pt x="1673" y="1437"/>
                    <a:pt x="1673" y="1437"/>
                  </a:cubicBezTo>
                  <a:cubicBezTo>
                    <a:pt x="1673" y="1469"/>
                    <a:pt x="1673" y="1469"/>
                    <a:pt x="1673" y="1469"/>
                  </a:cubicBezTo>
                  <a:cubicBezTo>
                    <a:pt x="1656" y="1469"/>
                    <a:pt x="1656" y="1469"/>
                    <a:pt x="1656" y="1469"/>
                  </a:cubicBezTo>
                  <a:cubicBezTo>
                    <a:pt x="1656" y="1459"/>
                    <a:pt x="1656" y="1459"/>
                    <a:pt x="1656" y="1459"/>
                  </a:cubicBezTo>
                  <a:cubicBezTo>
                    <a:pt x="1619" y="1459"/>
                    <a:pt x="1619" y="1459"/>
                    <a:pt x="1619" y="1459"/>
                  </a:cubicBezTo>
                  <a:cubicBezTo>
                    <a:pt x="1619" y="1448"/>
                    <a:pt x="1619" y="1448"/>
                    <a:pt x="1619" y="1448"/>
                  </a:cubicBezTo>
                  <a:cubicBezTo>
                    <a:pt x="1587" y="1448"/>
                    <a:pt x="1587" y="1448"/>
                    <a:pt x="1587" y="1448"/>
                  </a:cubicBezTo>
                  <a:cubicBezTo>
                    <a:pt x="1587" y="1459"/>
                    <a:pt x="1587" y="1459"/>
                    <a:pt x="1587" y="1459"/>
                  </a:cubicBezTo>
                  <a:cubicBezTo>
                    <a:pt x="1563" y="1459"/>
                    <a:pt x="1563" y="1459"/>
                    <a:pt x="1563" y="1459"/>
                  </a:cubicBezTo>
                  <a:cubicBezTo>
                    <a:pt x="1563" y="1407"/>
                    <a:pt x="1563" y="1407"/>
                    <a:pt x="1563" y="1407"/>
                  </a:cubicBezTo>
                  <a:cubicBezTo>
                    <a:pt x="1531" y="1393"/>
                    <a:pt x="1531" y="1393"/>
                    <a:pt x="1531" y="1393"/>
                  </a:cubicBezTo>
                  <a:cubicBezTo>
                    <a:pt x="1531" y="1408"/>
                    <a:pt x="1531" y="1408"/>
                    <a:pt x="1531" y="1408"/>
                  </a:cubicBezTo>
                  <a:cubicBezTo>
                    <a:pt x="1524" y="1408"/>
                    <a:pt x="1524" y="1408"/>
                    <a:pt x="1524" y="1408"/>
                  </a:cubicBezTo>
                  <a:cubicBezTo>
                    <a:pt x="1524" y="1331"/>
                    <a:pt x="1524" y="1331"/>
                    <a:pt x="1524" y="1331"/>
                  </a:cubicBezTo>
                  <a:cubicBezTo>
                    <a:pt x="1507" y="1331"/>
                    <a:pt x="1507" y="1331"/>
                    <a:pt x="1507" y="1331"/>
                  </a:cubicBezTo>
                  <a:cubicBezTo>
                    <a:pt x="1507" y="1307"/>
                    <a:pt x="1507" y="1307"/>
                    <a:pt x="1507" y="1307"/>
                  </a:cubicBezTo>
                  <a:cubicBezTo>
                    <a:pt x="1479" y="1307"/>
                    <a:pt x="1479" y="1307"/>
                    <a:pt x="1479" y="1307"/>
                  </a:cubicBezTo>
                  <a:cubicBezTo>
                    <a:pt x="1479" y="1281"/>
                    <a:pt x="1479" y="1281"/>
                    <a:pt x="1479" y="1281"/>
                  </a:cubicBezTo>
                  <a:cubicBezTo>
                    <a:pt x="1465" y="1281"/>
                    <a:pt x="1465" y="1281"/>
                    <a:pt x="1465" y="1281"/>
                  </a:cubicBezTo>
                  <a:cubicBezTo>
                    <a:pt x="1465" y="1307"/>
                    <a:pt x="1465" y="1307"/>
                    <a:pt x="1465" y="1307"/>
                  </a:cubicBezTo>
                  <a:cubicBezTo>
                    <a:pt x="1443" y="1307"/>
                    <a:pt x="1443" y="1307"/>
                    <a:pt x="1443" y="1307"/>
                  </a:cubicBezTo>
                  <a:cubicBezTo>
                    <a:pt x="1443" y="1265"/>
                    <a:pt x="1443" y="1265"/>
                    <a:pt x="1443" y="1265"/>
                  </a:cubicBezTo>
                  <a:cubicBezTo>
                    <a:pt x="1443" y="1265"/>
                    <a:pt x="1412" y="1232"/>
                    <a:pt x="1389" y="1232"/>
                  </a:cubicBezTo>
                  <a:cubicBezTo>
                    <a:pt x="1367" y="1232"/>
                    <a:pt x="1337" y="1269"/>
                    <a:pt x="1337" y="1269"/>
                  </a:cubicBezTo>
                  <a:cubicBezTo>
                    <a:pt x="1337" y="1359"/>
                    <a:pt x="1337" y="1359"/>
                    <a:pt x="1337" y="1359"/>
                  </a:cubicBezTo>
                  <a:cubicBezTo>
                    <a:pt x="1315" y="1359"/>
                    <a:pt x="1315" y="1359"/>
                    <a:pt x="1315" y="1359"/>
                  </a:cubicBezTo>
                  <a:cubicBezTo>
                    <a:pt x="1315" y="1417"/>
                    <a:pt x="1315" y="1417"/>
                    <a:pt x="1315" y="1417"/>
                  </a:cubicBezTo>
                  <a:cubicBezTo>
                    <a:pt x="1275" y="1432"/>
                    <a:pt x="1275" y="1432"/>
                    <a:pt x="1275" y="1432"/>
                  </a:cubicBezTo>
                  <a:cubicBezTo>
                    <a:pt x="1275" y="1445"/>
                    <a:pt x="1275" y="1445"/>
                    <a:pt x="1275" y="1445"/>
                  </a:cubicBezTo>
                  <a:cubicBezTo>
                    <a:pt x="1267" y="1445"/>
                    <a:pt x="1267" y="1445"/>
                    <a:pt x="1267" y="1445"/>
                  </a:cubicBezTo>
                  <a:cubicBezTo>
                    <a:pt x="1267" y="1421"/>
                    <a:pt x="1267" y="1421"/>
                    <a:pt x="1267" y="1421"/>
                  </a:cubicBezTo>
                  <a:cubicBezTo>
                    <a:pt x="1253" y="1421"/>
                    <a:pt x="1253" y="1421"/>
                    <a:pt x="1253" y="1421"/>
                  </a:cubicBezTo>
                  <a:cubicBezTo>
                    <a:pt x="1235" y="1395"/>
                    <a:pt x="1235" y="1395"/>
                    <a:pt x="1235" y="1395"/>
                  </a:cubicBezTo>
                  <a:cubicBezTo>
                    <a:pt x="1213" y="1416"/>
                    <a:pt x="1213" y="1416"/>
                    <a:pt x="1213" y="1416"/>
                  </a:cubicBezTo>
                  <a:cubicBezTo>
                    <a:pt x="1213" y="1399"/>
                    <a:pt x="1213" y="1399"/>
                    <a:pt x="1213" y="1399"/>
                  </a:cubicBezTo>
                  <a:cubicBezTo>
                    <a:pt x="1200" y="1399"/>
                    <a:pt x="1200" y="1399"/>
                    <a:pt x="1200" y="1399"/>
                  </a:cubicBezTo>
                  <a:cubicBezTo>
                    <a:pt x="1200" y="1409"/>
                    <a:pt x="1200" y="1409"/>
                    <a:pt x="1200" y="1409"/>
                  </a:cubicBezTo>
                  <a:cubicBezTo>
                    <a:pt x="1189" y="1409"/>
                    <a:pt x="1189" y="1409"/>
                    <a:pt x="1189" y="1409"/>
                  </a:cubicBezTo>
                  <a:cubicBezTo>
                    <a:pt x="1189" y="1392"/>
                    <a:pt x="1189" y="1392"/>
                    <a:pt x="1189" y="1392"/>
                  </a:cubicBezTo>
                  <a:cubicBezTo>
                    <a:pt x="1164" y="1392"/>
                    <a:pt x="1164" y="1392"/>
                    <a:pt x="1164" y="1392"/>
                  </a:cubicBezTo>
                  <a:cubicBezTo>
                    <a:pt x="1164" y="1401"/>
                    <a:pt x="1164" y="1401"/>
                    <a:pt x="1164" y="1401"/>
                  </a:cubicBezTo>
                  <a:cubicBezTo>
                    <a:pt x="1155" y="1401"/>
                    <a:pt x="1155" y="1401"/>
                    <a:pt x="1155" y="1401"/>
                  </a:cubicBezTo>
                  <a:cubicBezTo>
                    <a:pt x="1155" y="1417"/>
                    <a:pt x="1155" y="1417"/>
                    <a:pt x="1155" y="1417"/>
                  </a:cubicBezTo>
                  <a:cubicBezTo>
                    <a:pt x="1133" y="1417"/>
                    <a:pt x="1133" y="1417"/>
                    <a:pt x="1133" y="1417"/>
                  </a:cubicBezTo>
                  <a:cubicBezTo>
                    <a:pt x="1133" y="1397"/>
                    <a:pt x="1133" y="1397"/>
                    <a:pt x="1133" y="1397"/>
                  </a:cubicBezTo>
                  <a:cubicBezTo>
                    <a:pt x="1123" y="1397"/>
                    <a:pt x="1123" y="1397"/>
                    <a:pt x="1123" y="1397"/>
                  </a:cubicBezTo>
                  <a:cubicBezTo>
                    <a:pt x="1112" y="1385"/>
                    <a:pt x="1112" y="1385"/>
                    <a:pt x="1112" y="1385"/>
                  </a:cubicBezTo>
                  <a:cubicBezTo>
                    <a:pt x="1104" y="1391"/>
                    <a:pt x="1104" y="1391"/>
                    <a:pt x="1104" y="1391"/>
                  </a:cubicBezTo>
                  <a:cubicBezTo>
                    <a:pt x="1095" y="1391"/>
                    <a:pt x="1095" y="1391"/>
                    <a:pt x="1095" y="1391"/>
                  </a:cubicBezTo>
                  <a:cubicBezTo>
                    <a:pt x="1076" y="1368"/>
                    <a:pt x="1076" y="1368"/>
                    <a:pt x="1076" y="1368"/>
                  </a:cubicBezTo>
                  <a:cubicBezTo>
                    <a:pt x="1063" y="1389"/>
                    <a:pt x="1063" y="1389"/>
                    <a:pt x="1063" y="1389"/>
                  </a:cubicBezTo>
                  <a:cubicBezTo>
                    <a:pt x="1051" y="1389"/>
                    <a:pt x="1051" y="1389"/>
                    <a:pt x="1051" y="1389"/>
                  </a:cubicBezTo>
                  <a:cubicBezTo>
                    <a:pt x="1051" y="1371"/>
                    <a:pt x="1051" y="1371"/>
                    <a:pt x="1051" y="1371"/>
                  </a:cubicBezTo>
                  <a:cubicBezTo>
                    <a:pt x="1031" y="1371"/>
                    <a:pt x="1031" y="1371"/>
                    <a:pt x="1031" y="1371"/>
                  </a:cubicBezTo>
                  <a:cubicBezTo>
                    <a:pt x="1031" y="1391"/>
                    <a:pt x="1031" y="1391"/>
                    <a:pt x="1031" y="1391"/>
                  </a:cubicBezTo>
                  <a:cubicBezTo>
                    <a:pt x="1020" y="1403"/>
                    <a:pt x="1020" y="1403"/>
                    <a:pt x="1020" y="1403"/>
                  </a:cubicBezTo>
                  <a:cubicBezTo>
                    <a:pt x="1012" y="1403"/>
                    <a:pt x="1012" y="1403"/>
                    <a:pt x="1012" y="1403"/>
                  </a:cubicBezTo>
                  <a:cubicBezTo>
                    <a:pt x="1012" y="1376"/>
                    <a:pt x="1012" y="1376"/>
                    <a:pt x="1012" y="1376"/>
                  </a:cubicBezTo>
                  <a:cubicBezTo>
                    <a:pt x="999" y="1376"/>
                    <a:pt x="999" y="1376"/>
                    <a:pt x="999" y="1376"/>
                  </a:cubicBezTo>
                  <a:cubicBezTo>
                    <a:pt x="988" y="1359"/>
                    <a:pt x="988" y="1359"/>
                    <a:pt x="988" y="1359"/>
                  </a:cubicBezTo>
                  <a:cubicBezTo>
                    <a:pt x="969" y="1381"/>
                    <a:pt x="969" y="1381"/>
                    <a:pt x="969" y="1381"/>
                  </a:cubicBezTo>
                  <a:cubicBezTo>
                    <a:pt x="969" y="1224"/>
                    <a:pt x="969" y="1224"/>
                    <a:pt x="969" y="1224"/>
                  </a:cubicBezTo>
                  <a:cubicBezTo>
                    <a:pt x="943" y="1224"/>
                    <a:pt x="943" y="1224"/>
                    <a:pt x="943" y="1224"/>
                  </a:cubicBezTo>
                  <a:cubicBezTo>
                    <a:pt x="943" y="1212"/>
                    <a:pt x="943" y="1212"/>
                    <a:pt x="943" y="1212"/>
                  </a:cubicBezTo>
                  <a:cubicBezTo>
                    <a:pt x="969" y="1212"/>
                    <a:pt x="969" y="1212"/>
                    <a:pt x="969" y="1212"/>
                  </a:cubicBezTo>
                  <a:cubicBezTo>
                    <a:pt x="969" y="1204"/>
                    <a:pt x="969" y="1204"/>
                    <a:pt x="969" y="1204"/>
                  </a:cubicBezTo>
                  <a:cubicBezTo>
                    <a:pt x="847" y="1204"/>
                    <a:pt x="847" y="1204"/>
                    <a:pt x="847" y="1204"/>
                  </a:cubicBezTo>
                  <a:cubicBezTo>
                    <a:pt x="847" y="1211"/>
                    <a:pt x="847" y="1211"/>
                    <a:pt x="847" y="1211"/>
                  </a:cubicBezTo>
                  <a:cubicBezTo>
                    <a:pt x="857" y="1211"/>
                    <a:pt x="857" y="1211"/>
                    <a:pt x="857" y="1211"/>
                  </a:cubicBezTo>
                  <a:cubicBezTo>
                    <a:pt x="857" y="1224"/>
                    <a:pt x="857" y="1224"/>
                    <a:pt x="857" y="1224"/>
                  </a:cubicBezTo>
                  <a:cubicBezTo>
                    <a:pt x="843" y="1224"/>
                    <a:pt x="843" y="1224"/>
                    <a:pt x="843" y="1224"/>
                  </a:cubicBezTo>
                  <a:cubicBezTo>
                    <a:pt x="843" y="1375"/>
                    <a:pt x="843" y="1375"/>
                    <a:pt x="843" y="1375"/>
                  </a:cubicBezTo>
                  <a:cubicBezTo>
                    <a:pt x="828" y="1375"/>
                    <a:pt x="828" y="1375"/>
                    <a:pt x="828" y="1375"/>
                  </a:cubicBezTo>
                  <a:cubicBezTo>
                    <a:pt x="828" y="1387"/>
                    <a:pt x="828" y="1387"/>
                    <a:pt x="828" y="1387"/>
                  </a:cubicBezTo>
                  <a:cubicBezTo>
                    <a:pt x="816" y="1387"/>
                    <a:pt x="816" y="1387"/>
                    <a:pt x="816" y="1387"/>
                  </a:cubicBezTo>
                  <a:cubicBezTo>
                    <a:pt x="816" y="1403"/>
                    <a:pt x="816" y="1403"/>
                    <a:pt x="816" y="1403"/>
                  </a:cubicBezTo>
                  <a:cubicBezTo>
                    <a:pt x="804" y="1403"/>
                    <a:pt x="804" y="1403"/>
                    <a:pt x="804" y="1403"/>
                  </a:cubicBezTo>
                  <a:cubicBezTo>
                    <a:pt x="787" y="1393"/>
                    <a:pt x="787" y="1393"/>
                    <a:pt x="787" y="1393"/>
                  </a:cubicBezTo>
                  <a:cubicBezTo>
                    <a:pt x="787" y="1193"/>
                    <a:pt x="787" y="1193"/>
                    <a:pt x="787" y="1193"/>
                  </a:cubicBezTo>
                  <a:cubicBezTo>
                    <a:pt x="691" y="1193"/>
                    <a:pt x="691" y="1193"/>
                    <a:pt x="691" y="1193"/>
                  </a:cubicBezTo>
                  <a:cubicBezTo>
                    <a:pt x="691" y="1427"/>
                    <a:pt x="691" y="1427"/>
                    <a:pt x="691" y="1427"/>
                  </a:cubicBezTo>
                  <a:cubicBezTo>
                    <a:pt x="664" y="1427"/>
                    <a:pt x="664" y="1427"/>
                    <a:pt x="664" y="1427"/>
                  </a:cubicBezTo>
                  <a:cubicBezTo>
                    <a:pt x="664" y="1445"/>
                    <a:pt x="664" y="1445"/>
                    <a:pt x="664" y="1445"/>
                  </a:cubicBezTo>
                  <a:cubicBezTo>
                    <a:pt x="640" y="1445"/>
                    <a:pt x="640" y="1445"/>
                    <a:pt x="640" y="1445"/>
                  </a:cubicBezTo>
                  <a:cubicBezTo>
                    <a:pt x="640" y="1436"/>
                    <a:pt x="640" y="1436"/>
                    <a:pt x="640" y="1436"/>
                  </a:cubicBezTo>
                  <a:cubicBezTo>
                    <a:pt x="625" y="1436"/>
                    <a:pt x="625" y="1436"/>
                    <a:pt x="625" y="1436"/>
                  </a:cubicBezTo>
                  <a:cubicBezTo>
                    <a:pt x="625" y="1237"/>
                    <a:pt x="625" y="1237"/>
                    <a:pt x="625" y="1237"/>
                  </a:cubicBezTo>
                  <a:cubicBezTo>
                    <a:pt x="601" y="1237"/>
                    <a:pt x="601" y="1237"/>
                    <a:pt x="601" y="1237"/>
                  </a:cubicBezTo>
                  <a:cubicBezTo>
                    <a:pt x="601" y="1228"/>
                    <a:pt x="601" y="1228"/>
                    <a:pt x="601" y="1228"/>
                  </a:cubicBezTo>
                  <a:cubicBezTo>
                    <a:pt x="536" y="1228"/>
                    <a:pt x="536" y="1228"/>
                    <a:pt x="536" y="1228"/>
                  </a:cubicBezTo>
                  <a:cubicBezTo>
                    <a:pt x="536" y="1241"/>
                    <a:pt x="536" y="1241"/>
                    <a:pt x="536" y="1241"/>
                  </a:cubicBezTo>
                  <a:cubicBezTo>
                    <a:pt x="515" y="1241"/>
                    <a:pt x="515" y="1241"/>
                    <a:pt x="515" y="1241"/>
                  </a:cubicBezTo>
                  <a:cubicBezTo>
                    <a:pt x="515" y="1227"/>
                    <a:pt x="515" y="1227"/>
                    <a:pt x="515" y="1227"/>
                  </a:cubicBezTo>
                  <a:cubicBezTo>
                    <a:pt x="501" y="1227"/>
                    <a:pt x="501" y="1227"/>
                    <a:pt x="501" y="1227"/>
                  </a:cubicBezTo>
                  <a:cubicBezTo>
                    <a:pt x="501" y="1227"/>
                    <a:pt x="487" y="1169"/>
                    <a:pt x="456" y="1169"/>
                  </a:cubicBezTo>
                  <a:cubicBezTo>
                    <a:pt x="425" y="1169"/>
                    <a:pt x="401" y="1224"/>
                    <a:pt x="401" y="1224"/>
                  </a:cubicBezTo>
                  <a:cubicBezTo>
                    <a:pt x="392" y="1224"/>
                    <a:pt x="392" y="1224"/>
                    <a:pt x="392" y="1224"/>
                  </a:cubicBezTo>
                  <a:cubicBezTo>
                    <a:pt x="392" y="1243"/>
                    <a:pt x="392" y="1243"/>
                    <a:pt x="392" y="1243"/>
                  </a:cubicBezTo>
                  <a:cubicBezTo>
                    <a:pt x="373" y="1243"/>
                    <a:pt x="373" y="1243"/>
                    <a:pt x="373" y="1243"/>
                  </a:cubicBezTo>
                  <a:cubicBezTo>
                    <a:pt x="373" y="1233"/>
                    <a:pt x="373" y="1233"/>
                    <a:pt x="373" y="1233"/>
                  </a:cubicBezTo>
                  <a:cubicBezTo>
                    <a:pt x="320" y="1233"/>
                    <a:pt x="320" y="1233"/>
                    <a:pt x="320" y="1233"/>
                  </a:cubicBezTo>
                  <a:cubicBezTo>
                    <a:pt x="320" y="1245"/>
                    <a:pt x="320" y="1245"/>
                    <a:pt x="320" y="1245"/>
                  </a:cubicBezTo>
                  <a:cubicBezTo>
                    <a:pt x="303" y="1245"/>
                    <a:pt x="303" y="1245"/>
                    <a:pt x="303" y="1245"/>
                  </a:cubicBezTo>
                  <a:cubicBezTo>
                    <a:pt x="288" y="1257"/>
                    <a:pt x="288" y="1257"/>
                    <a:pt x="288" y="1257"/>
                  </a:cubicBezTo>
                  <a:cubicBezTo>
                    <a:pt x="288" y="1331"/>
                    <a:pt x="288" y="1331"/>
                    <a:pt x="288" y="1331"/>
                  </a:cubicBezTo>
                  <a:cubicBezTo>
                    <a:pt x="268" y="1331"/>
                    <a:pt x="268" y="1331"/>
                    <a:pt x="268" y="1331"/>
                  </a:cubicBezTo>
                  <a:cubicBezTo>
                    <a:pt x="268" y="1373"/>
                    <a:pt x="268" y="1373"/>
                    <a:pt x="268" y="1373"/>
                  </a:cubicBezTo>
                  <a:cubicBezTo>
                    <a:pt x="252" y="1373"/>
                    <a:pt x="252" y="1373"/>
                    <a:pt x="252" y="1373"/>
                  </a:cubicBezTo>
                  <a:cubicBezTo>
                    <a:pt x="252" y="1325"/>
                    <a:pt x="252" y="1325"/>
                    <a:pt x="252" y="1325"/>
                  </a:cubicBezTo>
                  <a:cubicBezTo>
                    <a:pt x="236" y="1325"/>
                    <a:pt x="236" y="1325"/>
                    <a:pt x="236" y="1325"/>
                  </a:cubicBezTo>
                  <a:cubicBezTo>
                    <a:pt x="236" y="1342"/>
                    <a:pt x="236" y="1342"/>
                    <a:pt x="236" y="1342"/>
                  </a:cubicBezTo>
                  <a:cubicBezTo>
                    <a:pt x="218" y="1342"/>
                    <a:pt x="218" y="1342"/>
                    <a:pt x="218" y="1342"/>
                  </a:cubicBezTo>
                  <a:cubicBezTo>
                    <a:pt x="218" y="1331"/>
                    <a:pt x="218" y="1331"/>
                    <a:pt x="218" y="1331"/>
                  </a:cubicBezTo>
                  <a:cubicBezTo>
                    <a:pt x="195" y="1331"/>
                    <a:pt x="195" y="1331"/>
                    <a:pt x="195" y="1331"/>
                  </a:cubicBezTo>
                  <a:cubicBezTo>
                    <a:pt x="195" y="1312"/>
                    <a:pt x="195" y="1312"/>
                    <a:pt x="195" y="1312"/>
                  </a:cubicBezTo>
                  <a:cubicBezTo>
                    <a:pt x="182" y="1299"/>
                    <a:pt x="182" y="1299"/>
                    <a:pt x="182" y="1299"/>
                  </a:cubicBezTo>
                  <a:cubicBezTo>
                    <a:pt x="168" y="1283"/>
                    <a:pt x="168" y="1283"/>
                    <a:pt x="168" y="1283"/>
                  </a:cubicBezTo>
                  <a:cubicBezTo>
                    <a:pt x="134" y="1283"/>
                    <a:pt x="134" y="1283"/>
                    <a:pt x="134" y="1283"/>
                  </a:cubicBezTo>
                  <a:cubicBezTo>
                    <a:pt x="102" y="1307"/>
                    <a:pt x="102" y="1307"/>
                    <a:pt x="102" y="1307"/>
                  </a:cubicBezTo>
                  <a:cubicBezTo>
                    <a:pt x="78" y="1307"/>
                    <a:pt x="78" y="1307"/>
                    <a:pt x="78" y="1307"/>
                  </a:cubicBezTo>
                  <a:cubicBezTo>
                    <a:pt x="78" y="1401"/>
                    <a:pt x="78" y="1401"/>
                    <a:pt x="78" y="1401"/>
                  </a:cubicBezTo>
                  <a:cubicBezTo>
                    <a:pt x="56" y="1357"/>
                    <a:pt x="56" y="1357"/>
                    <a:pt x="56" y="1357"/>
                  </a:cubicBezTo>
                  <a:cubicBezTo>
                    <a:pt x="56" y="1333"/>
                    <a:pt x="56" y="1333"/>
                    <a:pt x="56" y="1333"/>
                  </a:cubicBezTo>
                  <a:cubicBezTo>
                    <a:pt x="0" y="1333"/>
                    <a:pt x="0" y="1333"/>
                    <a:pt x="0" y="1333"/>
                  </a:cubicBezTo>
                  <a:cubicBezTo>
                    <a:pt x="0" y="1542"/>
                    <a:pt x="0" y="1542"/>
                    <a:pt x="0" y="1542"/>
                  </a:cubicBezTo>
                  <a:cubicBezTo>
                    <a:pt x="8000" y="1542"/>
                    <a:pt x="8000" y="1542"/>
                    <a:pt x="8000" y="1542"/>
                  </a:cubicBezTo>
                  <a:cubicBezTo>
                    <a:pt x="8000" y="1472"/>
                    <a:pt x="8000" y="1472"/>
                    <a:pt x="8000" y="1472"/>
                  </a:cubicBezTo>
                  <a:lnTo>
                    <a:pt x="7978" y="1472"/>
                  </a:lnTo>
                  <a:close/>
                  <a:moveTo>
                    <a:pt x="3369" y="1457"/>
                  </a:moveTo>
                  <a:cubicBezTo>
                    <a:pt x="3356" y="1457"/>
                    <a:pt x="3356" y="1457"/>
                    <a:pt x="3356" y="1457"/>
                  </a:cubicBezTo>
                  <a:cubicBezTo>
                    <a:pt x="3356" y="1408"/>
                    <a:pt x="3356" y="1408"/>
                    <a:pt x="3356" y="1408"/>
                  </a:cubicBezTo>
                  <a:cubicBezTo>
                    <a:pt x="3369" y="1408"/>
                    <a:pt x="3369" y="1408"/>
                    <a:pt x="3369" y="1408"/>
                  </a:cubicBezTo>
                  <a:lnTo>
                    <a:pt x="3369" y="1457"/>
                  </a:lnTo>
                  <a:close/>
                  <a:moveTo>
                    <a:pt x="3369" y="1389"/>
                  </a:moveTo>
                  <a:cubicBezTo>
                    <a:pt x="3356" y="1389"/>
                    <a:pt x="3356" y="1389"/>
                    <a:pt x="3356" y="1389"/>
                  </a:cubicBezTo>
                  <a:cubicBezTo>
                    <a:pt x="3356" y="1335"/>
                    <a:pt x="3356" y="1335"/>
                    <a:pt x="3356" y="1335"/>
                  </a:cubicBezTo>
                  <a:cubicBezTo>
                    <a:pt x="3369" y="1335"/>
                    <a:pt x="3369" y="1335"/>
                    <a:pt x="3369" y="1335"/>
                  </a:cubicBezTo>
                  <a:lnTo>
                    <a:pt x="3369" y="1389"/>
                  </a:lnTo>
                  <a:close/>
                  <a:moveTo>
                    <a:pt x="3356" y="1141"/>
                  </a:moveTo>
                  <a:cubicBezTo>
                    <a:pt x="3356" y="1098"/>
                    <a:pt x="3356" y="1098"/>
                    <a:pt x="3356" y="1098"/>
                  </a:cubicBezTo>
                  <a:cubicBezTo>
                    <a:pt x="3356" y="1098"/>
                    <a:pt x="3373" y="1103"/>
                    <a:pt x="3373" y="1119"/>
                  </a:cubicBezTo>
                  <a:cubicBezTo>
                    <a:pt x="3373" y="1136"/>
                    <a:pt x="3356" y="1141"/>
                    <a:pt x="3356" y="1141"/>
                  </a:cubicBezTo>
                  <a:close/>
                  <a:moveTo>
                    <a:pt x="3356" y="1060"/>
                  </a:moveTo>
                  <a:cubicBezTo>
                    <a:pt x="3356" y="1024"/>
                    <a:pt x="3356" y="1024"/>
                    <a:pt x="3356" y="1024"/>
                  </a:cubicBezTo>
                  <a:cubicBezTo>
                    <a:pt x="3356" y="1024"/>
                    <a:pt x="3373" y="1029"/>
                    <a:pt x="3373" y="1042"/>
                  </a:cubicBezTo>
                  <a:cubicBezTo>
                    <a:pt x="3373" y="1055"/>
                    <a:pt x="3356" y="1060"/>
                    <a:pt x="3356" y="1060"/>
                  </a:cubicBezTo>
                  <a:close/>
                  <a:moveTo>
                    <a:pt x="3356" y="988"/>
                  </a:moveTo>
                  <a:cubicBezTo>
                    <a:pt x="3356" y="950"/>
                    <a:pt x="3356" y="950"/>
                    <a:pt x="3356" y="950"/>
                  </a:cubicBezTo>
                  <a:cubicBezTo>
                    <a:pt x="3356" y="950"/>
                    <a:pt x="3373" y="953"/>
                    <a:pt x="3373" y="969"/>
                  </a:cubicBezTo>
                  <a:cubicBezTo>
                    <a:pt x="3373" y="985"/>
                    <a:pt x="3356" y="988"/>
                    <a:pt x="3356" y="988"/>
                  </a:cubicBezTo>
                  <a:close/>
                  <a:moveTo>
                    <a:pt x="3356" y="911"/>
                  </a:moveTo>
                  <a:cubicBezTo>
                    <a:pt x="3356" y="872"/>
                    <a:pt x="3356" y="872"/>
                    <a:pt x="3356" y="872"/>
                  </a:cubicBezTo>
                  <a:cubicBezTo>
                    <a:pt x="3356" y="872"/>
                    <a:pt x="3373" y="878"/>
                    <a:pt x="3373" y="891"/>
                  </a:cubicBezTo>
                  <a:cubicBezTo>
                    <a:pt x="3373" y="905"/>
                    <a:pt x="3356" y="911"/>
                    <a:pt x="3356" y="911"/>
                  </a:cubicBezTo>
                  <a:close/>
                  <a:moveTo>
                    <a:pt x="3356" y="835"/>
                  </a:moveTo>
                  <a:cubicBezTo>
                    <a:pt x="3356" y="796"/>
                    <a:pt x="3356" y="796"/>
                    <a:pt x="3356" y="796"/>
                  </a:cubicBezTo>
                  <a:cubicBezTo>
                    <a:pt x="3356" y="796"/>
                    <a:pt x="3373" y="800"/>
                    <a:pt x="3373" y="815"/>
                  </a:cubicBezTo>
                  <a:cubicBezTo>
                    <a:pt x="3373" y="831"/>
                    <a:pt x="3356" y="835"/>
                    <a:pt x="3356" y="835"/>
                  </a:cubicBezTo>
                  <a:close/>
                  <a:moveTo>
                    <a:pt x="3356" y="756"/>
                  </a:moveTo>
                  <a:cubicBezTo>
                    <a:pt x="3356" y="718"/>
                    <a:pt x="3356" y="718"/>
                    <a:pt x="3356" y="718"/>
                  </a:cubicBezTo>
                  <a:cubicBezTo>
                    <a:pt x="3356" y="718"/>
                    <a:pt x="3373" y="720"/>
                    <a:pt x="3373" y="737"/>
                  </a:cubicBezTo>
                  <a:cubicBezTo>
                    <a:pt x="3373" y="754"/>
                    <a:pt x="3356" y="756"/>
                    <a:pt x="3356" y="756"/>
                  </a:cubicBezTo>
                  <a:close/>
                  <a:moveTo>
                    <a:pt x="5556" y="570"/>
                  </a:moveTo>
                  <a:cubicBezTo>
                    <a:pt x="5508" y="582"/>
                    <a:pt x="5508" y="582"/>
                    <a:pt x="5508" y="582"/>
                  </a:cubicBezTo>
                  <a:cubicBezTo>
                    <a:pt x="5490" y="529"/>
                    <a:pt x="5490" y="529"/>
                    <a:pt x="5490" y="529"/>
                  </a:cubicBezTo>
                  <a:cubicBezTo>
                    <a:pt x="5566" y="508"/>
                    <a:pt x="5566" y="508"/>
                    <a:pt x="5566" y="508"/>
                  </a:cubicBezTo>
                  <a:lnTo>
                    <a:pt x="5556" y="570"/>
                  </a:lnTo>
                  <a:close/>
                </a:path>
              </a:pathLst>
            </a:custGeom>
            <a:noFill/>
            <a:ln>
              <a:solidFill>
                <a:schemeClr val="accent1">
                  <a:lumMod val="50000"/>
                </a:schemeClr>
              </a:solidFill>
            </a:ln>
            <a:effectLst/>
          </p:spPr>
          <p:txBody>
            <a:bodyPr lIns="119075" tIns="59537" rIns="119075" bIns="59537"/>
            <a:lstStyle/>
            <a:p>
              <a:pPr marL="0" marR="0" lvl="0" indent="0" algn="l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125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2340868"/>
              <a:ext cx="12192000" cy="2080857"/>
            </a:xfrm>
            <a:prstGeom prst="rect">
              <a:avLst/>
            </a:prstGeom>
            <a:blipFill rotWithShape="1">
              <a:blip r:embed="rId2" cstate="print"/>
              <a:tile tx="0" ty="0" sx="100000" sy="100000" flip="none" algn="tl"/>
            </a:blipFill>
            <a:ln>
              <a:solidFill>
                <a:srgbClr val="6396CB"/>
              </a:solidFill>
            </a:ln>
            <a:effectLst/>
          </p:spPr>
          <p:txBody>
            <a:bodyPr lIns="119075" tIns="59537" rIns="119075" bIns="59537"/>
            <a:lstStyle/>
            <a:p>
              <a:pPr marL="0" marR="0" lvl="0" indent="0" algn="l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125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直接连接符 16"/>
            <p:cNvSpPr/>
            <p:nvPr/>
          </p:nvSpPr>
          <p:spPr>
            <a:xfrm flipV="1">
              <a:off x="4445" y="4503664"/>
              <a:ext cx="12192000" cy="21596"/>
            </a:xfrm>
            <a:prstGeom prst="line">
              <a:avLst/>
            </a:prstGeom>
            <a:grpFill/>
            <a:ln w="19050">
              <a:solidFill>
                <a:srgbClr val="639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8" name="直接连接符 17"/>
            <p:cNvSpPr/>
            <p:nvPr/>
          </p:nvSpPr>
          <p:spPr>
            <a:xfrm>
              <a:off x="0" y="4794936"/>
              <a:ext cx="4320308" cy="13959"/>
            </a:xfrm>
            <a:prstGeom prst="line">
              <a:avLst/>
            </a:prstGeom>
            <a:grpFill/>
            <a:ln w="3175">
              <a:solidFill>
                <a:srgbClr val="639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9" name="直接连接符 18"/>
            <p:cNvSpPr/>
            <p:nvPr/>
          </p:nvSpPr>
          <p:spPr>
            <a:xfrm>
              <a:off x="0" y="4861625"/>
              <a:ext cx="4320308" cy="12407"/>
            </a:xfrm>
            <a:prstGeom prst="line">
              <a:avLst/>
            </a:prstGeom>
            <a:grpFill/>
            <a:ln w="3175">
              <a:solidFill>
                <a:srgbClr val="639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20" name="直接连接符 19"/>
            <p:cNvSpPr/>
            <p:nvPr/>
          </p:nvSpPr>
          <p:spPr>
            <a:xfrm>
              <a:off x="0" y="4928314"/>
              <a:ext cx="4320308" cy="12407"/>
            </a:xfrm>
            <a:prstGeom prst="line">
              <a:avLst/>
            </a:prstGeom>
            <a:grpFill/>
            <a:ln w="3175">
              <a:solidFill>
                <a:srgbClr val="639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21" name="直接连接符 20"/>
            <p:cNvSpPr/>
            <p:nvPr/>
          </p:nvSpPr>
          <p:spPr>
            <a:xfrm>
              <a:off x="7871692" y="4794936"/>
              <a:ext cx="4320308" cy="13959"/>
            </a:xfrm>
            <a:prstGeom prst="line">
              <a:avLst/>
            </a:prstGeom>
            <a:grpFill/>
            <a:ln w="3175">
              <a:solidFill>
                <a:srgbClr val="639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22" name="直接连接符 21"/>
            <p:cNvSpPr/>
            <p:nvPr/>
          </p:nvSpPr>
          <p:spPr>
            <a:xfrm>
              <a:off x="7871692" y="4861625"/>
              <a:ext cx="4320308" cy="12407"/>
            </a:xfrm>
            <a:prstGeom prst="line">
              <a:avLst/>
            </a:prstGeom>
            <a:grpFill/>
            <a:ln w="3175">
              <a:solidFill>
                <a:srgbClr val="639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23" name="直接连接符 22"/>
            <p:cNvSpPr/>
            <p:nvPr/>
          </p:nvSpPr>
          <p:spPr>
            <a:xfrm>
              <a:off x="7871692" y="4928314"/>
              <a:ext cx="4320308" cy="12407"/>
            </a:xfrm>
            <a:prstGeom prst="line">
              <a:avLst/>
            </a:prstGeom>
            <a:grpFill/>
            <a:ln w="3175">
              <a:solidFill>
                <a:srgbClr val="639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F3EA30-CCA9-47CD-BAE3-602B46CE34B2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4763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3775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</p:txBody>
      </p:sp>
      <p:sp>
        <p:nvSpPr>
          <p:cNvPr id="13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61125"/>
            <a:ext cx="2743200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56B0B3-7B46-4531-A194-3B5E654A97D2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61125"/>
            <a:ext cx="4117975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96325" y="6461125"/>
            <a:ext cx="2741613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solidFill>
                  <a:srgbClr val="30303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 dirty="0">
              <a:solidFill>
                <a:srgbClr val="30303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015" y="2786631"/>
            <a:ext cx="10517671" cy="1070290"/>
          </a:xfrm>
        </p:spPr>
        <p:txBody>
          <a:bodyPr/>
          <a:lstStyle>
            <a:lvl1pPr>
              <a:defRPr sz="625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fontAlgn="base"/>
            <a:r>
              <a:rPr lang="zh-CN" altLang="en-US" sz="6250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015" y="3883894"/>
            <a:ext cx="10517671" cy="611703"/>
          </a:xfrm>
        </p:spPr>
        <p:txBody>
          <a:bodyPr/>
          <a:lstStyle>
            <a:lvl1pPr marL="0" indent="0">
              <a:buNone/>
              <a:defRPr sz="3125">
                <a:solidFill>
                  <a:schemeClr val="tx1"/>
                </a:solidFill>
              </a:defRPr>
            </a:lvl1pPr>
            <a:lvl2pPr marL="591185" indent="0">
              <a:buNone/>
              <a:defRPr sz="2540">
                <a:solidFill>
                  <a:schemeClr val="tx1">
                    <a:tint val="75000"/>
                  </a:schemeClr>
                </a:solidFill>
              </a:defRPr>
            </a:lvl2pPr>
            <a:lvl3pPr marL="1181735" indent="0">
              <a:buNone/>
              <a:defRPr sz="2345">
                <a:solidFill>
                  <a:schemeClr val="tx1">
                    <a:tint val="75000"/>
                  </a:schemeClr>
                </a:solidFill>
              </a:defRPr>
            </a:lvl3pPr>
            <a:lvl4pPr marL="1772285" indent="0">
              <a:buNone/>
              <a:defRPr sz="2050">
                <a:solidFill>
                  <a:schemeClr val="tx1">
                    <a:tint val="75000"/>
                  </a:schemeClr>
                </a:solidFill>
              </a:defRPr>
            </a:lvl4pPr>
            <a:lvl5pPr marL="2362835" indent="0">
              <a:buNone/>
              <a:defRPr sz="2050">
                <a:solidFill>
                  <a:schemeClr val="tx1">
                    <a:tint val="75000"/>
                  </a:schemeClr>
                </a:solidFill>
              </a:defRPr>
            </a:lvl5pPr>
            <a:lvl6pPr marL="2954020" indent="0">
              <a:buNone/>
              <a:defRPr sz="2050">
                <a:solidFill>
                  <a:schemeClr val="tx1">
                    <a:tint val="75000"/>
                  </a:schemeClr>
                </a:solidFill>
              </a:defRPr>
            </a:lvl6pPr>
            <a:lvl7pPr marL="3544570" indent="0">
              <a:buNone/>
              <a:defRPr sz="2050">
                <a:solidFill>
                  <a:schemeClr val="tx1">
                    <a:tint val="75000"/>
                  </a:schemeClr>
                </a:solidFill>
              </a:defRPr>
            </a:lvl7pPr>
            <a:lvl8pPr marL="4135120" indent="0">
              <a:buNone/>
              <a:defRPr sz="2050">
                <a:solidFill>
                  <a:schemeClr val="tx1">
                    <a:tint val="75000"/>
                  </a:schemeClr>
                </a:solidFill>
              </a:defRPr>
            </a:lvl8pPr>
            <a:lvl9pPr marL="4725670" indent="0">
              <a:buNone/>
              <a:defRPr sz="2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312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13" name="日期占位符 3"/>
          <p:cNvSpPr>
            <a:spLocks noGrp="1"/>
          </p:cNvSpPr>
          <p:nvPr>
            <p:ph type="dt" sz="half" idx="2"/>
          </p:nvPr>
        </p:nvSpPr>
        <p:spPr>
          <a:xfrm>
            <a:off x="831850" y="6450013"/>
            <a:ext cx="2741613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35FCB3B-C2BA-4315-BCBD-ABDFECEB07D9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50013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013" y="6450013"/>
            <a:ext cx="2741613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solidFill>
                  <a:srgbClr val="30303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 dirty="0">
              <a:solidFill>
                <a:srgbClr val="30303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367" y="1825543"/>
            <a:ext cx="5182620" cy="4351142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16" y="1825543"/>
            <a:ext cx="5182620" cy="4351142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13" name="日期占位符 4"/>
          <p:cNvSpPr>
            <a:spLocks noGrp="1"/>
          </p:cNvSpPr>
          <p:nvPr>
            <p:ph type="dt" sz="half" idx="12"/>
          </p:nvPr>
        </p:nvSpPr>
        <p:spPr>
          <a:xfrm>
            <a:off x="838200" y="6497638"/>
            <a:ext cx="2741613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6D09F7-CC9F-4BA2-A0F4-E91F1676531A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4" name="页脚占位符 5"/>
          <p:cNvSpPr>
            <a:spLocks noGrp="1"/>
          </p:cNvSpPr>
          <p:nvPr>
            <p:ph type="ftr" sz="quarter" idx="3"/>
          </p:nvPr>
        </p:nvSpPr>
        <p:spPr>
          <a:xfrm>
            <a:off x="4038600" y="6497638"/>
            <a:ext cx="4117975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5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5363" y="6497638"/>
            <a:ext cx="2741613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solidFill>
                  <a:srgbClr val="30303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 dirty="0">
              <a:solidFill>
                <a:srgbClr val="30303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54" y="365113"/>
            <a:ext cx="10517671" cy="13255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955" y="1681087"/>
            <a:ext cx="5158803" cy="823875"/>
          </a:xfrm>
        </p:spPr>
        <p:txBody>
          <a:bodyPr anchor="b"/>
          <a:lstStyle>
            <a:lvl1pPr marL="0" indent="0">
              <a:buNone/>
              <a:defRPr sz="3125" b="1"/>
            </a:lvl1pPr>
            <a:lvl2pPr marL="591185" indent="0">
              <a:buNone/>
              <a:defRPr sz="2540" b="1"/>
            </a:lvl2pPr>
            <a:lvl3pPr marL="1181735" indent="0">
              <a:buNone/>
              <a:defRPr sz="2345" b="1"/>
            </a:lvl3pPr>
            <a:lvl4pPr marL="1772285" indent="0">
              <a:buNone/>
              <a:defRPr sz="2050" b="1"/>
            </a:lvl4pPr>
            <a:lvl5pPr marL="2362835" indent="0">
              <a:buNone/>
              <a:defRPr sz="2050" b="1"/>
            </a:lvl5pPr>
            <a:lvl6pPr marL="2954020" indent="0">
              <a:buNone/>
              <a:defRPr sz="2050" b="1"/>
            </a:lvl6pPr>
            <a:lvl7pPr marL="3544570" indent="0">
              <a:buNone/>
              <a:defRPr sz="2050" b="1"/>
            </a:lvl7pPr>
            <a:lvl8pPr marL="4135120" indent="0">
              <a:buNone/>
              <a:defRPr sz="2050" b="1"/>
            </a:lvl8pPr>
            <a:lvl9pPr marL="4725670" indent="0">
              <a:buNone/>
              <a:defRPr sz="2050" b="1"/>
            </a:lvl9pPr>
          </a:lstStyle>
          <a:p>
            <a:pPr lvl="0" fontAlgn="base"/>
            <a:r>
              <a:rPr lang="zh-CN" altLang="en-US" sz="312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955" y="2504962"/>
            <a:ext cx="5158803" cy="3684421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3426" y="1681087"/>
            <a:ext cx="5184208" cy="823875"/>
          </a:xfrm>
        </p:spPr>
        <p:txBody>
          <a:bodyPr anchor="b"/>
          <a:lstStyle>
            <a:lvl1pPr marL="0" indent="0">
              <a:buNone/>
              <a:defRPr sz="3125" b="1"/>
            </a:lvl1pPr>
            <a:lvl2pPr marL="591185" indent="0">
              <a:buNone/>
              <a:defRPr sz="2540" b="1"/>
            </a:lvl2pPr>
            <a:lvl3pPr marL="1181735" indent="0">
              <a:buNone/>
              <a:defRPr sz="2345" b="1"/>
            </a:lvl3pPr>
            <a:lvl4pPr marL="1772285" indent="0">
              <a:buNone/>
              <a:defRPr sz="2050" b="1"/>
            </a:lvl4pPr>
            <a:lvl5pPr marL="2362835" indent="0">
              <a:buNone/>
              <a:defRPr sz="2050" b="1"/>
            </a:lvl5pPr>
            <a:lvl6pPr marL="2954020" indent="0">
              <a:buNone/>
              <a:defRPr sz="2050" b="1"/>
            </a:lvl6pPr>
            <a:lvl7pPr marL="3544570" indent="0">
              <a:buNone/>
              <a:defRPr sz="2050" b="1"/>
            </a:lvl7pPr>
            <a:lvl8pPr marL="4135120" indent="0">
              <a:buNone/>
              <a:defRPr sz="2050" b="1"/>
            </a:lvl8pPr>
            <a:lvl9pPr marL="4725670" indent="0">
              <a:buNone/>
              <a:defRPr sz="2050" b="1"/>
            </a:lvl9pPr>
          </a:lstStyle>
          <a:p>
            <a:pPr lvl="0" fontAlgn="base"/>
            <a:r>
              <a:rPr lang="zh-CN" altLang="en-US" sz="312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3426" y="2504962"/>
            <a:ext cx="5184208" cy="3684421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13" name="日期占位符 6"/>
          <p:cNvSpPr>
            <a:spLocks noGrp="1"/>
          </p:cNvSpPr>
          <p:nvPr>
            <p:ph type="dt" sz="half" idx="12"/>
          </p:nvPr>
        </p:nvSpPr>
        <p:spPr>
          <a:xfrm>
            <a:off x="839788" y="6426200"/>
            <a:ext cx="2741613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E93E0D-C466-4CA4-AC15-CD523558DAD4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4" name="页脚占位符 7"/>
          <p:cNvSpPr>
            <a:spLocks noGrp="1"/>
          </p:cNvSpPr>
          <p:nvPr>
            <p:ph type="ftr" sz="quarter" idx="13"/>
          </p:nvPr>
        </p:nvSpPr>
        <p:spPr>
          <a:xfrm>
            <a:off x="4038600" y="6426200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5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8613775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pull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pull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58" y="457179"/>
            <a:ext cx="3933011" cy="1600128"/>
          </a:xfrm>
        </p:spPr>
        <p:txBody>
          <a:bodyPr/>
          <a:lstStyle>
            <a:lvl1pPr>
              <a:defRPr sz="41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208" y="987397"/>
            <a:ext cx="6173416" cy="4873406"/>
          </a:xfrm>
        </p:spPr>
        <p:txBody>
          <a:bodyPr/>
          <a:lstStyle>
            <a:lvl1pPr>
              <a:defRPr sz="4100"/>
            </a:lvl1pPr>
            <a:lvl2pPr>
              <a:defRPr sz="3615"/>
            </a:lvl2pPr>
            <a:lvl3pPr>
              <a:defRPr sz="3125"/>
            </a:lvl3pPr>
            <a:lvl4pPr>
              <a:defRPr sz="2540"/>
            </a:lvl4pPr>
            <a:lvl5pPr>
              <a:defRPr sz="2540"/>
            </a:lvl5pPr>
            <a:lvl6pPr>
              <a:defRPr sz="2540"/>
            </a:lvl6pPr>
            <a:lvl7pPr>
              <a:defRPr sz="2540"/>
            </a:lvl7pPr>
            <a:lvl8pPr>
              <a:defRPr sz="2540"/>
            </a:lvl8pPr>
            <a:lvl9pPr>
              <a:defRPr sz="254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361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3125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254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2540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958" y="2057309"/>
            <a:ext cx="3933011" cy="3811416"/>
          </a:xfrm>
        </p:spPr>
        <p:txBody>
          <a:bodyPr/>
          <a:lstStyle>
            <a:lvl1pPr marL="0" indent="0">
              <a:buNone/>
              <a:defRPr sz="2050"/>
            </a:lvl1pPr>
            <a:lvl2pPr marL="591185" indent="0">
              <a:buNone/>
              <a:defRPr sz="1855"/>
            </a:lvl2pPr>
            <a:lvl3pPr marL="1181735" indent="0">
              <a:buNone/>
              <a:defRPr sz="1565"/>
            </a:lvl3pPr>
            <a:lvl4pPr marL="1772285" indent="0">
              <a:buNone/>
              <a:defRPr sz="1270"/>
            </a:lvl4pPr>
            <a:lvl5pPr marL="2362835" indent="0">
              <a:buNone/>
              <a:defRPr sz="1270"/>
            </a:lvl5pPr>
            <a:lvl6pPr marL="2954020" indent="0">
              <a:buNone/>
              <a:defRPr sz="1270"/>
            </a:lvl6pPr>
            <a:lvl7pPr marL="3544570" indent="0">
              <a:buNone/>
              <a:defRPr sz="1270"/>
            </a:lvl7pPr>
            <a:lvl8pPr marL="4135120" indent="0">
              <a:buNone/>
              <a:defRPr sz="1270"/>
            </a:lvl8pPr>
            <a:lvl9pPr marL="4725670" indent="0">
              <a:buNone/>
              <a:defRPr sz="1270"/>
            </a:lvl9pPr>
          </a:lstStyle>
          <a:p>
            <a:pPr lvl="0" fontAlgn="base"/>
            <a:r>
              <a:rPr lang="zh-CN" altLang="en-US" sz="20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954" y="365125"/>
            <a:ext cx="10517671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954" y="1744961"/>
            <a:ext cx="515880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954" y="2615609"/>
            <a:ext cx="5158803" cy="357405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3416" y="1744961"/>
            <a:ext cx="518420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3416" y="2615609"/>
            <a:ext cx="5184208" cy="357405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pull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58" y="457179"/>
            <a:ext cx="3933011" cy="1600128"/>
          </a:xfrm>
        </p:spPr>
        <p:txBody>
          <a:bodyPr/>
          <a:lstStyle>
            <a:lvl1pPr>
              <a:defRPr sz="41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208" y="987397"/>
            <a:ext cx="6173416" cy="4873406"/>
          </a:xfrm>
        </p:spPr>
        <p:txBody>
          <a:bodyPr vert="horz" wrap="square" lIns="120975" tIns="60488" rIns="120975" bIns="60488" numCol="1" rtlCol="0" anchor="t" anchorCtr="0" compatLnSpc="1">
            <a:normAutofit/>
          </a:bodyPr>
          <a:lstStyle>
            <a:lvl1pPr marL="0" indent="0">
              <a:buNone/>
              <a:defRPr sz="4100"/>
            </a:lvl1pPr>
            <a:lvl2pPr marL="591185" indent="0">
              <a:buNone/>
              <a:defRPr sz="3615"/>
            </a:lvl2pPr>
            <a:lvl3pPr marL="1181735" indent="0">
              <a:buNone/>
              <a:defRPr sz="3125"/>
            </a:lvl3pPr>
            <a:lvl4pPr marL="1772285" indent="0">
              <a:buNone/>
              <a:defRPr sz="2540"/>
            </a:lvl4pPr>
            <a:lvl5pPr marL="2362835" indent="0">
              <a:buNone/>
              <a:defRPr sz="2540"/>
            </a:lvl5pPr>
            <a:lvl6pPr marL="2954020" indent="0">
              <a:buNone/>
              <a:defRPr sz="2540"/>
            </a:lvl6pPr>
            <a:lvl7pPr marL="3544570" indent="0">
              <a:buNone/>
              <a:defRPr sz="2540"/>
            </a:lvl7pPr>
            <a:lvl8pPr marL="4135120" indent="0">
              <a:buNone/>
              <a:defRPr sz="2540"/>
            </a:lvl8pPr>
            <a:lvl9pPr marL="4725670" indent="0">
              <a:buNone/>
              <a:defRPr sz="2540"/>
            </a:lvl9pPr>
          </a:lstStyle>
          <a:p>
            <a:pPr marL="0" marR="0" lvl="0" indent="0" algn="l" defTabSz="1181100" rtl="0" eaLnBrk="0" fontAlgn="base" latinLnBrk="0" hangingPunct="0">
              <a:lnSpc>
                <a:spcPct val="90000"/>
              </a:lnSpc>
              <a:spcBef>
                <a:spcPts val="2325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None/>
              <a:defRPr/>
            </a:pPr>
            <a:r>
              <a:rPr kumimoji="0" lang="zh-CN" altLang="en-US" sz="4100" b="0" i="0" u="none" strike="noStrike" kern="1200" cap="none" spc="0" normalizeH="0" baseline="0" noProof="0" smtClean="0">
                <a:ln>
                  <a:noFill/>
                </a:ln>
                <a:solidFill>
                  <a:srgbClr val="1A93C8"/>
                </a:solidFill>
                <a:effectLst/>
                <a:uLnTx/>
                <a:uFillTx/>
                <a:latin typeface="+mn-lt"/>
                <a:ea typeface="+mn-ea"/>
                <a:cs typeface="幼圆" panose="02010509060101010101" pitchFamily="49" charset="-122"/>
              </a:rPr>
              <a:t>单击图标添加图片</a:t>
            </a:r>
            <a:endParaRPr kumimoji="0" lang="en-US" sz="4100" b="0" i="0" u="none" strike="noStrike" kern="1200" cap="none" spc="0" normalizeH="0" baseline="0" noProof="0" dirty="0">
              <a:ln>
                <a:noFill/>
              </a:ln>
              <a:solidFill>
                <a:srgbClr val="1A93C8"/>
              </a:solidFill>
              <a:effectLst/>
              <a:uLnTx/>
              <a:uFillTx/>
              <a:latin typeface="+mn-lt"/>
              <a:ea typeface="+mn-ea"/>
              <a:cs typeface="幼圆" panose="02010509060101010101" pitchFamily="49" charset="-12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958" y="2057309"/>
            <a:ext cx="3933011" cy="3811416"/>
          </a:xfrm>
        </p:spPr>
        <p:txBody>
          <a:bodyPr/>
          <a:lstStyle>
            <a:lvl1pPr marL="0" indent="0">
              <a:buNone/>
              <a:defRPr sz="2050"/>
            </a:lvl1pPr>
            <a:lvl2pPr marL="591185" indent="0">
              <a:buNone/>
              <a:defRPr sz="1855"/>
            </a:lvl2pPr>
            <a:lvl3pPr marL="1181735" indent="0">
              <a:buNone/>
              <a:defRPr sz="1565"/>
            </a:lvl3pPr>
            <a:lvl4pPr marL="1772285" indent="0">
              <a:buNone/>
              <a:defRPr sz="1270"/>
            </a:lvl4pPr>
            <a:lvl5pPr marL="2362835" indent="0">
              <a:buNone/>
              <a:defRPr sz="1270"/>
            </a:lvl5pPr>
            <a:lvl6pPr marL="2954020" indent="0">
              <a:buNone/>
              <a:defRPr sz="1270"/>
            </a:lvl6pPr>
            <a:lvl7pPr marL="3544570" indent="0">
              <a:buNone/>
              <a:defRPr sz="1270"/>
            </a:lvl7pPr>
            <a:lvl8pPr marL="4135120" indent="0">
              <a:buNone/>
              <a:defRPr sz="1270"/>
            </a:lvl8pPr>
            <a:lvl9pPr marL="4725670" indent="0">
              <a:buNone/>
              <a:defRPr sz="1270"/>
            </a:lvl9pPr>
          </a:lstStyle>
          <a:p>
            <a:pPr lvl="0" fontAlgn="base"/>
            <a:r>
              <a:rPr lang="zh-CN" altLang="en-US" sz="20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pull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pull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6627" y="365111"/>
            <a:ext cx="2629418" cy="5811576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379" y="365111"/>
            <a:ext cx="7735824" cy="5811576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pull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pull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分析（动态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/>
          <p:cNvSpPr>
            <a:spLocks noGrp="1"/>
          </p:cNvSpPr>
          <p:nvPr>
            <p:ph type="dt" sz="half" idx="2"/>
          </p:nvPr>
        </p:nvSpPr>
        <p:spPr>
          <a:xfrm>
            <a:off x="815975" y="6597650"/>
            <a:ext cx="2568575" cy="21907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8AD25B-916F-4439-8BE9-0F73B2BEC00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79875" y="6492875"/>
            <a:ext cx="4117975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86813" y="6513513"/>
            <a:ext cx="2743200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p>
            <a:pPr algn="r" fontAlgn="base">
              <a:buNone/>
            </a:pPr>
            <a:fld id="{9A0DB2DC-4C9A-4742-B13C-FB6460FD3503}" type="slidenum">
              <a:rPr lang="zh-CN" altLang="en-US" b="1" strike="noStrike" noProof="1" dirty="0">
                <a:solidFill>
                  <a:srgbClr val="30303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b="1" strike="noStrike" noProof="1" dirty="0">
              <a:solidFill>
                <a:srgbClr val="30303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分析（静止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quarter" idx="13"/>
          </p:nvPr>
        </p:nvSpPr>
        <p:spPr>
          <a:xfrm>
            <a:off x="1123003" y="482578"/>
            <a:ext cx="913628" cy="914359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2"/>
          </p:nvPr>
        </p:nvSpPr>
        <p:spPr>
          <a:xfrm>
            <a:off x="554038" y="6483350"/>
            <a:ext cx="2743200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2469B5-8F8A-4D82-8508-B4C09663F64E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00513" y="6492875"/>
            <a:ext cx="4117975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129713" y="6492875"/>
            <a:ext cx="2743200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过程（静态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/>
          <p:cNvSpPr>
            <a:spLocks noGrp="1"/>
          </p:cNvSpPr>
          <p:nvPr>
            <p:ph type="dt" sz="half" idx="2"/>
          </p:nvPr>
        </p:nvSpPr>
        <p:spPr>
          <a:xfrm>
            <a:off x="687388" y="6492875"/>
            <a:ext cx="2743200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AE2387-9D44-4277-AB9C-167D7337C9C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00513" y="6503988"/>
            <a:ext cx="4117975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64588" y="6492875"/>
            <a:ext cx="2743200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设计（静态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pull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设计（动态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6"/>
          <p:cNvGrpSpPr/>
          <p:nvPr userDrawn="1"/>
        </p:nvGrpSpPr>
        <p:grpSpPr>
          <a:xfrm>
            <a:off x="690563" y="385763"/>
            <a:ext cx="661987" cy="1520825"/>
            <a:chOff x="7314523" y="1440019"/>
            <a:chExt cx="2081664" cy="7200494"/>
          </a:xfrm>
        </p:grpSpPr>
        <p:grpSp>
          <p:nvGrpSpPr>
            <p:cNvPr id="27655" name="组合 10"/>
            <p:cNvGrpSpPr/>
            <p:nvPr/>
          </p:nvGrpSpPr>
          <p:grpSpPr>
            <a:xfrm flipH="1">
              <a:off x="7314523" y="1440019"/>
              <a:ext cx="2081664" cy="2081979"/>
              <a:chOff x="2848130" y="1860030"/>
              <a:chExt cx="3807502" cy="3808079"/>
            </a:xfrm>
          </p:grpSpPr>
          <p:sp>
            <p:nvSpPr>
              <p:cNvPr id="16" name="六边形 15"/>
              <p:cNvSpPr/>
              <p:nvPr/>
            </p:nvSpPr>
            <p:spPr>
              <a:xfrm>
                <a:off x="2848130" y="1860030"/>
                <a:ext cx="3807502" cy="3808079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12096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28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ea typeface="+mn-ea"/>
                  <a:cs typeface="+mn-cs"/>
                </a:endParaRPr>
              </a:p>
            </p:txBody>
          </p:sp>
          <p:sp>
            <p:nvSpPr>
              <p:cNvPr id="17" name="六边形 16"/>
              <p:cNvSpPr/>
              <p:nvPr/>
            </p:nvSpPr>
            <p:spPr>
              <a:xfrm>
                <a:off x="2930303" y="1956259"/>
                <a:ext cx="3643155" cy="3615621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12096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28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5" name="文本框 36"/>
            <p:cNvSpPr txBox="1"/>
            <p:nvPr/>
          </p:nvSpPr>
          <p:spPr>
            <a:xfrm>
              <a:off x="7908570" y="1447533"/>
              <a:ext cx="973442" cy="71929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280" b="1" i="0" u="none" strike="noStrike" kern="0" cap="none" spc="0" normalizeH="0" baseline="0" noProof="0" dirty="0">
                <a:ln>
                  <a:noFill/>
                </a:ln>
                <a:solidFill>
                  <a:srgbClr val="E9474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8" name="标题 1"/>
          <p:cNvSpPr txBox="1"/>
          <p:nvPr/>
        </p:nvSpPr>
        <p:spPr>
          <a:xfrm>
            <a:off x="1433513" y="184150"/>
            <a:ext cx="1766888" cy="568325"/>
          </a:xfrm>
          <a:prstGeom prst="rect">
            <a:avLst/>
          </a:prstGeom>
          <a:noFill/>
          <a:ln>
            <a:noFill/>
          </a:ln>
        </p:spPr>
        <p:txBody>
          <a:bodyPr wrap="none" lIns="88617" tIns="44309" rIns="88617" bIns="44309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125" b="1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3125" b="1" i="0" u="none" strike="noStrike" kern="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687388" y="898525"/>
            <a:ext cx="108204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1446213" y="600075"/>
            <a:ext cx="2025650" cy="373063"/>
          </a:xfrm>
          <a:prstGeom prst="rect">
            <a:avLst/>
          </a:prstGeom>
          <a:noFill/>
          <a:ln>
            <a:noFill/>
          </a:ln>
        </p:spPr>
        <p:txBody>
          <a:bodyPr wrap="none" lIns="88617" tIns="44309" rIns="88617" bIns="44309">
            <a:spAutoFit/>
          </a:bodyPr>
          <a:lstStyle/>
          <a:p>
            <a:pPr marL="0" marR="0" lvl="1" indent="0" algn="ctr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55" b="0" i="0" u="none" strike="noStrike" kern="1200" cap="none" spc="0" normalizeH="0" baseline="0" noProof="0" dirty="0">
                <a:ln>
                  <a:noFill/>
                </a:ln>
                <a:solidFill>
                  <a:srgbClr val="5F5F5F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Teaching Design</a:t>
            </a:r>
            <a:endParaRPr kumimoji="0" lang="zh-CN" altLang="en-US" sz="1855" b="0" i="0" u="none" strike="noStrike" kern="1200" cap="none" spc="0" normalizeH="0" baseline="0" noProof="0" dirty="0">
              <a:ln>
                <a:noFill/>
              </a:ln>
              <a:solidFill>
                <a:srgbClr val="5F5F5F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1" name="组合 6"/>
          <p:cNvGrpSpPr/>
          <p:nvPr/>
        </p:nvGrpSpPr>
        <p:grpSpPr>
          <a:xfrm>
            <a:off x="334655" y="254796"/>
            <a:ext cx="835899" cy="566513"/>
            <a:chOff x="304799" y="673099"/>
            <a:chExt cx="4000501" cy="4000500"/>
          </a:xfrm>
          <a:gradFill flip="none" rotWithShape="1">
            <a:gsLst>
              <a:gs pos="0">
                <a:srgbClr val="009288">
                  <a:shade val="30000"/>
                  <a:satMod val="115000"/>
                </a:srgbClr>
              </a:gs>
              <a:gs pos="50000">
                <a:srgbClr val="009288">
                  <a:shade val="67500"/>
                  <a:satMod val="115000"/>
                </a:srgbClr>
              </a:gs>
              <a:gs pos="100000">
                <a:srgbClr val="009288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六边形 21"/>
            <p:cNvSpPr/>
            <p:nvPr/>
          </p:nvSpPr>
          <p:spPr>
            <a:xfrm>
              <a:off x="304799" y="673099"/>
              <a:ext cx="4000501" cy="4000500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4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/>
                <a:ea typeface="+mn-ea"/>
                <a:cs typeface="+mn-cs"/>
              </a:endParaRPr>
            </a:p>
          </p:txBody>
        </p:sp>
        <p:sp>
          <p:nvSpPr>
            <p:cNvPr id="23" name="六边形 22"/>
            <p:cNvSpPr/>
            <p:nvPr/>
          </p:nvSpPr>
          <p:spPr>
            <a:xfrm>
              <a:off x="538199" y="906497"/>
              <a:ext cx="3533713" cy="3533704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45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anose="020B0503020202020204"/>
                <a:ea typeface="+mn-ea"/>
                <a:cs typeface="+mn-cs"/>
              </a:endParaRPr>
            </a:p>
          </p:txBody>
        </p:sp>
      </p:grpSp>
      <p:sp>
        <p:nvSpPr>
          <p:cNvPr id="24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BCDF393-2683-41EE-8F25-E4B501BC9BCA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4763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3775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过程（动态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6"/>
          <p:cNvGrpSpPr/>
          <p:nvPr userDrawn="1"/>
        </p:nvGrpSpPr>
        <p:grpSpPr>
          <a:xfrm>
            <a:off x="690563" y="385763"/>
            <a:ext cx="661987" cy="1520825"/>
            <a:chOff x="7314523" y="1440019"/>
            <a:chExt cx="2081664" cy="7200494"/>
          </a:xfrm>
        </p:grpSpPr>
        <p:grpSp>
          <p:nvGrpSpPr>
            <p:cNvPr id="28679" name="组合 10"/>
            <p:cNvGrpSpPr/>
            <p:nvPr/>
          </p:nvGrpSpPr>
          <p:grpSpPr>
            <a:xfrm flipH="1">
              <a:off x="7314523" y="1440019"/>
              <a:ext cx="2081664" cy="2081979"/>
              <a:chOff x="2848130" y="1860030"/>
              <a:chExt cx="3807502" cy="3808079"/>
            </a:xfrm>
          </p:grpSpPr>
          <p:sp>
            <p:nvSpPr>
              <p:cNvPr id="16" name="六边形 15"/>
              <p:cNvSpPr/>
              <p:nvPr/>
            </p:nvSpPr>
            <p:spPr>
              <a:xfrm>
                <a:off x="2848130" y="1860030"/>
                <a:ext cx="3807502" cy="3808079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12096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28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ea typeface="+mn-ea"/>
                  <a:cs typeface="+mn-cs"/>
                </a:endParaRPr>
              </a:p>
            </p:txBody>
          </p:sp>
          <p:sp>
            <p:nvSpPr>
              <p:cNvPr id="17" name="六边形 16"/>
              <p:cNvSpPr/>
              <p:nvPr/>
            </p:nvSpPr>
            <p:spPr>
              <a:xfrm>
                <a:off x="2930303" y="1956259"/>
                <a:ext cx="3643155" cy="3615621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12096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28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5" name="文本框 36"/>
            <p:cNvSpPr txBox="1"/>
            <p:nvPr/>
          </p:nvSpPr>
          <p:spPr>
            <a:xfrm>
              <a:off x="7908570" y="1447533"/>
              <a:ext cx="973442" cy="71929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280" b="1" i="0" u="none" strike="noStrike" kern="0" cap="none" spc="0" normalizeH="0" baseline="0" noProof="0" dirty="0">
                <a:ln>
                  <a:noFill/>
                </a:ln>
                <a:solidFill>
                  <a:srgbClr val="E9474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8" name="标题 1"/>
          <p:cNvSpPr txBox="1"/>
          <p:nvPr/>
        </p:nvSpPr>
        <p:spPr>
          <a:xfrm>
            <a:off x="1433513" y="184150"/>
            <a:ext cx="1766888" cy="568325"/>
          </a:xfrm>
          <a:prstGeom prst="rect">
            <a:avLst/>
          </a:prstGeom>
          <a:noFill/>
          <a:ln>
            <a:noFill/>
          </a:ln>
        </p:spPr>
        <p:txBody>
          <a:bodyPr wrap="none" lIns="88617" tIns="44309" rIns="88617" bIns="44309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125" b="1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3125" b="1" i="0" u="none" strike="noStrike" kern="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687388" y="898525"/>
            <a:ext cx="108204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1411288" y="600075"/>
            <a:ext cx="2095500" cy="373063"/>
          </a:xfrm>
          <a:prstGeom prst="rect">
            <a:avLst/>
          </a:prstGeom>
          <a:noFill/>
          <a:ln>
            <a:noFill/>
          </a:ln>
        </p:spPr>
        <p:txBody>
          <a:bodyPr wrap="none" lIns="88617" tIns="44309" rIns="88617" bIns="44309">
            <a:spAutoFit/>
          </a:bodyPr>
          <a:lstStyle/>
          <a:p>
            <a:pPr marL="0" marR="0" lvl="1" indent="0" algn="ctr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55" b="0" i="0" u="none" strike="noStrike" kern="1200" cap="none" spc="0" normalizeH="0" baseline="0" noProof="0" dirty="0">
                <a:ln>
                  <a:noFill/>
                </a:ln>
                <a:solidFill>
                  <a:srgbClr val="5F5F5F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Teaching Process</a:t>
            </a:r>
            <a:endParaRPr kumimoji="0" lang="zh-CN" altLang="en-US" sz="1855" b="0" i="0" u="none" strike="noStrike" kern="1200" cap="none" spc="0" normalizeH="0" baseline="0" noProof="0" dirty="0">
              <a:ln>
                <a:noFill/>
              </a:ln>
              <a:solidFill>
                <a:srgbClr val="5F5F5F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1" name="组合 6"/>
          <p:cNvGrpSpPr/>
          <p:nvPr/>
        </p:nvGrpSpPr>
        <p:grpSpPr>
          <a:xfrm>
            <a:off x="334655" y="254796"/>
            <a:ext cx="835899" cy="566513"/>
            <a:chOff x="304799" y="673099"/>
            <a:chExt cx="4000501" cy="4000500"/>
          </a:xfrm>
          <a:gradFill flip="none" rotWithShape="1">
            <a:gsLst>
              <a:gs pos="0">
                <a:srgbClr val="009288">
                  <a:shade val="30000"/>
                  <a:satMod val="115000"/>
                </a:srgbClr>
              </a:gs>
              <a:gs pos="50000">
                <a:srgbClr val="009288">
                  <a:shade val="67500"/>
                  <a:satMod val="115000"/>
                </a:srgbClr>
              </a:gs>
              <a:gs pos="100000">
                <a:srgbClr val="009288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六边形 21"/>
            <p:cNvSpPr/>
            <p:nvPr/>
          </p:nvSpPr>
          <p:spPr>
            <a:xfrm>
              <a:off x="304799" y="673099"/>
              <a:ext cx="4000501" cy="4000500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4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/>
                <a:ea typeface="+mn-ea"/>
                <a:cs typeface="+mn-cs"/>
              </a:endParaRPr>
            </a:p>
          </p:txBody>
        </p:sp>
        <p:sp>
          <p:nvSpPr>
            <p:cNvPr id="23" name="六边形 22"/>
            <p:cNvSpPr/>
            <p:nvPr/>
          </p:nvSpPr>
          <p:spPr>
            <a:xfrm>
              <a:off x="538199" y="906497"/>
              <a:ext cx="3533713" cy="3533704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45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anose="020B0503020202020204"/>
                <a:ea typeface="+mn-ea"/>
                <a:cs typeface="+mn-cs"/>
              </a:endParaRPr>
            </a:p>
          </p:txBody>
        </p:sp>
      </p:grpSp>
      <p:sp>
        <p:nvSpPr>
          <p:cNvPr id="24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0E13E5-F399-4DE4-85EA-A7266E343B31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4763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3775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9138" y="2159000"/>
            <a:ext cx="5716126" cy="1382450"/>
          </a:xfrm>
        </p:spPr>
        <p:txBody>
          <a:bodyPr anchor="b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/>
          </p:nvPr>
        </p:nvSpPr>
        <p:spPr>
          <a:xfrm>
            <a:off x="3239138" y="3733201"/>
            <a:ext cx="5716126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pull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反思（动态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6"/>
          <p:cNvGrpSpPr/>
          <p:nvPr userDrawn="1"/>
        </p:nvGrpSpPr>
        <p:grpSpPr>
          <a:xfrm>
            <a:off x="690563" y="385763"/>
            <a:ext cx="661987" cy="1520825"/>
            <a:chOff x="7314523" y="1440019"/>
            <a:chExt cx="2081664" cy="7200494"/>
          </a:xfrm>
        </p:grpSpPr>
        <p:grpSp>
          <p:nvGrpSpPr>
            <p:cNvPr id="29703" name="组合 10"/>
            <p:cNvGrpSpPr/>
            <p:nvPr/>
          </p:nvGrpSpPr>
          <p:grpSpPr>
            <a:xfrm flipH="1">
              <a:off x="7314523" y="1440019"/>
              <a:ext cx="2081664" cy="2081979"/>
              <a:chOff x="2848130" y="1860030"/>
              <a:chExt cx="3807502" cy="3808079"/>
            </a:xfrm>
          </p:grpSpPr>
          <p:sp>
            <p:nvSpPr>
              <p:cNvPr id="16" name="六边形 15"/>
              <p:cNvSpPr/>
              <p:nvPr/>
            </p:nvSpPr>
            <p:spPr>
              <a:xfrm>
                <a:off x="2848130" y="1860030"/>
                <a:ext cx="3807502" cy="3808079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12096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28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ea typeface="+mn-ea"/>
                  <a:cs typeface="+mn-cs"/>
                </a:endParaRPr>
              </a:p>
            </p:txBody>
          </p:sp>
          <p:sp>
            <p:nvSpPr>
              <p:cNvPr id="17" name="六边形 16"/>
              <p:cNvSpPr/>
              <p:nvPr/>
            </p:nvSpPr>
            <p:spPr>
              <a:xfrm>
                <a:off x="2930303" y="1956259"/>
                <a:ext cx="3643155" cy="3615621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12096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28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5" name="文本框 36"/>
            <p:cNvSpPr txBox="1"/>
            <p:nvPr/>
          </p:nvSpPr>
          <p:spPr>
            <a:xfrm>
              <a:off x="7908570" y="1447533"/>
              <a:ext cx="973442" cy="71929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280" b="1" i="0" u="none" strike="noStrike" kern="0" cap="none" spc="0" normalizeH="0" baseline="0" noProof="0" dirty="0">
                <a:ln>
                  <a:noFill/>
                </a:ln>
                <a:solidFill>
                  <a:srgbClr val="E9474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8" name="标题 1"/>
          <p:cNvSpPr txBox="1"/>
          <p:nvPr/>
        </p:nvSpPr>
        <p:spPr>
          <a:xfrm>
            <a:off x="1433513" y="184150"/>
            <a:ext cx="1766888" cy="568325"/>
          </a:xfrm>
          <a:prstGeom prst="rect">
            <a:avLst/>
          </a:prstGeom>
          <a:noFill/>
          <a:ln>
            <a:noFill/>
          </a:ln>
        </p:spPr>
        <p:txBody>
          <a:bodyPr wrap="none" lIns="88617" tIns="44309" rIns="88617" bIns="44309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125" b="1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3125" b="1" i="0" u="none" strike="noStrike" kern="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687388" y="898525"/>
            <a:ext cx="108204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1387475" y="600075"/>
            <a:ext cx="2249488" cy="373063"/>
          </a:xfrm>
          <a:prstGeom prst="rect">
            <a:avLst/>
          </a:prstGeom>
          <a:noFill/>
          <a:ln>
            <a:noFill/>
          </a:ln>
        </p:spPr>
        <p:txBody>
          <a:bodyPr wrap="none" lIns="88617" tIns="44309" rIns="88617" bIns="44309">
            <a:spAutoFit/>
          </a:bodyPr>
          <a:lstStyle/>
          <a:p>
            <a:pPr marL="0" marR="0" lvl="1" indent="0" algn="ctr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55" b="0" i="0" u="none" strike="noStrike" kern="1200" cap="none" spc="0" normalizeH="0" baseline="0" noProof="0" dirty="0">
                <a:ln>
                  <a:noFill/>
                </a:ln>
                <a:solidFill>
                  <a:srgbClr val="5F5F5F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Teaching Refletion</a:t>
            </a:r>
            <a:endParaRPr kumimoji="0" lang="en-US" altLang="zh-CN" sz="1855" b="0" i="0" u="none" strike="noStrike" kern="1200" cap="none" spc="0" normalizeH="0" baseline="0" noProof="0" dirty="0">
              <a:ln>
                <a:noFill/>
              </a:ln>
              <a:solidFill>
                <a:srgbClr val="5F5F5F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1" name="组合 6"/>
          <p:cNvGrpSpPr/>
          <p:nvPr/>
        </p:nvGrpSpPr>
        <p:grpSpPr>
          <a:xfrm>
            <a:off x="334655" y="254796"/>
            <a:ext cx="835899" cy="566513"/>
            <a:chOff x="304799" y="673099"/>
            <a:chExt cx="4000501" cy="4000500"/>
          </a:xfrm>
          <a:gradFill flip="none" rotWithShape="1">
            <a:gsLst>
              <a:gs pos="0">
                <a:srgbClr val="009288">
                  <a:shade val="30000"/>
                  <a:satMod val="115000"/>
                </a:srgbClr>
              </a:gs>
              <a:gs pos="50000">
                <a:srgbClr val="009288">
                  <a:shade val="67500"/>
                  <a:satMod val="115000"/>
                </a:srgbClr>
              </a:gs>
              <a:gs pos="100000">
                <a:srgbClr val="009288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六边形 21"/>
            <p:cNvSpPr/>
            <p:nvPr/>
          </p:nvSpPr>
          <p:spPr>
            <a:xfrm>
              <a:off x="304799" y="673099"/>
              <a:ext cx="4000501" cy="4000500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4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/>
                <a:ea typeface="+mn-ea"/>
                <a:cs typeface="+mn-cs"/>
              </a:endParaRPr>
            </a:p>
          </p:txBody>
        </p:sp>
        <p:sp>
          <p:nvSpPr>
            <p:cNvPr id="23" name="六边形 22"/>
            <p:cNvSpPr/>
            <p:nvPr/>
          </p:nvSpPr>
          <p:spPr>
            <a:xfrm>
              <a:off x="538199" y="906497"/>
              <a:ext cx="3533713" cy="3533704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45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anose="020B0503020202020204"/>
                <a:ea typeface="+mn-ea"/>
                <a:cs typeface="+mn-cs"/>
              </a:endParaRPr>
            </a:p>
          </p:txBody>
        </p:sp>
      </p:grpSp>
      <p:sp>
        <p:nvSpPr>
          <p:cNvPr id="24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06AD676-1902-40E3-9674-42FB617859FF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4763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3775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反思（静态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3"/>
          <p:cNvSpPr>
            <a:spLocks noChangeArrowheads="1"/>
          </p:cNvSpPr>
          <p:nvPr/>
        </p:nvSpPr>
        <p:spPr bwMode="auto">
          <a:xfrm>
            <a:off x="1387475" y="600075"/>
            <a:ext cx="2249488" cy="373063"/>
          </a:xfrm>
          <a:prstGeom prst="rect">
            <a:avLst/>
          </a:prstGeom>
          <a:noFill/>
          <a:ln>
            <a:noFill/>
          </a:ln>
        </p:spPr>
        <p:txBody>
          <a:bodyPr wrap="none" lIns="88617" tIns="44309" rIns="88617" bIns="44309">
            <a:spAutoFit/>
          </a:bodyPr>
          <a:lstStyle/>
          <a:p>
            <a:pPr marL="0" marR="0" lvl="1" indent="0" algn="ctr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55" b="0" i="0" u="none" strike="noStrike" kern="1200" cap="none" spc="0" normalizeH="0" baseline="0" noProof="0" dirty="0">
                <a:ln>
                  <a:noFill/>
                </a:ln>
                <a:solidFill>
                  <a:srgbClr val="5F5F5F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Teaching Refletion</a:t>
            </a:r>
            <a:endParaRPr kumimoji="0" lang="en-US" altLang="zh-CN" sz="1855" b="0" i="0" u="none" strike="noStrike" kern="1200" cap="none" spc="0" normalizeH="0" baseline="0" noProof="0" dirty="0">
              <a:ln>
                <a:noFill/>
              </a:ln>
              <a:solidFill>
                <a:srgbClr val="5F5F5F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4" name="组合 6"/>
          <p:cNvGrpSpPr/>
          <p:nvPr/>
        </p:nvGrpSpPr>
        <p:grpSpPr>
          <a:xfrm>
            <a:off x="334655" y="254796"/>
            <a:ext cx="835899" cy="566513"/>
            <a:chOff x="304799" y="673099"/>
            <a:chExt cx="4000501" cy="4000500"/>
          </a:xfrm>
          <a:gradFill flip="none" rotWithShape="1">
            <a:gsLst>
              <a:gs pos="0">
                <a:srgbClr val="009288">
                  <a:shade val="30000"/>
                  <a:satMod val="115000"/>
                </a:srgbClr>
              </a:gs>
              <a:gs pos="50000">
                <a:srgbClr val="009288">
                  <a:shade val="67500"/>
                  <a:satMod val="115000"/>
                </a:srgbClr>
              </a:gs>
              <a:gs pos="100000">
                <a:srgbClr val="009288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六边形 14"/>
            <p:cNvSpPr/>
            <p:nvPr/>
          </p:nvSpPr>
          <p:spPr>
            <a:xfrm>
              <a:off x="304799" y="673099"/>
              <a:ext cx="4000501" cy="4000500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4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/>
                <a:ea typeface="+mn-ea"/>
                <a:cs typeface="+mn-cs"/>
              </a:endParaRPr>
            </a:p>
          </p:txBody>
        </p:sp>
        <p:sp>
          <p:nvSpPr>
            <p:cNvPr id="16" name="六边形 15"/>
            <p:cNvSpPr/>
            <p:nvPr/>
          </p:nvSpPr>
          <p:spPr>
            <a:xfrm>
              <a:off x="538199" y="906497"/>
              <a:ext cx="3533713" cy="3533704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45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anose="020B0503020202020204"/>
                <a:ea typeface="+mn-ea"/>
                <a:cs typeface="+mn-cs"/>
              </a:endParaRPr>
            </a:p>
          </p:txBody>
        </p:sp>
      </p:grpSp>
      <p:grpSp>
        <p:nvGrpSpPr>
          <p:cNvPr id="30728" name="6"/>
          <p:cNvGrpSpPr/>
          <p:nvPr userDrawn="1"/>
        </p:nvGrpSpPr>
        <p:grpSpPr>
          <a:xfrm>
            <a:off x="690563" y="385763"/>
            <a:ext cx="661987" cy="1520825"/>
            <a:chOff x="7314523" y="1440019"/>
            <a:chExt cx="2081664" cy="7200494"/>
          </a:xfrm>
        </p:grpSpPr>
        <p:grpSp>
          <p:nvGrpSpPr>
            <p:cNvPr id="30729" name="组合 10"/>
            <p:cNvGrpSpPr/>
            <p:nvPr/>
          </p:nvGrpSpPr>
          <p:grpSpPr>
            <a:xfrm flipH="1">
              <a:off x="7314523" y="1440019"/>
              <a:ext cx="2081664" cy="2081979"/>
              <a:chOff x="2848130" y="1860030"/>
              <a:chExt cx="3807502" cy="3808079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2848130" y="1860030"/>
                <a:ext cx="3807502" cy="3808079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12096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28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ea typeface="+mn-ea"/>
                  <a:cs typeface="+mn-cs"/>
                </a:endParaRPr>
              </a:p>
            </p:txBody>
          </p:sp>
          <p:sp>
            <p:nvSpPr>
              <p:cNvPr id="21" name="六边形 20"/>
              <p:cNvSpPr/>
              <p:nvPr/>
            </p:nvSpPr>
            <p:spPr>
              <a:xfrm>
                <a:off x="2930303" y="1956259"/>
                <a:ext cx="3643155" cy="3615621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12096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28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9" name="文本框 36"/>
            <p:cNvSpPr txBox="1"/>
            <p:nvPr/>
          </p:nvSpPr>
          <p:spPr>
            <a:xfrm>
              <a:off x="7908570" y="1447533"/>
              <a:ext cx="973442" cy="71929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280" b="1" i="0" u="none" strike="noStrike" kern="0" cap="none" spc="0" normalizeH="0" baseline="0" noProof="0" dirty="0">
                <a:ln>
                  <a:noFill/>
                </a:ln>
                <a:solidFill>
                  <a:srgbClr val="E9474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" name="标题 1"/>
          <p:cNvSpPr txBox="1"/>
          <p:nvPr/>
        </p:nvSpPr>
        <p:spPr>
          <a:xfrm>
            <a:off x="1433513" y="184150"/>
            <a:ext cx="1766888" cy="568325"/>
          </a:xfrm>
          <a:prstGeom prst="rect">
            <a:avLst/>
          </a:prstGeom>
          <a:noFill/>
          <a:ln>
            <a:noFill/>
          </a:ln>
        </p:spPr>
        <p:txBody>
          <a:bodyPr wrap="none" lIns="88617" tIns="44309" rIns="88617" bIns="44309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125" b="1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3125" b="1" i="0" u="none" strike="noStrike" kern="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687388" y="898525"/>
            <a:ext cx="108204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E2DD0E8-958F-4E70-A583-2D0A3E509491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4763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3775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366" y="713673"/>
            <a:ext cx="4682576" cy="1428161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3629" y="713673"/>
            <a:ext cx="5713007" cy="54036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366" y="2313873"/>
            <a:ext cx="4682576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446956" y="365125"/>
            <a:ext cx="909080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365" y="365125"/>
            <a:ext cx="9448303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.xml"/><Relationship Id="rId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4.xml"/><Relationship Id="rId21" Type="http://schemas.openxmlformats.org/officeDocument/2006/relationships/theme" Target="../theme/theme3.xml"/><Relationship Id="rId20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0.xml"/><Relationship Id="rId8" Type="http://schemas.openxmlformats.org/officeDocument/2006/relationships/slideLayout" Target="../slideLayouts/slideLayout49.xml"/><Relationship Id="rId7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4.xml"/><Relationship Id="rId21" Type="http://schemas.openxmlformats.org/officeDocument/2006/relationships/theme" Target="../theme/theme4.xml"/><Relationship Id="rId20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8775" cy="13255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12"/>
            </p:custDataLst>
          </p:nvPr>
        </p:nvSpPr>
        <p:spPr>
          <a:xfrm>
            <a:off x="838200" y="1825625"/>
            <a:ext cx="10518775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defRPr sz="1200" noProof="1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797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defRPr sz="1200" noProof="1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3775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2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>
    <p:pull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2" name="矩形 11"/>
          <p:cNvSpPr/>
          <p:nvPr/>
        </p:nvSpPr>
        <p:spPr>
          <a:xfrm>
            <a:off x="-34925" y="-15875"/>
            <a:ext cx="12201525" cy="6889750"/>
          </a:xfrm>
          <a:prstGeom prst="rect">
            <a:avLst/>
          </a:prstGeom>
          <a:blipFill rotWithShape="1">
            <a:blip r:embed="rId1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152" tIns="59076" rIns="118152" bIns="59076" anchor="ctr"/>
          <a:lstStyle/>
          <a:p>
            <a:pPr marL="0" marR="0" lvl="0" indent="0" algn="ctr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1" name="Text Placeholder 2"/>
          <p:cNvSpPr>
            <a:spLocks noGrp="1"/>
          </p:cNvSpPr>
          <p:nvPr>
            <p:ph type="body"/>
          </p:nvPr>
        </p:nvSpPr>
        <p:spPr>
          <a:xfrm>
            <a:off x="647700" y="1116013"/>
            <a:ext cx="10790238" cy="5345112"/>
          </a:xfrm>
          <a:prstGeom prst="rect">
            <a:avLst/>
          </a:prstGeom>
          <a:noFill/>
          <a:ln w="9525">
            <a:noFill/>
          </a:ln>
        </p:spPr>
        <p:txBody>
          <a:bodyPr lIns="120975" tIns="60488" rIns="120975" bIns="60488" anchor="t"/>
          <a:p>
            <a:pPr lvl="0"/>
            <a:r>
              <a:rPr lang="en-US" altLang="en-US" dirty="0"/>
              <a:t>单击此处编辑母版文本样式</a:t>
            </a:r>
            <a:endParaRPr lang="en-US" altLang="en-US" dirty="0"/>
          </a:p>
          <a:p>
            <a:pPr lvl="1"/>
            <a:r>
              <a:rPr lang="en-US" altLang="en-US" dirty="0"/>
              <a:t>第二级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buFontTx/>
              <a:buNone/>
              <a:defRPr sz="1200">
                <a:solidFill>
                  <a:srgbClr val="A6A6A6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38A2E4-28BE-42A5-9463-2B86E582D7C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4763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 algn="ctr">
              <a:buFontTx/>
              <a:buNone/>
              <a:defRPr sz="1200">
                <a:solidFill>
                  <a:srgbClr val="A6A6A6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3775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 algn="r">
              <a:defRPr sz="1100">
                <a:solidFill>
                  <a:srgbClr val="A6A6A6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2055" name="Title Placeholder 1"/>
          <p:cNvSpPr>
            <a:spLocks noGrp="1"/>
          </p:cNvSpPr>
          <p:nvPr>
            <p:ph type="title"/>
          </p:nvPr>
        </p:nvSpPr>
        <p:spPr>
          <a:xfrm>
            <a:off x="647700" y="255588"/>
            <a:ext cx="10790238" cy="582612"/>
          </a:xfrm>
          <a:prstGeom prst="rect">
            <a:avLst/>
          </a:prstGeom>
          <a:noFill/>
          <a:ln w="9525">
            <a:noFill/>
          </a:ln>
        </p:spPr>
        <p:txBody>
          <a:bodyPr lIns="120975" tIns="60488" rIns="120975" bIns="60488" anchor="b"/>
          <a:p>
            <a:pPr lvl="0"/>
            <a:r>
              <a:rPr lang="en-US" altLang="en-US" dirty="0"/>
              <a:t>单击此处编辑母版标题样式</a:t>
            </a:r>
            <a:endParaRPr lang="en-US" altLang="zh-CN" dirty="0"/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76200" y="6478588"/>
            <a:ext cx="11977688" cy="0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7469188" y="5659438"/>
            <a:ext cx="4254500" cy="819150"/>
          </a:xfrm>
          <a:custGeom>
            <a:avLst/>
            <a:gdLst>
              <a:gd name="T0" fmla="*/ 7933 w 8000"/>
              <a:gd name="T1" fmla="*/ 1418 h 1542"/>
              <a:gd name="T2" fmla="*/ 7832 w 8000"/>
              <a:gd name="T3" fmla="*/ 1315 h 1542"/>
              <a:gd name="T4" fmla="*/ 7738 w 8000"/>
              <a:gd name="T5" fmla="*/ 1352 h 1542"/>
              <a:gd name="T6" fmla="*/ 7673 w 8000"/>
              <a:gd name="T7" fmla="*/ 1336 h 1542"/>
              <a:gd name="T8" fmla="*/ 7538 w 8000"/>
              <a:gd name="T9" fmla="*/ 1313 h 1542"/>
              <a:gd name="T10" fmla="*/ 7430 w 8000"/>
              <a:gd name="T11" fmla="*/ 1287 h 1542"/>
              <a:gd name="T12" fmla="*/ 7292 w 8000"/>
              <a:gd name="T13" fmla="*/ 1358 h 1542"/>
              <a:gd name="T14" fmla="*/ 7170 w 8000"/>
              <a:gd name="T15" fmla="*/ 1352 h 1542"/>
              <a:gd name="T16" fmla="*/ 6993 w 8000"/>
              <a:gd name="T17" fmla="*/ 1400 h 1542"/>
              <a:gd name="T18" fmla="*/ 6886 w 8000"/>
              <a:gd name="T19" fmla="*/ 1357 h 1542"/>
              <a:gd name="T20" fmla="*/ 6766 w 8000"/>
              <a:gd name="T21" fmla="*/ 1380 h 1542"/>
              <a:gd name="T22" fmla="*/ 6640 w 8000"/>
              <a:gd name="T23" fmla="*/ 1194 h 1542"/>
              <a:gd name="T24" fmla="*/ 6505 w 8000"/>
              <a:gd name="T25" fmla="*/ 1157 h 1542"/>
              <a:gd name="T26" fmla="*/ 6381 w 8000"/>
              <a:gd name="T27" fmla="*/ 1311 h 1542"/>
              <a:gd name="T28" fmla="*/ 6242 w 8000"/>
              <a:gd name="T29" fmla="*/ 1181 h 1542"/>
              <a:gd name="T30" fmla="*/ 5688 w 8000"/>
              <a:gd name="T31" fmla="*/ 818 h 1542"/>
              <a:gd name="T32" fmla="*/ 5396 w 8000"/>
              <a:gd name="T33" fmla="*/ 674 h 1542"/>
              <a:gd name="T34" fmla="*/ 5346 w 8000"/>
              <a:gd name="T35" fmla="*/ 615 h 1542"/>
              <a:gd name="T36" fmla="*/ 5292 w 8000"/>
              <a:gd name="T37" fmla="*/ 1274 h 1542"/>
              <a:gd name="T38" fmla="*/ 5007 w 8000"/>
              <a:gd name="T39" fmla="*/ 1089 h 1542"/>
              <a:gd name="T40" fmla="*/ 4819 w 8000"/>
              <a:gd name="T41" fmla="*/ 685 h 1542"/>
              <a:gd name="T42" fmla="*/ 4540 w 8000"/>
              <a:gd name="T43" fmla="*/ 1250 h 1542"/>
              <a:gd name="T44" fmla="*/ 4474 w 8000"/>
              <a:gd name="T45" fmla="*/ 1255 h 1542"/>
              <a:gd name="T46" fmla="*/ 4398 w 8000"/>
              <a:gd name="T47" fmla="*/ 1265 h 1542"/>
              <a:gd name="T48" fmla="*/ 4286 w 8000"/>
              <a:gd name="T49" fmla="*/ 1131 h 1542"/>
              <a:gd name="T50" fmla="*/ 4046 w 8000"/>
              <a:gd name="T51" fmla="*/ 1117 h 1542"/>
              <a:gd name="T52" fmla="*/ 3923 w 8000"/>
              <a:gd name="T53" fmla="*/ 975 h 1542"/>
              <a:gd name="T54" fmla="*/ 3742 w 8000"/>
              <a:gd name="T55" fmla="*/ 1095 h 1542"/>
              <a:gd name="T56" fmla="*/ 3585 w 8000"/>
              <a:gd name="T57" fmla="*/ 1415 h 1542"/>
              <a:gd name="T58" fmla="*/ 3463 w 8000"/>
              <a:gd name="T59" fmla="*/ 1255 h 1542"/>
              <a:gd name="T60" fmla="*/ 3390 w 8000"/>
              <a:gd name="T61" fmla="*/ 372 h 1542"/>
              <a:gd name="T62" fmla="*/ 3367 w 8000"/>
              <a:gd name="T63" fmla="*/ 187 h 1542"/>
              <a:gd name="T64" fmla="*/ 3329 w 8000"/>
              <a:gd name="T65" fmla="*/ 695 h 1542"/>
              <a:gd name="T66" fmla="*/ 2997 w 8000"/>
              <a:gd name="T67" fmla="*/ 1479 h 1542"/>
              <a:gd name="T68" fmla="*/ 2797 w 8000"/>
              <a:gd name="T69" fmla="*/ 1119 h 1542"/>
              <a:gd name="T70" fmla="*/ 2628 w 8000"/>
              <a:gd name="T71" fmla="*/ 1372 h 1542"/>
              <a:gd name="T72" fmla="*/ 2470 w 8000"/>
              <a:gd name="T73" fmla="*/ 1378 h 1542"/>
              <a:gd name="T74" fmla="*/ 2310 w 8000"/>
              <a:gd name="T75" fmla="*/ 1440 h 1542"/>
              <a:gd name="T76" fmla="*/ 2152 w 8000"/>
              <a:gd name="T77" fmla="*/ 1391 h 1542"/>
              <a:gd name="T78" fmla="*/ 2055 w 8000"/>
              <a:gd name="T79" fmla="*/ 1463 h 1542"/>
              <a:gd name="T80" fmla="*/ 1975 w 8000"/>
              <a:gd name="T81" fmla="*/ 1479 h 1542"/>
              <a:gd name="T82" fmla="*/ 1805 w 8000"/>
              <a:gd name="T83" fmla="*/ 1456 h 1542"/>
              <a:gd name="T84" fmla="*/ 1673 w 8000"/>
              <a:gd name="T85" fmla="*/ 1469 h 1542"/>
              <a:gd name="T86" fmla="*/ 1531 w 8000"/>
              <a:gd name="T87" fmla="*/ 1408 h 1542"/>
              <a:gd name="T88" fmla="*/ 1443 w 8000"/>
              <a:gd name="T89" fmla="*/ 1265 h 1542"/>
              <a:gd name="T90" fmla="*/ 1253 w 8000"/>
              <a:gd name="T91" fmla="*/ 1421 h 1542"/>
              <a:gd name="T92" fmla="*/ 1155 w 8000"/>
              <a:gd name="T93" fmla="*/ 1401 h 1542"/>
              <a:gd name="T94" fmla="*/ 1051 w 8000"/>
              <a:gd name="T95" fmla="*/ 1389 h 1542"/>
              <a:gd name="T96" fmla="*/ 969 w 8000"/>
              <a:gd name="T97" fmla="*/ 1224 h 1542"/>
              <a:gd name="T98" fmla="*/ 843 w 8000"/>
              <a:gd name="T99" fmla="*/ 1375 h 1542"/>
              <a:gd name="T100" fmla="*/ 664 w 8000"/>
              <a:gd name="T101" fmla="*/ 1427 h 1542"/>
              <a:gd name="T102" fmla="*/ 515 w 8000"/>
              <a:gd name="T103" fmla="*/ 1241 h 1542"/>
              <a:gd name="T104" fmla="*/ 320 w 8000"/>
              <a:gd name="T105" fmla="*/ 1245 h 1542"/>
              <a:gd name="T106" fmla="*/ 218 w 8000"/>
              <a:gd name="T107" fmla="*/ 1342 h 1542"/>
              <a:gd name="T108" fmla="*/ 56 w 8000"/>
              <a:gd name="T109" fmla="*/ 1357 h 1542"/>
              <a:gd name="T110" fmla="*/ 3369 w 8000"/>
              <a:gd name="T111" fmla="*/ 1408 h 1542"/>
              <a:gd name="T112" fmla="*/ 3356 w 8000"/>
              <a:gd name="T113" fmla="*/ 1141 h 1542"/>
              <a:gd name="T114" fmla="*/ 3356 w 8000"/>
              <a:gd name="T115" fmla="*/ 872 h 1542"/>
              <a:gd name="T116" fmla="*/ 3356 w 8000"/>
              <a:gd name="T117" fmla="*/ 756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0" h="1542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4" y="1333"/>
                  <a:pt x="6414" y="1333"/>
                  <a:pt x="6414" y="1333"/>
                </a:cubicBezTo>
                <a:cubicBezTo>
                  <a:pt x="6414" y="1314"/>
                  <a:pt x="6414" y="1314"/>
                  <a:pt x="6414" y="1314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39"/>
                  <a:pt x="4574" y="739"/>
                  <a:pt x="4574" y="739"/>
                </a:cubicBezTo>
                <a:cubicBezTo>
                  <a:pt x="4551" y="739"/>
                  <a:pt x="4551" y="739"/>
                  <a:pt x="4551" y="739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499" y="1205"/>
                  <a:pt x="4499" y="1205"/>
                  <a:pt x="4499" y="1205"/>
                </a:cubicBezTo>
                <a:cubicBezTo>
                  <a:pt x="4499" y="1238"/>
                  <a:pt x="4499" y="1238"/>
                  <a:pt x="4499" y="1238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1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8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7"/>
                  <a:pt x="3447" y="662"/>
                  <a:pt x="3447" y="634"/>
                </a:cubicBezTo>
                <a:cubicBezTo>
                  <a:pt x="3447" y="597"/>
                  <a:pt x="3421" y="567"/>
                  <a:pt x="3387" y="560"/>
                </a:cubicBezTo>
                <a:cubicBezTo>
                  <a:pt x="3383" y="429"/>
                  <a:pt x="3383" y="429"/>
                  <a:pt x="3383" y="429"/>
                </a:cubicBezTo>
                <a:cubicBezTo>
                  <a:pt x="3391" y="425"/>
                  <a:pt x="3397" y="417"/>
                  <a:pt x="3397" y="407"/>
                </a:cubicBezTo>
                <a:cubicBezTo>
                  <a:pt x="3397" y="400"/>
                  <a:pt x="3394" y="393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3"/>
                  <a:pt x="3347" y="400"/>
                  <a:pt x="3347" y="407"/>
                </a:cubicBezTo>
                <a:cubicBezTo>
                  <a:pt x="3347" y="417"/>
                  <a:pt x="3353" y="425"/>
                  <a:pt x="3361" y="429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7"/>
                  <a:pt x="3297" y="634"/>
                </a:cubicBezTo>
                <a:cubicBezTo>
                  <a:pt x="3297" y="659"/>
                  <a:pt x="3310" y="681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7"/>
                  <a:pt x="3288" y="1214"/>
                  <a:pt x="3288" y="1245"/>
                </a:cubicBezTo>
                <a:cubicBezTo>
                  <a:pt x="3288" y="1275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1"/>
                  <a:pt x="2243" y="1441"/>
                  <a:pt x="2243" y="1441"/>
                </a:cubicBezTo>
                <a:cubicBezTo>
                  <a:pt x="2243" y="1457"/>
                  <a:pt x="2243" y="1457"/>
                  <a:pt x="2243" y="1457"/>
                </a:cubicBezTo>
                <a:cubicBezTo>
                  <a:pt x="2199" y="1457"/>
                  <a:pt x="2199" y="1457"/>
                  <a:pt x="2199" y="1457"/>
                </a:cubicBezTo>
                <a:cubicBezTo>
                  <a:pt x="2199" y="1401"/>
                  <a:pt x="2199" y="1401"/>
                  <a:pt x="2199" y="1401"/>
                </a:cubicBezTo>
                <a:cubicBezTo>
                  <a:pt x="2177" y="1401"/>
                  <a:pt x="2177" y="1401"/>
                  <a:pt x="2177" y="1401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09"/>
                  <a:pt x="2152" y="1409"/>
                  <a:pt x="2152" y="1409"/>
                </a:cubicBezTo>
                <a:cubicBezTo>
                  <a:pt x="2139" y="1409"/>
                  <a:pt x="2139" y="1409"/>
                  <a:pt x="2139" y="1409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3"/>
                  <a:pt x="2077" y="1453"/>
                  <a:pt x="2077" y="1453"/>
                </a:cubicBezTo>
                <a:cubicBezTo>
                  <a:pt x="2068" y="1453"/>
                  <a:pt x="2068" y="1453"/>
                  <a:pt x="2068" y="1453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3"/>
                  <a:pt x="2055" y="1453"/>
                  <a:pt x="2055" y="1453"/>
                </a:cubicBezTo>
                <a:cubicBezTo>
                  <a:pt x="2033" y="1453"/>
                  <a:pt x="2033" y="1453"/>
                  <a:pt x="2033" y="1453"/>
                </a:cubicBezTo>
                <a:cubicBezTo>
                  <a:pt x="2033" y="1461"/>
                  <a:pt x="2033" y="1461"/>
                  <a:pt x="2033" y="1461"/>
                </a:cubicBezTo>
                <a:cubicBezTo>
                  <a:pt x="2004" y="1461"/>
                  <a:pt x="2004" y="1461"/>
                  <a:pt x="2004" y="1461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1"/>
                  <a:pt x="1791" y="1441"/>
                  <a:pt x="1791" y="1441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7"/>
                  <a:pt x="1756" y="1437"/>
                  <a:pt x="1756" y="1437"/>
                </a:cubicBezTo>
                <a:cubicBezTo>
                  <a:pt x="1744" y="1437"/>
                  <a:pt x="1744" y="1437"/>
                  <a:pt x="1744" y="1437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7"/>
                  <a:pt x="1699" y="1437"/>
                  <a:pt x="1699" y="1437"/>
                </a:cubicBezTo>
                <a:cubicBezTo>
                  <a:pt x="1673" y="1437"/>
                  <a:pt x="1673" y="1437"/>
                  <a:pt x="1673" y="1437"/>
                </a:cubicBezTo>
                <a:cubicBezTo>
                  <a:pt x="1673" y="1469"/>
                  <a:pt x="1673" y="1469"/>
                  <a:pt x="1673" y="1469"/>
                </a:cubicBezTo>
                <a:cubicBezTo>
                  <a:pt x="1656" y="1469"/>
                  <a:pt x="1656" y="1469"/>
                  <a:pt x="1656" y="1469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3"/>
                  <a:pt x="1531" y="1393"/>
                  <a:pt x="1531" y="1393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7"/>
                  <a:pt x="1507" y="1307"/>
                  <a:pt x="1507" y="1307"/>
                </a:cubicBezTo>
                <a:cubicBezTo>
                  <a:pt x="1479" y="1307"/>
                  <a:pt x="1479" y="1307"/>
                  <a:pt x="1479" y="1307"/>
                </a:cubicBezTo>
                <a:cubicBezTo>
                  <a:pt x="1479" y="1281"/>
                  <a:pt x="1479" y="1281"/>
                  <a:pt x="1479" y="1281"/>
                </a:cubicBezTo>
                <a:cubicBezTo>
                  <a:pt x="1465" y="1281"/>
                  <a:pt x="1465" y="1281"/>
                  <a:pt x="1465" y="1281"/>
                </a:cubicBezTo>
                <a:cubicBezTo>
                  <a:pt x="1465" y="1307"/>
                  <a:pt x="1465" y="1307"/>
                  <a:pt x="1465" y="1307"/>
                </a:cubicBezTo>
                <a:cubicBezTo>
                  <a:pt x="1443" y="1307"/>
                  <a:pt x="1443" y="1307"/>
                  <a:pt x="1443" y="1307"/>
                </a:cubicBezTo>
                <a:cubicBezTo>
                  <a:pt x="1443" y="1265"/>
                  <a:pt x="1443" y="1265"/>
                  <a:pt x="1443" y="1265"/>
                </a:cubicBezTo>
                <a:cubicBezTo>
                  <a:pt x="1443" y="1265"/>
                  <a:pt x="1412" y="1232"/>
                  <a:pt x="1389" y="1232"/>
                </a:cubicBezTo>
                <a:cubicBezTo>
                  <a:pt x="1367" y="1232"/>
                  <a:pt x="1337" y="1269"/>
                  <a:pt x="1337" y="1269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7"/>
                  <a:pt x="1315" y="1417"/>
                  <a:pt x="1315" y="1417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5"/>
                  <a:pt x="1275" y="1445"/>
                  <a:pt x="1275" y="1445"/>
                </a:cubicBezTo>
                <a:cubicBezTo>
                  <a:pt x="1267" y="1445"/>
                  <a:pt x="1267" y="1445"/>
                  <a:pt x="1267" y="1445"/>
                </a:cubicBezTo>
                <a:cubicBezTo>
                  <a:pt x="1267" y="1421"/>
                  <a:pt x="1267" y="1421"/>
                  <a:pt x="1267" y="1421"/>
                </a:cubicBezTo>
                <a:cubicBezTo>
                  <a:pt x="1253" y="1421"/>
                  <a:pt x="1253" y="1421"/>
                  <a:pt x="1253" y="1421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09"/>
                  <a:pt x="1200" y="1409"/>
                  <a:pt x="1200" y="1409"/>
                </a:cubicBezTo>
                <a:cubicBezTo>
                  <a:pt x="1189" y="1409"/>
                  <a:pt x="1189" y="1409"/>
                  <a:pt x="1189" y="1409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1"/>
                  <a:pt x="1164" y="1401"/>
                  <a:pt x="1164" y="1401"/>
                </a:cubicBezTo>
                <a:cubicBezTo>
                  <a:pt x="1155" y="1401"/>
                  <a:pt x="1155" y="1401"/>
                  <a:pt x="1155" y="1401"/>
                </a:cubicBezTo>
                <a:cubicBezTo>
                  <a:pt x="1155" y="1417"/>
                  <a:pt x="1155" y="1417"/>
                  <a:pt x="1155" y="1417"/>
                </a:cubicBezTo>
                <a:cubicBezTo>
                  <a:pt x="1133" y="1417"/>
                  <a:pt x="1133" y="1417"/>
                  <a:pt x="1133" y="1417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5"/>
                  <a:pt x="1112" y="1385"/>
                  <a:pt x="1112" y="1385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89"/>
                  <a:pt x="1063" y="1389"/>
                  <a:pt x="1063" y="1389"/>
                </a:cubicBezTo>
                <a:cubicBezTo>
                  <a:pt x="1051" y="1389"/>
                  <a:pt x="1051" y="1389"/>
                  <a:pt x="1051" y="1389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1"/>
                  <a:pt x="969" y="1381"/>
                  <a:pt x="969" y="1381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3"/>
                  <a:pt x="787" y="1393"/>
                  <a:pt x="787" y="1393"/>
                </a:cubicBezTo>
                <a:cubicBezTo>
                  <a:pt x="787" y="1193"/>
                  <a:pt x="787" y="1193"/>
                  <a:pt x="787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5"/>
                  <a:pt x="664" y="1445"/>
                  <a:pt x="664" y="1445"/>
                </a:cubicBezTo>
                <a:cubicBezTo>
                  <a:pt x="640" y="1445"/>
                  <a:pt x="640" y="1445"/>
                  <a:pt x="640" y="1445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7"/>
                  <a:pt x="625" y="1237"/>
                  <a:pt x="625" y="1237"/>
                </a:cubicBezTo>
                <a:cubicBezTo>
                  <a:pt x="601" y="1237"/>
                  <a:pt x="601" y="1237"/>
                  <a:pt x="601" y="1237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1"/>
                  <a:pt x="536" y="1241"/>
                  <a:pt x="536" y="1241"/>
                </a:cubicBezTo>
                <a:cubicBezTo>
                  <a:pt x="515" y="1241"/>
                  <a:pt x="515" y="1241"/>
                  <a:pt x="515" y="1241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69"/>
                  <a:pt x="456" y="1169"/>
                </a:cubicBezTo>
                <a:cubicBezTo>
                  <a:pt x="425" y="1169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3"/>
                  <a:pt x="373" y="1233"/>
                  <a:pt x="373" y="1233"/>
                </a:cubicBezTo>
                <a:cubicBezTo>
                  <a:pt x="320" y="1233"/>
                  <a:pt x="320" y="1233"/>
                  <a:pt x="320" y="1233"/>
                </a:cubicBezTo>
                <a:cubicBezTo>
                  <a:pt x="320" y="1245"/>
                  <a:pt x="320" y="1245"/>
                  <a:pt x="320" y="1245"/>
                </a:cubicBezTo>
                <a:cubicBezTo>
                  <a:pt x="303" y="1245"/>
                  <a:pt x="303" y="1245"/>
                  <a:pt x="303" y="1245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19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1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5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txBody>
          <a:bodyPr lIns="118152" tIns="59076" rIns="118152" bIns="59076"/>
          <a:lstStyle/>
          <a:p>
            <a:pPr marL="0" marR="0" lvl="0" indent="0" algn="l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34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/>
          <p:nvPr/>
        </p:nvSpPr>
        <p:spPr>
          <a:xfrm flipV="1">
            <a:off x="179388" y="339725"/>
            <a:ext cx="11726863" cy="417513"/>
          </a:xfrm>
          <a:custGeom>
            <a:avLst/>
            <a:gdLst>
              <a:gd name="connsiteX0" fmla="*/ 167822 w 1386790"/>
              <a:gd name="connsiteY0" fmla="*/ 524933 h 524933"/>
              <a:gd name="connsiteX1" fmla="*/ 168846 w 1386790"/>
              <a:gd name="connsiteY1" fmla="*/ 524933 h 524933"/>
              <a:gd name="connsiteX2" fmla="*/ 168846 w 1386790"/>
              <a:gd name="connsiteY2" fmla="*/ 14598 h 524933"/>
              <a:gd name="connsiteX3" fmla="*/ 1386790 w 1386790"/>
              <a:gd name="connsiteY3" fmla="*/ 14598 h 524933"/>
              <a:gd name="connsiteX4" fmla="*/ 1386790 w 1386790"/>
              <a:gd name="connsiteY4" fmla="*/ 0 h 524933"/>
              <a:gd name="connsiteX5" fmla="*/ 167822 w 1386790"/>
              <a:gd name="connsiteY5" fmla="*/ 0 h 524933"/>
              <a:gd name="connsiteX6" fmla="*/ 152999 w 1386790"/>
              <a:gd name="connsiteY6" fmla="*/ 0 h 524933"/>
              <a:gd name="connsiteX7" fmla="*/ 152999 w 1386790"/>
              <a:gd name="connsiteY7" fmla="*/ 507260 h 524933"/>
              <a:gd name="connsiteX8" fmla="*/ 107280 w 1386790"/>
              <a:gd name="connsiteY8" fmla="*/ 507260 h 524933"/>
              <a:gd name="connsiteX9" fmla="*/ 107280 w 1386790"/>
              <a:gd name="connsiteY9" fmla="*/ 0 h 524933"/>
              <a:gd name="connsiteX10" fmla="*/ 0 w 1386790"/>
              <a:gd name="connsiteY10" fmla="*/ 0 h 524933"/>
              <a:gd name="connsiteX11" fmla="*/ 0 w 1386790"/>
              <a:gd name="connsiteY11" fmla="*/ 524932 h 524933"/>
              <a:gd name="connsiteX12" fmla="*/ 33834 w 1386790"/>
              <a:gd name="connsiteY12" fmla="*/ 524932 h 524933"/>
              <a:gd name="connsiteX13" fmla="*/ 33834 w 1386790"/>
              <a:gd name="connsiteY13" fmla="*/ 23810 h 524933"/>
              <a:gd name="connsiteX14" fmla="*/ 79553 w 1386790"/>
              <a:gd name="connsiteY14" fmla="*/ 23810 h 524933"/>
              <a:gd name="connsiteX15" fmla="*/ 79553 w 1386790"/>
              <a:gd name="connsiteY15" fmla="*/ 524932 h 524933"/>
              <a:gd name="connsiteX16" fmla="*/ 167822 w 1386790"/>
              <a:gd name="connsiteY16" fmla="*/ 524932 h 524933"/>
              <a:gd name="connsiteX0-1" fmla="*/ 167822 w 11969073"/>
              <a:gd name="connsiteY0-2" fmla="*/ 524933 h 524933"/>
              <a:gd name="connsiteX1-3" fmla="*/ 168846 w 11969073"/>
              <a:gd name="connsiteY1-4" fmla="*/ 524933 h 524933"/>
              <a:gd name="connsiteX2-5" fmla="*/ 168846 w 11969073"/>
              <a:gd name="connsiteY2-6" fmla="*/ 14598 h 524933"/>
              <a:gd name="connsiteX3-7" fmla="*/ 1386790 w 11969073"/>
              <a:gd name="connsiteY3-8" fmla="*/ 14598 h 524933"/>
              <a:gd name="connsiteX4-9" fmla="*/ 11969073 w 11969073"/>
              <a:gd name="connsiteY4-10" fmla="*/ 0 h 524933"/>
              <a:gd name="connsiteX5-11" fmla="*/ 167822 w 11969073"/>
              <a:gd name="connsiteY5-12" fmla="*/ 0 h 524933"/>
              <a:gd name="connsiteX6-13" fmla="*/ 152999 w 11969073"/>
              <a:gd name="connsiteY6-14" fmla="*/ 0 h 524933"/>
              <a:gd name="connsiteX7-15" fmla="*/ 152999 w 11969073"/>
              <a:gd name="connsiteY7-16" fmla="*/ 507260 h 524933"/>
              <a:gd name="connsiteX8-17" fmla="*/ 107280 w 11969073"/>
              <a:gd name="connsiteY8-18" fmla="*/ 507260 h 524933"/>
              <a:gd name="connsiteX9-19" fmla="*/ 107280 w 11969073"/>
              <a:gd name="connsiteY9-20" fmla="*/ 0 h 524933"/>
              <a:gd name="connsiteX10-21" fmla="*/ 0 w 11969073"/>
              <a:gd name="connsiteY10-22" fmla="*/ 0 h 524933"/>
              <a:gd name="connsiteX11-23" fmla="*/ 0 w 11969073"/>
              <a:gd name="connsiteY11-24" fmla="*/ 524932 h 524933"/>
              <a:gd name="connsiteX12-25" fmla="*/ 33834 w 11969073"/>
              <a:gd name="connsiteY12-26" fmla="*/ 524932 h 524933"/>
              <a:gd name="connsiteX13-27" fmla="*/ 33834 w 11969073"/>
              <a:gd name="connsiteY13-28" fmla="*/ 23810 h 524933"/>
              <a:gd name="connsiteX14-29" fmla="*/ 79553 w 11969073"/>
              <a:gd name="connsiteY14-30" fmla="*/ 23810 h 524933"/>
              <a:gd name="connsiteX15-31" fmla="*/ 79553 w 11969073"/>
              <a:gd name="connsiteY15-32" fmla="*/ 524932 h 524933"/>
              <a:gd name="connsiteX16-33" fmla="*/ 167822 w 11969073"/>
              <a:gd name="connsiteY16-34" fmla="*/ 524932 h 524933"/>
              <a:gd name="connsiteX17" fmla="*/ 167822 w 11969073"/>
              <a:gd name="connsiteY17" fmla="*/ 524933 h 524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" y="connsiteY17"/>
              </a:cxn>
            </a:cxnLst>
            <a:rect l="l" t="t" r="r" b="b"/>
            <a:pathLst>
              <a:path w="11969073" h="524933">
                <a:moveTo>
                  <a:pt x="167822" y="524933"/>
                </a:moveTo>
                <a:lnTo>
                  <a:pt x="168846" y="524933"/>
                </a:lnTo>
                <a:lnTo>
                  <a:pt x="168846" y="14598"/>
                </a:lnTo>
                <a:lnTo>
                  <a:pt x="1386790" y="14598"/>
                </a:lnTo>
                <a:lnTo>
                  <a:pt x="11969073" y="0"/>
                </a:lnTo>
                <a:lnTo>
                  <a:pt x="167822" y="0"/>
                </a:lnTo>
                <a:lnTo>
                  <a:pt x="152999" y="0"/>
                </a:lnTo>
                <a:lnTo>
                  <a:pt x="152999" y="507260"/>
                </a:lnTo>
                <a:lnTo>
                  <a:pt x="107280" y="507260"/>
                </a:lnTo>
                <a:lnTo>
                  <a:pt x="107280" y="0"/>
                </a:lnTo>
                <a:lnTo>
                  <a:pt x="0" y="0"/>
                </a:lnTo>
                <a:lnTo>
                  <a:pt x="0" y="524932"/>
                </a:lnTo>
                <a:lnTo>
                  <a:pt x="33834" y="524932"/>
                </a:lnTo>
                <a:lnTo>
                  <a:pt x="33834" y="23810"/>
                </a:lnTo>
                <a:lnTo>
                  <a:pt x="79553" y="23810"/>
                </a:lnTo>
                <a:lnTo>
                  <a:pt x="79553" y="524932"/>
                </a:lnTo>
                <a:lnTo>
                  <a:pt x="167822" y="524932"/>
                </a:lnTo>
                <a:lnTo>
                  <a:pt x="167822" y="524933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solidFill>
              <a:srgbClr val="6598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152" tIns="59076" rIns="118152" bIns="59076" anchor="ctr"/>
          <a:lstStyle/>
          <a:p>
            <a:pPr marL="0" marR="0" lvl="0" indent="0" algn="ctr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pull/>
  </p:transition>
  <p:hf sldNum="0" hdr="0" ftr="0"/>
  <p:txStyles>
    <p:titleStyle>
      <a:lvl1pPr algn="l" defTabSz="885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303030"/>
          </a:solidFill>
          <a:latin typeface="+mj-lt"/>
          <a:ea typeface="+mj-ea"/>
          <a:cs typeface="华文中宋" panose="02010600040101010101" pitchFamily="2" charset="-122"/>
        </a:defRPr>
      </a:lvl1pPr>
      <a:lvl2pPr algn="l" defTabSz="885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03030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2pPr>
      <a:lvl3pPr algn="l" defTabSz="885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03030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3pPr>
      <a:lvl4pPr algn="l" defTabSz="885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03030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4pPr>
      <a:lvl5pPr algn="l" defTabSz="885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03030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5pPr>
      <a:lvl6pPr marL="457200" algn="l" defTabSz="906145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rgbClr val="1A93C8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6pPr>
      <a:lvl7pPr marL="914400" algn="l" defTabSz="906145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rgbClr val="1A93C8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7pPr>
      <a:lvl8pPr marL="1371600" algn="l" defTabSz="906145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rgbClr val="1A93C8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8pPr>
      <a:lvl9pPr marL="1828800" algn="l" defTabSz="906145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rgbClr val="1A93C8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9pPr>
    </p:titleStyle>
    <p:bodyStyle>
      <a:lvl1pPr marL="346075" indent="-346075" algn="l" defTabSz="885825" rtl="0" eaLnBrk="0" fontAlgn="base" hangingPunct="0">
        <a:lnSpc>
          <a:spcPct val="90000"/>
        </a:lnSpc>
        <a:spcBef>
          <a:spcPct val="35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"/>
        <a:defRPr sz="3100" kern="1200">
          <a:solidFill>
            <a:srgbClr val="255FCF"/>
          </a:solidFill>
          <a:latin typeface="+mn-lt"/>
          <a:ea typeface="+mn-ea"/>
          <a:cs typeface="幼圆" panose="02010509060101010101" pitchFamily="49" charset="-122"/>
        </a:defRPr>
      </a:lvl1pPr>
      <a:lvl2pPr marL="346075" indent="-346075" algn="l" defTabSz="885825" rtl="0" eaLnBrk="0" fontAlgn="base" hangingPunct="0">
        <a:lnSpc>
          <a:spcPct val="130000"/>
        </a:lnSpc>
        <a:spcBef>
          <a:spcPct val="0"/>
        </a:spcBef>
        <a:spcAft>
          <a:spcPct val="0"/>
        </a:spcAft>
        <a:buFont typeface="Calibri" panose="020F0502020204030204" pitchFamily="34" charset="0"/>
        <a:buChar char=" "/>
        <a:defRPr sz="2000" kern="1200">
          <a:solidFill>
            <a:srgbClr val="255FCF"/>
          </a:solidFill>
          <a:latin typeface="+mn-lt"/>
          <a:ea typeface="+mn-ea"/>
          <a:cs typeface="幼圆" panose="02010509060101010101" pitchFamily="49" charset="-122"/>
        </a:defRPr>
      </a:lvl2pPr>
      <a:lvl3pPr marL="1106805" indent="-220980" algn="l" defTabSz="885825" rtl="0" eaLnBrk="0" fontAlgn="base" hangingPunct="0">
        <a:lnSpc>
          <a:spcPct val="90000"/>
        </a:lnSpc>
        <a:spcBef>
          <a:spcPct val="980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rgbClr val="7F7F7F"/>
          </a:solidFill>
          <a:latin typeface="+mn-lt"/>
          <a:ea typeface="+mn-ea"/>
          <a:cs typeface="幼圆" panose="02010509060101010101" pitchFamily="49" charset="-122"/>
        </a:defRPr>
      </a:lvl3pPr>
      <a:lvl4pPr marL="1551305" indent="-220980" algn="l" defTabSz="885825" rtl="0" eaLnBrk="0" fontAlgn="base" hangingPunct="0">
        <a:lnSpc>
          <a:spcPct val="90000"/>
        </a:lnSpc>
        <a:spcBef>
          <a:spcPct val="980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rgbClr val="7F7F7F"/>
          </a:solidFill>
          <a:latin typeface="+mn-lt"/>
          <a:ea typeface="+mn-ea"/>
          <a:cs typeface="幼圆" panose="02010509060101010101" pitchFamily="49" charset="-122"/>
        </a:defRPr>
      </a:lvl4pPr>
      <a:lvl5pPr marL="1993900" indent="-220980" algn="l" defTabSz="885825" rtl="0" eaLnBrk="0" fontAlgn="base" hangingPunct="0">
        <a:lnSpc>
          <a:spcPct val="90000"/>
        </a:lnSpc>
        <a:spcBef>
          <a:spcPct val="980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rgbClr val="7F7F7F"/>
          </a:solidFill>
          <a:latin typeface="+mn-lt"/>
          <a:ea typeface="+mn-ea"/>
          <a:cs typeface="幼圆" panose="02010509060101010101" pitchFamily="49" charset="-122"/>
        </a:defRPr>
      </a:lvl5pPr>
      <a:lvl6pPr marL="2436495" indent="-221615" algn="l" defTabSz="885825" rtl="0" eaLnBrk="1" latinLnBrk="0" hangingPunct="1">
        <a:lnSpc>
          <a:spcPct val="90000"/>
        </a:lnSpc>
        <a:spcBef>
          <a:spcPct val="97000"/>
        </a:spcBef>
        <a:buFont typeface="Arial" panose="020B0604020202020204" pitchFamily="34" charset="0"/>
        <a:buChar char="•"/>
        <a:defRPr sz="176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indent="-221615" algn="l" defTabSz="885825" rtl="0" eaLnBrk="1" latinLnBrk="0" hangingPunct="1">
        <a:lnSpc>
          <a:spcPct val="90000"/>
        </a:lnSpc>
        <a:spcBef>
          <a:spcPct val="97000"/>
        </a:spcBef>
        <a:buFont typeface="Arial" panose="020B0604020202020204" pitchFamily="34" charset="0"/>
        <a:buChar char="•"/>
        <a:defRPr sz="1760" kern="1200">
          <a:solidFill>
            <a:schemeClr val="tx1"/>
          </a:solidFill>
          <a:latin typeface="+mn-lt"/>
          <a:ea typeface="+mn-ea"/>
          <a:cs typeface="+mn-cs"/>
        </a:defRPr>
      </a:lvl7pPr>
      <a:lvl8pPr marL="3322955" indent="-221615" algn="l" defTabSz="885825" rtl="0" eaLnBrk="1" latinLnBrk="0" hangingPunct="1">
        <a:lnSpc>
          <a:spcPct val="90000"/>
        </a:lnSpc>
        <a:spcBef>
          <a:spcPct val="97000"/>
        </a:spcBef>
        <a:buFont typeface="Arial" panose="020B0604020202020204" pitchFamily="34" charset="0"/>
        <a:buChar char="•"/>
        <a:defRPr sz="1760" kern="1200">
          <a:solidFill>
            <a:schemeClr val="tx1"/>
          </a:solidFill>
          <a:latin typeface="+mn-lt"/>
          <a:ea typeface="+mn-ea"/>
          <a:cs typeface="+mn-cs"/>
        </a:defRPr>
      </a:lvl8pPr>
      <a:lvl9pPr marL="3766185" indent="-221615" algn="l" defTabSz="885825" rtl="0" eaLnBrk="1" latinLnBrk="0" hangingPunct="1">
        <a:lnSpc>
          <a:spcPct val="90000"/>
        </a:lnSpc>
        <a:spcBef>
          <a:spcPct val="97000"/>
        </a:spcBef>
        <a:buFont typeface="Arial" panose="020B0604020202020204" pitchFamily="34" charset="0"/>
        <a:buChar char="•"/>
        <a:defRPr sz="1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5825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1pPr>
      <a:lvl2pPr marL="442595" algn="l" defTabSz="885825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2pPr>
      <a:lvl3pPr marL="886460" algn="l" defTabSz="885825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3pPr>
      <a:lvl4pPr marL="1329055" algn="l" defTabSz="885825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4pPr>
      <a:lvl5pPr marL="1772285" algn="l" defTabSz="885825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5pPr>
      <a:lvl6pPr marL="2215515" algn="l" defTabSz="885825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6pPr>
      <a:lvl7pPr marL="2658745" algn="l" defTabSz="885825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7pPr>
      <a:lvl8pPr marL="3101340" algn="l" defTabSz="885825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8pPr>
      <a:lvl9pPr marL="3544570" algn="l" defTabSz="885825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2" name="矩形 11"/>
          <p:cNvSpPr/>
          <p:nvPr/>
        </p:nvSpPr>
        <p:spPr>
          <a:xfrm>
            <a:off x="11" y="2"/>
            <a:ext cx="12198965" cy="6889256"/>
          </a:xfrm>
          <a:prstGeom prst="rect">
            <a:avLst/>
          </a:prstGeom>
          <a:gradFill flip="none" rotWithShape="1">
            <a:gsLst>
              <a:gs pos="0">
                <a:srgbClr val="F4F6F8"/>
              </a:gs>
              <a:gs pos="100000">
                <a:srgbClr val="E1E1E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152" tIns="59076" rIns="118152" bIns="59076" anchor="ctr"/>
          <a:lstStyle/>
          <a:p>
            <a:pPr marL="0" marR="0" lvl="0" indent="0" algn="ctr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34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5" name="Text Placeholder 2"/>
          <p:cNvSpPr>
            <a:spLocks noGrp="1"/>
          </p:cNvSpPr>
          <p:nvPr>
            <p:ph type="body"/>
          </p:nvPr>
        </p:nvSpPr>
        <p:spPr>
          <a:xfrm>
            <a:off x="647700" y="1116013"/>
            <a:ext cx="10790238" cy="5345112"/>
          </a:xfrm>
          <a:prstGeom prst="rect">
            <a:avLst/>
          </a:prstGeom>
          <a:noFill/>
          <a:ln w="9525">
            <a:noFill/>
          </a:ln>
        </p:spPr>
        <p:txBody>
          <a:bodyPr lIns="120975" tIns="60488" rIns="120975" bIns="60488" anchor="t"/>
          <a:p>
            <a:pPr lvl="0"/>
            <a:r>
              <a:rPr lang="en-US" altLang="en-US" dirty="0"/>
              <a:t>单击此处编辑母版文本样式</a:t>
            </a:r>
            <a:endParaRPr lang="en-US" altLang="en-US" dirty="0"/>
          </a:p>
          <a:p>
            <a:pPr lvl="1"/>
            <a:r>
              <a:rPr lang="en-US" altLang="en-US" dirty="0"/>
              <a:t>第二级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buFontTx/>
              <a:buNone/>
              <a:defRPr sz="1600">
                <a:solidFill>
                  <a:srgbClr val="A6A6A6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4763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 algn="ctr">
              <a:buFontTx/>
              <a:buNone/>
              <a:defRPr sz="1600">
                <a:solidFill>
                  <a:srgbClr val="A6A6A6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3775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 algn="r">
              <a:defRPr sz="1500">
                <a:solidFill>
                  <a:srgbClr val="A6A6A6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3079" name="Title Placeholder 1"/>
          <p:cNvSpPr>
            <a:spLocks noGrp="1"/>
          </p:cNvSpPr>
          <p:nvPr>
            <p:ph type="title"/>
          </p:nvPr>
        </p:nvSpPr>
        <p:spPr>
          <a:xfrm>
            <a:off x="647700" y="41275"/>
            <a:ext cx="10790238" cy="676275"/>
          </a:xfrm>
          <a:prstGeom prst="rect">
            <a:avLst/>
          </a:prstGeom>
          <a:noFill/>
          <a:ln w="9525">
            <a:noFill/>
          </a:ln>
        </p:spPr>
        <p:txBody>
          <a:bodyPr lIns="120975" tIns="60488" rIns="120975" bIns="60488" anchor="b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53975" y="6461125"/>
            <a:ext cx="11976100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7458075" y="5659438"/>
            <a:ext cx="4256088" cy="819150"/>
          </a:xfrm>
          <a:custGeom>
            <a:avLst/>
            <a:gdLst>
              <a:gd name="T0" fmla="*/ 7933 w 8000"/>
              <a:gd name="T1" fmla="*/ 1418 h 1542"/>
              <a:gd name="T2" fmla="*/ 7832 w 8000"/>
              <a:gd name="T3" fmla="*/ 1315 h 1542"/>
              <a:gd name="T4" fmla="*/ 7738 w 8000"/>
              <a:gd name="T5" fmla="*/ 1352 h 1542"/>
              <a:gd name="T6" fmla="*/ 7673 w 8000"/>
              <a:gd name="T7" fmla="*/ 1336 h 1542"/>
              <a:gd name="T8" fmla="*/ 7538 w 8000"/>
              <a:gd name="T9" fmla="*/ 1313 h 1542"/>
              <a:gd name="T10" fmla="*/ 7430 w 8000"/>
              <a:gd name="T11" fmla="*/ 1287 h 1542"/>
              <a:gd name="T12" fmla="*/ 7292 w 8000"/>
              <a:gd name="T13" fmla="*/ 1358 h 1542"/>
              <a:gd name="T14" fmla="*/ 7170 w 8000"/>
              <a:gd name="T15" fmla="*/ 1352 h 1542"/>
              <a:gd name="T16" fmla="*/ 6993 w 8000"/>
              <a:gd name="T17" fmla="*/ 1400 h 1542"/>
              <a:gd name="T18" fmla="*/ 6886 w 8000"/>
              <a:gd name="T19" fmla="*/ 1357 h 1542"/>
              <a:gd name="T20" fmla="*/ 6766 w 8000"/>
              <a:gd name="T21" fmla="*/ 1380 h 1542"/>
              <a:gd name="T22" fmla="*/ 6640 w 8000"/>
              <a:gd name="T23" fmla="*/ 1194 h 1542"/>
              <a:gd name="T24" fmla="*/ 6505 w 8000"/>
              <a:gd name="T25" fmla="*/ 1157 h 1542"/>
              <a:gd name="T26" fmla="*/ 6381 w 8000"/>
              <a:gd name="T27" fmla="*/ 1311 h 1542"/>
              <a:gd name="T28" fmla="*/ 6242 w 8000"/>
              <a:gd name="T29" fmla="*/ 1181 h 1542"/>
              <a:gd name="T30" fmla="*/ 5688 w 8000"/>
              <a:gd name="T31" fmla="*/ 818 h 1542"/>
              <a:gd name="T32" fmla="*/ 5396 w 8000"/>
              <a:gd name="T33" fmla="*/ 674 h 1542"/>
              <a:gd name="T34" fmla="*/ 5346 w 8000"/>
              <a:gd name="T35" fmla="*/ 615 h 1542"/>
              <a:gd name="T36" fmla="*/ 5292 w 8000"/>
              <a:gd name="T37" fmla="*/ 1274 h 1542"/>
              <a:gd name="T38" fmla="*/ 5007 w 8000"/>
              <a:gd name="T39" fmla="*/ 1089 h 1542"/>
              <a:gd name="T40" fmla="*/ 4819 w 8000"/>
              <a:gd name="T41" fmla="*/ 685 h 1542"/>
              <a:gd name="T42" fmla="*/ 4540 w 8000"/>
              <a:gd name="T43" fmla="*/ 1250 h 1542"/>
              <a:gd name="T44" fmla="*/ 4474 w 8000"/>
              <a:gd name="T45" fmla="*/ 1255 h 1542"/>
              <a:gd name="T46" fmla="*/ 4398 w 8000"/>
              <a:gd name="T47" fmla="*/ 1265 h 1542"/>
              <a:gd name="T48" fmla="*/ 4286 w 8000"/>
              <a:gd name="T49" fmla="*/ 1131 h 1542"/>
              <a:gd name="T50" fmla="*/ 4046 w 8000"/>
              <a:gd name="T51" fmla="*/ 1117 h 1542"/>
              <a:gd name="T52" fmla="*/ 3923 w 8000"/>
              <a:gd name="T53" fmla="*/ 975 h 1542"/>
              <a:gd name="T54" fmla="*/ 3742 w 8000"/>
              <a:gd name="T55" fmla="*/ 1095 h 1542"/>
              <a:gd name="T56" fmla="*/ 3585 w 8000"/>
              <a:gd name="T57" fmla="*/ 1415 h 1542"/>
              <a:gd name="T58" fmla="*/ 3463 w 8000"/>
              <a:gd name="T59" fmla="*/ 1255 h 1542"/>
              <a:gd name="T60" fmla="*/ 3390 w 8000"/>
              <a:gd name="T61" fmla="*/ 372 h 1542"/>
              <a:gd name="T62" fmla="*/ 3367 w 8000"/>
              <a:gd name="T63" fmla="*/ 187 h 1542"/>
              <a:gd name="T64" fmla="*/ 3329 w 8000"/>
              <a:gd name="T65" fmla="*/ 695 h 1542"/>
              <a:gd name="T66" fmla="*/ 2997 w 8000"/>
              <a:gd name="T67" fmla="*/ 1479 h 1542"/>
              <a:gd name="T68" fmla="*/ 2797 w 8000"/>
              <a:gd name="T69" fmla="*/ 1119 h 1542"/>
              <a:gd name="T70" fmla="*/ 2628 w 8000"/>
              <a:gd name="T71" fmla="*/ 1372 h 1542"/>
              <a:gd name="T72" fmla="*/ 2470 w 8000"/>
              <a:gd name="T73" fmla="*/ 1378 h 1542"/>
              <a:gd name="T74" fmla="*/ 2310 w 8000"/>
              <a:gd name="T75" fmla="*/ 1440 h 1542"/>
              <a:gd name="T76" fmla="*/ 2152 w 8000"/>
              <a:gd name="T77" fmla="*/ 1391 h 1542"/>
              <a:gd name="T78" fmla="*/ 2055 w 8000"/>
              <a:gd name="T79" fmla="*/ 1463 h 1542"/>
              <a:gd name="T80" fmla="*/ 1975 w 8000"/>
              <a:gd name="T81" fmla="*/ 1479 h 1542"/>
              <a:gd name="T82" fmla="*/ 1805 w 8000"/>
              <a:gd name="T83" fmla="*/ 1456 h 1542"/>
              <a:gd name="T84" fmla="*/ 1673 w 8000"/>
              <a:gd name="T85" fmla="*/ 1469 h 1542"/>
              <a:gd name="T86" fmla="*/ 1531 w 8000"/>
              <a:gd name="T87" fmla="*/ 1408 h 1542"/>
              <a:gd name="T88" fmla="*/ 1443 w 8000"/>
              <a:gd name="T89" fmla="*/ 1265 h 1542"/>
              <a:gd name="T90" fmla="*/ 1253 w 8000"/>
              <a:gd name="T91" fmla="*/ 1421 h 1542"/>
              <a:gd name="T92" fmla="*/ 1155 w 8000"/>
              <a:gd name="T93" fmla="*/ 1401 h 1542"/>
              <a:gd name="T94" fmla="*/ 1051 w 8000"/>
              <a:gd name="T95" fmla="*/ 1389 h 1542"/>
              <a:gd name="T96" fmla="*/ 969 w 8000"/>
              <a:gd name="T97" fmla="*/ 1224 h 1542"/>
              <a:gd name="T98" fmla="*/ 843 w 8000"/>
              <a:gd name="T99" fmla="*/ 1375 h 1542"/>
              <a:gd name="T100" fmla="*/ 664 w 8000"/>
              <a:gd name="T101" fmla="*/ 1427 h 1542"/>
              <a:gd name="T102" fmla="*/ 515 w 8000"/>
              <a:gd name="T103" fmla="*/ 1241 h 1542"/>
              <a:gd name="T104" fmla="*/ 320 w 8000"/>
              <a:gd name="T105" fmla="*/ 1245 h 1542"/>
              <a:gd name="T106" fmla="*/ 218 w 8000"/>
              <a:gd name="T107" fmla="*/ 1342 h 1542"/>
              <a:gd name="T108" fmla="*/ 56 w 8000"/>
              <a:gd name="T109" fmla="*/ 1357 h 1542"/>
              <a:gd name="T110" fmla="*/ 3369 w 8000"/>
              <a:gd name="T111" fmla="*/ 1408 h 1542"/>
              <a:gd name="T112" fmla="*/ 3356 w 8000"/>
              <a:gd name="T113" fmla="*/ 1141 h 1542"/>
              <a:gd name="T114" fmla="*/ 3356 w 8000"/>
              <a:gd name="T115" fmla="*/ 872 h 1542"/>
              <a:gd name="T116" fmla="*/ 3356 w 8000"/>
              <a:gd name="T117" fmla="*/ 756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0" h="1542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4" y="1333"/>
                  <a:pt x="6414" y="1333"/>
                  <a:pt x="6414" y="1333"/>
                </a:cubicBezTo>
                <a:cubicBezTo>
                  <a:pt x="6414" y="1314"/>
                  <a:pt x="6414" y="1314"/>
                  <a:pt x="6414" y="1314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39"/>
                  <a:pt x="4574" y="739"/>
                  <a:pt x="4574" y="739"/>
                </a:cubicBezTo>
                <a:cubicBezTo>
                  <a:pt x="4551" y="739"/>
                  <a:pt x="4551" y="739"/>
                  <a:pt x="4551" y="739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499" y="1205"/>
                  <a:pt x="4499" y="1205"/>
                  <a:pt x="4499" y="1205"/>
                </a:cubicBezTo>
                <a:cubicBezTo>
                  <a:pt x="4499" y="1238"/>
                  <a:pt x="4499" y="1238"/>
                  <a:pt x="4499" y="1238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1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8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7"/>
                  <a:pt x="3447" y="662"/>
                  <a:pt x="3447" y="634"/>
                </a:cubicBezTo>
                <a:cubicBezTo>
                  <a:pt x="3447" y="597"/>
                  <a:pt x="3421" y="567"/>
                  <a:pt x="3387" y="560"/>
                </a:cubicBezTo>
                <a:cubicBezTo>
                  <a:pt x="3383" y="429"/>
                  <a:pt x="3383" y="429"/>
                  <a:pt x="3383" y="429"/>
                </a:cubicBezTo>
                <a:cubicBezTo>
                  <a:pt x="3391" y="425"/>
                  <a:pt x="3397" y="417"/>
                  <a:pt x="3397" y="407"/>
                </a:cubicBezTo>
                <a:cubicBezTo>
                  <a:pt x="3397" y="400"/>
                  <a:pt x="3394" y="393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3"/>
                  <a:pt x="3347" y="400"/>
                  <a:pt x="3347" y="407"/>
                </a:cubicBezTo>
                <a:cubicBezTo>
                  <a:pt x="3347" y="417"/>
                  <a:pt x="3353" y="425"/>
                  <a:pt x="3361" y="429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7"/>
                  <a:pt x="3297" y="634"/>
                </a:cubicBezTo>
                <a:cubicBezTo>
                  <a:pt x="3297" y="659"/>
                  <a:pt x="3310" y="681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7"/>
                  <a:pt x="3288" y="1214"/>
                  <a:pt x="3288" y="1245"/>
                </a:cubicBezTo>
                <a:cubicBezTo>
                  <a:pt x="3288" y="1275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1"/>
                  <a:pt x="2243" y="1441"/>
                  <a:pt x="2243" y="1441"/>
                </a:cubicBezTo>
                <a:cubicBezTo>
                  <a:pt x="2243" y="1457"/>
                  <a:pt x="2243" y="1457"/>
                  <a:pt x="2243" y="1457"/>
                </a:cubicBezTo>
                <a:cubicBezTo>
                  <a:pt x="2199" y="1457"/>
                  <a:pt x="2199" y="1457"/>
                  <a:pt x="2199" y="1457"/>
                </a:cubicBezTo>
                <a:cubicBezTo>
                  <a:pt x="2199" y="1401"/>
                  <a:pt x="2199" y="1401"/>
                  <a:pt x="2199" y="1401"/>
                </a:cubicBezTo>
                <a:cubicBezTo>
                  <a:pt x="2177" y="1401"/>
                  <a:pt x="2177" y="1401"/>
                  <a:pt x="2177" y="1401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09"/>
                  <a:pt x="2152" y="1409"/>
                  <a:pt x="2152" y="1409"/>
                </a:cubicBezTo>
                <a:cubicBezTo>
                  <a:pt x="2139" y="1409"/>
                  <a:pt x="2139" y="1409"/>
                  <a:pt x="2139" y="1409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3"/>
                  <a:pt x="2077" y="1453"/>
                  <a:pt x="2077" y="1453"/>
                </a:cubicBezTo>
                <a:cubicBezTo>
                  <a:pt x="2068" y="1453"/>
                  <a:pt x="2068" y="1453"/>
                  <a:pt x="2068" y="1453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3"/>
                  <a:pt x="2055" y="1453"/>
                  <a:pt x="2055" y="1453"/>
                </a:cubicBezTo>
                <a:cubicBezTo>
                  <a:pt x="2033" y="1453"/>
                  <a:pt x="2033" y="1453"/>
                  <a:pt x="2033" y="1453"/>
                </a:cubicBezTo>
                <a:cubicBezTo>
                  <a:pt x="2033" y="1461"/>
                  <a:pt x="2033" y="1461"/>
                  <a:pt x="2033" y="1461"/>
                </a:cubicBezTo>
                <a:cubicBezTo>
                  <a:pt x="2004" y="1461"/>
                  <a:pt x="2004" y="1461"/>
                  <a:pt x="2004" y="1461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1"/>
                  <a:pt x="1791" y="1441"/>
                  <a:pt x="1791" y="1441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7"/>
                  <a:pt x="1756" y="1437"/>
                  <a:pt x="1756" y="1437"/>
                </a:cubicBezTo>
                <a:cubicBezTo>
                  <a:pt x="1744" y="1437"/>
                  <a:pt x="1744" y="1437"/>
                  <a:pt x="1744" y="1437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7"/>
                  <a:pt x="1699" y="1437"/>
                  <a:pt x="1699" y="1437"/>
                </a:cubicBezTo>
                <a:cubicBezTo>
                  <a:pt x="1673" y="1437"/>
                  <a:pt x="1673" y="1437"/>
                  <a:pt x="1673" y="1437"/>
                </a:cubicBezTo>
                <a:cubicBezTo>
                  <a:pt x="1673" y="1469"/>
                  <a:pt x="1673" y="1469"/>
                  <a:pt x="1673" y="1469"/>
                </a:cubicBezTo>
                <a:cubicBezTo>
                  <a:pt x="1656" y="1469"/>
                  <a:pt x="1656" y="1469"/>
                  <a:pt x="1656" y="1469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3"/>
                  <a:pt x="1531" y="1393"/>
                  <a:pt x="1531" y="1393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7"/>
                  <a:pt x="1507" y="1307"/>
                  <a:pt x="1507" y="1307"/>
                </a:cubicBezTo>
                <a:cubicBezTo>
                  <a:pt x="1479" y="1307"/>
                  <a:pt x="1479" y="1307"/>
                  <a:pt x="1479" y="1307"/>
                </a:cubicBezTo>
                <a:cubicBezTo>
                  <a:pt x="1479" y="1281"/>
                  <a:pt x="1479" y="1281"/>
                  <a:pt x="1479" y="1281"/>
                </a:cubicBezTo>
                <a:cubicBezTo>
                  <a:pt x="1465" y="1281"/>
                  <a:pt x="1465" y="1281"/>
                  <a:pt x="1465" y="1281"/>
                </a:cubicBezTo>
                <a:cubicBezTo>
                  <a:pt x="1465" y="1307"/>
                  <a:pt x="1465" y="1307"/>
                  <a:pt x="1465" y="1307"/>
                </a:cubicBezTo>
                <a:cubicBezTo>
                  <a:pt x="1443" y="1307"/>
                  <a:pt x="1443" y="1307"/>
                  <a:pt x="1443" y="1307"/>
                </a:cubicBezTo>
                <a:cubicBezTo>
                  <a:pt x="1443" y="1265"/>
                  <a:pt x="1443" y="1265"/>
                  <a:pt x="1443" y="1265"/>
                </a:cubicBezTo>
                <a:cubicBezTo>
                  <a:pt x="1443" y="1265"/>
                  <a:pt x="1412" y="1232"/>
                  <a:pt x="1389" y="1232"/>
                </a:cubicBezTo>
                <a:cubicBezTo>
                  <a:pt x="1367" y="1232"/>
                  <a:pt x="1337" y="1269"/>
                  <a:pt x="1337" y="1269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7"/>
                  <a:pt x="1315" y="1417"/>
                  <a:pt x="1315" y="1417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5"/>
                  <a:pt x="1275" y="1445"/>
                  <a:pt x="1275" y="1445"/>
                </a:cubicBezTo>
                <a:cubicBezTo>
                  <a:pt x="1267" y="1445"/>
                  <a:pt x="1267" y="1445"/>
                  <a:pt x="1267" y="1445"/>
                </a:cubicBezTo>
                <a:cubicBezTo>
                  <a:pt x="1267" y="1421"/>
                  <a:pt x="1267" y="1421"/>
                  <a:pt x="1267" y="1421"/>
                </a:cubicBezTo>
                <a:cubicBezTo>
                  <a:pt x="1253" y="1421"/>
                  <a:pt x="1253" y="1421"/>
                  <a:pt x="1253" y="1421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09"/>
                  <a:pt x="1200" y="1409"/>
                  <a:pt x="1200" y="1409"/>
                </a:cubicBezTo>
                <a:cubicBezTo>
                  <a:pt x="1189" y="1409"/>
                  <a:pt x="1189" y="1409"/>
                  <a:pt x="1189" y="1409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1"/>
                  <a:pt x="1164" y="1401"/>
                  <a:pt x="1164" y="1401"/>
                </a:cubicBezTo>
                <a:cubicBezTo>
                  <a:pt x="1155" y="1401"/>
                  <a:pt x="1155" y="1401"/>
                  <a:pt x="1155" y="1401"/>
                </a:cubicBezTo>
                <a:cubicBezTo>
                  <a:pt x="1155" y="1417"/>
                  <a:pt x="1155" y="1417"/>
                  <a:pt x="1155" y="1417"/>
                </a:cubicBezTo>
                <a:cubicBezTo>
                  <a:pt x="1133" y="1417"/>
                  <a:pt x="1133" y="1417"/>
                  <a:pt x="1133" y="1417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5"/>
                  <a:pt x="1112" y="1385"/>
                  <a:pt x="1112" y="1385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89"/>
                  <a:pt x="1063" y="1389"/>
                  <a:pt x="1063" y="1389"/>
                </a:cubicBezTo>
                <a:cubicBezTo>
                  <a:pt x="1051" y="1389"/>
                  <a:pt x="1051" y="1389"/>
                  <a:pt x="1051" y="1389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1"/>
                  <a:pt x="969" y="1381"/>
                  <a:pt x="969" y="1381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3"/>
                  <a:pt x="787" y="1393"/>
                  <a:pt x="787" y="1393"/>
                </a:cubicBezTo>
                <a:cubicBezTo>
                  <a:pt x="787" y="1193"/>
                  <a:pt x="787" y="1193"/>
                  <a:pt x="787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5"/>
                  <a:pt x="664" y="1445"/>
                  <a:pt x="664" y="1445"/>
                </a:cubicBezTo>
                <a:cubicBezTo>
                  <a:pt x="640" y="1445"/>
                  <a:pt x="640" y="1445"/>
                  <a:pt x="640" y="1445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7"/>
                  <a:pt x="625" y="1237"/>
                  <a:pt x="625" y="1237"/>
                </a:cubicBezTo>
                <a:cubicBezTo>
                  <a:pt x="601" y="1237"/>
                  <a:pt x="601" y="1237"/>
                  <a:pt x="601" y="1237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1"/>
                  <a:pt x="536" y="1241"/>
                  <a:pt x="536" y="1241"/>
                </a:cubicBezTo>
                <a:cubicBezTo>
                  <a:pt x="515" y="1241"/>
                  <a:pt x="515" y="1241"/>
                  <a:pt x="515" y="1241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69"/>
                  <a:pt x="456" y="1169"/>
                </a:cubicBezTo>
                <a:cubicBezTo>
                  <a:pt x="425" y="1169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3"/>
                  <a:pt x="373" y="1233"/>
                  <a:pt x="373" y="1233"/>
                </a:cubicBezTo>
                <a:cubicBezTo>
                  <a:pt x="320" y="1233"/>
                  <a:pt x="320" y="1233"/>
                  <a:pt x="320" y="1233"/>
                </a:cubicBezTo>
                <a:cubicBezTo>
                  <a:pt x="320" y="1245"/>
                  <a:pt x="320" y="1245"/>
                  <a:pt x="320" y="1245"/>
                </a:cubicBezTo>
                <a:cubicBezTo>
                  <a:pt x="303" y="1245"/>
                  <a:pt x="303" y="1245"/>
                  <a:pt x="303" y="1245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19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1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5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noFill/>
          <a:ln>
            <a:solidFill>
              <a:schemeClr val="accent1">
                <a:lumMod val="50000"/>
              </a:schemeClr>
            </a:solidFill>
          </a:ln>
          <a:effectLst/>
        </p:spPr>
        <p:txBody>
          <a:bodyPr lIns="157536" tIns="78768" rIns="157536" bIns="78768"/>
          <a:lstStyle/>
          <a:p>
            <a:pPr marL="0" marR="0" lvl="0" indent="0" algn="l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25" b="0" i="0" u="none" strike="noStrike" kern="120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/>
          <p:nvPr/>
        </p:nvSpPr>
        <p:spPr>
          <a:xfrm flipV="1">
            <a:off x="296863" y="163513"/>
            <a:ext cx="11601450" cy="431800"/>
          </a:xfrm>
          <a:custGeom>
            <a:avLst/>
            <a:gdLst>
              <a:gd name="connsiteX0" fmla="*/ 167822 w 1386790"/>
              <a:gd name="connsiteY0" fmla="*/ 524933 h 524933"/>
              <a:gd name="connsiteX1" fmla="*/ 168846 w 1386790"/>
              <a:gd name="connsiteY1" fmla="*/ 524933 h 524933"/>
              <a:gd name="connsiteX2" fmla="*/ 168846 w 1386790"/>
              <a:gd name="connsiteY2" fmla="*/ 14598 h 524933"/>
              <a:gd name="connsiteX3" fmla="*/ 1386790 w 1386790"/>
              <a:gd name="connsiteY3" fmla="*/ 14598 h 524933"/>
              <a:gd name="connsiteX4" fmla="*/ 1386790 w 1386790"/>
              <a:gd name="connsiteY4" fmla="*/ 0 h 524933"/>
              <a:gd name="connsiteX5" fmla="*/ 167822 w 1386790"/>
              <a:gd name="connsiteY5" fmla="*/ 0 h 524933"/>
              <a:gd name="connsiteX6" fmla="*/ 152999 w 1386790"/>
              <a:gd name="connsiteY6" fmla="*/ 0 h 524933"/>
              <a:gd name="connsiteX7" fmla="*/ 152999 w 1386790"/>
              <a:gd name="connsiteY7" fmla="*/ 507260 h 524933"/>
              <a:gd name="connsiteX8" fmla="*/ 107280 w 1386790"/>
              <a:gd name="connsiteY8" fmla="*/ 507260 h 524933"/>
              <a:gd name="connsiteX9" fmla="*/ 107280 w 1386790"/>
              <a:gd name="connsiteY9" fmla="*/ 0 h 524933"/>
              <a:gd name="connsiteX10" fmla="*/ 0 w 1386790"/>
              <a:gd name="connsiteY10" fmla="*/ 0 h 524933"/>
              <a:gd name="connsiteX11" fmla="*/ 0 w 1386790"/>
              <a:gd name="connsiteY11" fmla="*/ 524932 h 524933"/>
              <a:gd name="connsiteX12" fmla="*/ 33834 w 1386790"/>
              <a:gd name="connsiteY12" fmla="*/ 524932 h 524933"/>
              <a:gd name="connsiteX13" fmla="*/ 33834 w 1386790"/>
              <a:gd name="connsiteY13" fmla="*/ 23810 h 524933"/>
              <a:gd name="connsiteX14" fmla="*/ 79553 w 1386790"/>
              <a:gd name="connsiteY14" fmla="*/ 23810 h 524933"/>
              <a:gd name="connsiteX15" fmla="*/ 79553 w 1386790"/>
              <a:gd name="connsiteY15" fmla="*/ 524932 h 524933"/>
              <a:gd name="connsiteX16" fmla="*/ 167822 w 1386790"/>
              <a:gd name="connsiteY16" fmla="*/ 524932 h 524933"/>
              <a:gd name="connsiteX0-1" fmla="*/ 167822 w 11969073"/>
              <a:gd name="connsiteY0-2" fmla="*/ 524933 h 524933"/>
              <a:gd name="connsiteX1-3" fmla="*/ 168846 w 11969073"/>
              <a:gd name="connsiteY1-4" fmla="*/ 524933 h 524933"/>
              <a:gd name="connsiteX2-5" fmla="*/ 168846 w 11969073"/>
              <a:gd name="connsiteY2-6" fmla="*/ 14598 h 524933"/>
              <a:gd name="connsiteX3-7" fmla="*/ 1386790 w 11969073"/>
              <a:gd name="connsiteY3-8" fmla="*/ 14598 h 524933"/>
              <a:gd name="connsiteX4-9" fmla="*/ 11969073 w 11969073"/>
              <a:gd name="connsiteY4-10" fmla="*/ 0 h 524933"/>
              <a:gd name="connsiteX5-11" fmla="*/ 167822 w 11969073"/>
              <a:gd name="connsiteY5-12" fmla="*/ 0 h 524933"/>
              <a:gd name="connsiteX6-13" fmla="*/ 152999 w 11969073"/>
              <a:gd name="connsiteY6-14" fmla="*/ 0 h 524933"/>
              <a:gd name="connsiteX7-15" fmla="*/ 152999 w 11969073"/>
              <a:gd name="connsiteY7-16" fmla="*/ 507260 h 524933"/>
              <a:gd name="connsiteX8-17" fmla="*/ 107280 w 11969073"/>
              <a:gd name="connsiteY8-18" fmla="*/ 507260 h 524933"/>
              <a:gd name="connsiteX9-19" fmla="*/ 107280 w 11969073"/>
              <a:gd name="connsiteY9-20" fmla="*/ 0 h 524933"/>
              <a:gd name="connsiteX10-21" fmla="*/ 0 w 11969073"/>
              <a:gd name="connsiteY10-22" fmla="*/ 0 h 524933"/>
              <a:gd name="connsiteX11-23" fmla="*/ 0 w 11969073"/>
              <a:gd name="connsiteY11-24" fmla="*/ 524932 h 524933"/>
              <a:gd name="connsiteX12-25" fmla="*/ 33834 w 11969073"/>
              <a:gd name="connsiteY12-26" fmla="*/ 524932 h 524933"/>
              <a:gd name="connsiteX13-27" fmla="*/ 33834 w 11969073"/>
              <a:gd name="connsiteY13-28" fmla="*/ 23810 h 524933"/>
              <a:gd name="connsiteX14-29" fmla="*/ 79553 w 11969073"/>
              <a:gd name="connsiteY14-30" fmla="*/ 23810 h 524933"/>
              <a:gd name="connsiteX15-31" fmla="*/ 79553 w 11969073"/>
              <a:gd name="connsiteY15-32" fmla="*/ 524932 h 524933"/>
              <a:gd name="connsiteX16-33" fmla="*/ 167822 w 11969073"/>
              <a:gd name="connsiteY16-34" fmla="*/ 524932 h 524933"/>
              <a:gd name="connsiteX17" fmla="*/ 167822 w 11969073"/>
              <a:gd name="connsiteY17" fmla="*/ 524933 h 524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" y="connsiteY17"/>
              </a:cxn>
            </a:cxnLst>
            <a:rect l="l" t="t" r="r" b="b"/>
            <a:pathLst>
              <a:path w="11969073" h="524933">
                <a:moveTo>
                  <a:pt x="167822" y="524933"/>
                </a:moveTo>
                <a:lnTo>
                  <a:pt x="168846" y="524933"/>
                </a:lnTo>
                <a:lnTo>
                  <a:pt x="168846" y="14598"/>
                </a:lnTo>
                <a:lnTo>
                  <a:pt x="1386790" y="14598"/>
                </a:lnTo>
                <a:lnTo>
                  <a:pt x="11969073" y="0"/>
                </a:lnTo>
                <a:lnTo>
                  <a:pt x="167822" y="0"/>
                </a:lnTo>
                <a:lnTo>
                  <a:pt x="152999" y="0"/>
                </a:lnTo>
                <a:lnTo>
                  <a:pt x="152999" y="507260"/>
                </a:lnTo>
                <a:lnTo>
                  <a:pt x="107280" y="507260"/>
                </a:lnTo>
                <a:lnTo>
                  <a:pt x="107280" y="0"/>
                </a:lnTo>
                <a:lnTo>
                  <a:pt x="0" y="0"/>
                </a:lnTo>
                <a:lnTo>
                  <a:pt x="0" y="524932"/>
                </a:lnTo>
                <a:lnTo>
                  <a:pt x="33834" y="524932"/>
                </a:lnTo>
                <a:lnTo>
                  <a:pt x="33834" y="23810"/>
                </a:lnTo>
                <a:lnTo>
                  <a:pt x="79553" y="23810"/>
                </a:lnTo>
                <a:lnTo>
                  <a:pt x="79553" y="524932"/>
                </a:lnTo>
                <a:lnTo>
                  <a:pt x="167822" y="524932"/>
                </a:lnTo>
                <a:lnTo>
                  <a:pt x="167822" y="524933"/>
                </a:lnTo>
                <a:close/>
              </a:path>
            </a:pathLst>
          </a:custGeom>
          <a:solidFill>
            <a:srgbClr val="28A9D6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152" tIns="59076" rIns="118152" bIns="59076" anchor="ctr"/>
          <a:lstStyle/>
          <a:p>
            <a:pPr marL="0" marR="0" lvl="0" indent="0" algn="ctr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34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</p:sldLayoutIdLst>
  <p:transition>
    <p:pull/>
  </p:transition>
  <p:hf sldNum="0" hdr="0" ftr="0"/>
  <p:txStyles>
    <p:titleStyle>
      <a:lvl1pPr algn="l" defTabSz="11811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 kern="1200">
          <a:solidFill>
            <a:srgbClr val="255FCF"/>
          </a:solidFill>
          <a:latin typeface="+mj-lt"/>
          <a:ea typeface="+mj-ea"/>
          <a:cs typeface="华文中宋" panose="02010600040101010101" pitchFamily="2" charset="-122"/>
        </a:defRPr>
      </a:lvl1pPr>
      <a:lvl2pPr algn="l" defTabSz="11811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rgbClr val="255FCF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2pPr>
      <a:lvl3pPr algn="l" defTabSz="11811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rgbClr val="255FCF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3pPr>
      <a:lvl4pPr algn="l" defTabSz="11811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rgbClr val="255FCF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4pPr>
      <a:lvl5pPr algn="l" defTabSz="11811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rgbClr val="255FCF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5pPr>
      <a:lvl6pPr marL="457200" algn="l" defTabSz="1209675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1A93C8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6pPr>
      <a:lvl7pPr marL="914400" algn="l" defTabSz="1209675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1A93C8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7pPr>
      <a:lvl8pPr marL="1371600" algn="l" defTabSz="1209675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1A93C8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8pPr>
      <a:lvl9pPr marL="1828800" algn="l" defTabSz="1209675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1A93C8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9pPr>
    </p:titleStyle>
    <p:bodyStyle>
      <a:lvl1pPr marL="460375" indent="-460375" algn="l" defTabSz="1181100" rtl="0" eaLnBrk="0" fontAlgn="base" hangingPunct="0">
        <a:lnSpc>
          <a:spcPct val="90000"/>
        </a:lnSpc>
        <a:spcBef>
          <a:spcPts val="2325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"/>
        <a:defRPr sz="3100" kern="1200">
          <a:solidFill>
            <a:srgbClr val="1A93C8"/>
          </a:solidFill>
          <a:latin typeface="+mn-lt"/>
          <a:ea typeface="+mn-ea"/>
          <a:cs typeface="幼圆" panose="02010509060101010101" pitchFamily="49" charset="-122"/>
        </a:defRPr>
      </a:lvl1pPr>
      <a:lvl2pPr marL="460375" indent="-460375" algn="l" defTabSz="1181100" rtl="0" eaLnBrk="0" fontAlgn="base" hangingPunct="0">
        <a:lnSpc>
          <a:spcPct val="130000"/>
        </a:lnSpc>
        <a:spcBef>
          <a:spcPct val="0"/>
        </a:spcBef>
        <a:spcAft>
          <a:spcPct val="0"/>
        </a:spcAft>
        <a:buFont typeface="Calibri" panose="020F0502020204030204" pitchFamily="34" charset="0"/>
        <a:buChar char=" "/>
        <a:defRPr sz="2300" kern="1200">
          <a:solidFill>
            <a:schemeClr val="tx1"/>
          </a:solidFill>
          <a:latin typeface="+mn-lt"/>
          <a:ea typeface="+mn-ea"/>
          <a:cs typeface="幼圆" panose="02010509060101010101" pitchFamily="49" charset="-122"/>
        </a:defRPr>
      </a:lvl2pPr>
      <a:lvl3pPr marL="1476375" indent="-295275" algn="l" defTabSz="1181100" rtl="0" eaLnBrk="0" fontAlgn="base" hangingPunct="0">
        <a:lnSpc>
          <a:spcPct val="90000"/>
        </a:lnSpc>
        <a:spcBef>
          <a:spcPts val="65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rgbClr val="7F7F7F"/>
          </a:solidFill>
          <a:latin typeface="+mn-lt"/>
          <a:ea typeface="+mn-ea"/>
          <a:cs typeface="幼圆" panose="02010509060101010101" pitchFamily="49" charset="-122"/>
        </a:defRPr>
      </a:lvl3pPr>
      <a:lvl4pPr marL="2066925" indent="-295275" algn="l" defTabSz="1181100" rtl="0" eaLnBrk="0" fontAlgn="base" hangingPunct="0">
        <a:lnSpc>
          <a:spcPct val="90000"/>
        </a:lnSpc>
        <a:spcBef>
          <a:spcPts val="65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rgbClr val="7F7F7F"/>
          </a:solidFill>
          <a:latin typeface="+mn-lt"/>
          <a:ea typeface="+mn-ea"/>
          <a:cs typeface="幼圆" panose="02010509060101010101" pitchFamily="49" charset="-122"/>
        </a:defRPr>
      </a:lvl4pPr>
      <a:lvl5pPr marL="2657475" indent="-295275" algn="l" defTabSz="1181100" rtl="0" eaLnBrk="0" fontAlgn="base" hangingPunct="0">
        <a:lnSpc>
          <a:spcPct val="90000"/>
        </a:lnSpc>
        <a:spcBef>
          <a:spcPts val="65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rgbClr val="7F7F7F"/>
          </a:solidFill>
          <a:latin typeface="+mn-lt"/>
          <a:ea typeface="+mn-ea"/>
          <a:cs typeface="幼圆" panose="02010509060101010101" pitchFamily="49" charset="-122"/>
        </a:defRPr>
      </a:lvl5pPr>
      <a:lvl6pPr marL="3249295" indent="-295275" algn="l" defTabSz="1181735" rtl="0" eaLnBrk="1" latinLnBrk="0" hangingPunct="1">
        <a:lnSpc>
          <a:spcPct val="90000"/>
        </a:lnSpc>
        <a:spcBef>
          <a:spcPts val="645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indent="-295275" algn="l" defTabSz="1181735" rtl="0" eaLnBrk="1" latinLnBrk="0" hangingPunct="1">
        <a:lnSpc>
          <a:spcPct val="90000"/>
        </a:lnSpc>
        <a:spcBef>
          <a:spcPts val="645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7pPr>
      <a:lvl8pPr marL="4430395" indent="-295275" algn="l" defTabSz="1181735" rtl="0" eaLnBrk="1" latinLnBrk="0" hangingPunct="1">
        <a:lnSpc>
          <a:spcPct val="90000"/>
        </a:lnSpc>
        <a:spcBef>
          <a:spcPts val="645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8pPr>
      <a:lvl9pPr marL="5021580" indent="-295275" algn="l" defTabSz="1181735" rtl="0" eaLnBrk="1" latinLnBrk="0" hangingPunct="1">
        <a:lnSpc>
          <a:spcPct val="90000"/>
        </a:lnSpc>
        <a:spcBef>
          <a:spcPts val="645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1735" rtl="0" eaLnBrk="1" latinLnBrk="0" hangingPunct="1"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91185" algn="l" defTabSz="1181735" rtl="0" eaLnBrk="1" latinLnBrk="0" hangingPunct="1">
        <a:defRPr sz="2345" kern="1200">
          <a:solidFill>
            <a:schemeClr val="tx1"/>
          </a:solidFill>
          <a:latin typeface="+mn-lt"/>
          <a:ea typeface="+mn-ea"/>
          <a:cs typeface="+mn-cs"/>
        </a:defRPr>
      </a:lvl2pPr>
      <a:lvl3pPr marL="1181735" algn="l" defTabSz="1181735" rtl="0" eaLnBrk="1" latinLnBrk="0" hangingPunct="1">
        <a:defRPr sz="2345" kern="1200">
          <a:solidFill>
            <a:schemeClr val="tx1"/>
          </a:solidFill>
          <a:latin typeface="+mn-lt"/>
          <a:ea typeface="+mn-ea"/>
          <a:cs typeface="+mn-cs"/>
        </a:defRPr>
      </a:lvl3pPr>
      <a:lvl4pPr marL="1772285" algn="l" defTabSz="1181735" rtl="0" eaLnBrk="1" latinLnBrk="0" hangingPunct="1">
        <a:defRPr sz="2345" kern="1200">
          <a:solidFill>
            <a:schemeClr val="tx1"/>
          </a:solidFill>
          <a:latin typeface="+mn-lt"/>
          <a:ea typeface="+mn-ea"/>
          <a:cs typeface="+mn-cs"/>
        </a:defRPr>
      </a:lvl4pPr>
      <a:lvl5pPr marL="2362835" algn="l" defTabSz="1181735" rtl="0" eaLnBrk="1" latinLnBrk="0" hangingPunct="1">
        <a:defRPr sz="2345" kern="1200">
          <a:solidFill>
            <a:schemeClr val="tx1"/>
          </a:solidFill>
          <a:latin typeface="+mn-lt"/>
          <a:ea typeface="+mn-ea"/>
          <a:cs typeface="+mn-cs"/>
        </a:defRPr>
      </a:lvl5pPr>
      <a:lvl6pPr marL="2954020" algn="l" defTabSz="1181735" rtl="0" eaLnBrk="1" latinLnBrk="0" hangingPunct="1">
        <a:defRPr sz="2345" kern="1200">
          <a:solidFill>
            <a:schemeClr val="tx1"/>
          </a:solidFill>
          <a:latin typeface="+mn-lt"/>
          <a:ea typeface="+mn-ea"/>
          <a:cs typeface="+mn-cs"/>
        </a:defRPr>
      </a:lvl6pPr>
      <a:lvl7pPr marL="3544570" algn="l" defTabSz="1181735" rtl="0" eaLnBrk="1" latinLnBrk="0" hangingPunct="1">
        <a:defRPr sz="2345" kern="1200">
          <a:solidFill>
            <a:schemeClr val="tx1"/>
          </a:solidFill>
          <a:latin typeface="+mn-lt"/>
          <a:ea typeface="+mn-ea"/>
          <a:cs typeface="+mn-cs"/>
        </a:defRPr>
      </a:lvl7pPr>
      <a:lvl8pPr marL="4135120" algn="l" defTabSz="1181735" rtl="0" eaLnBrk="1" latinLnBrk="0" hangingPunct="1">
        <a:defRPr sz="2345" kern="1200">
          <a:solidFill>
            <a:schemeClr val="tx1"/>
          </a:solidFill>
          <a:latin typeface="+mn-lt"/>
          <a:ea typeface="+mn-ea"/>
          <a:cs typeface="+mn-cs"/>
        </a:defRPr>
      </a:lvl8pPr>
      <a:lvl9pPr marL="4725670" algn="l" defTabSz="1181735" rtl="0" eaLnBrk="1" latinLnBrk="0" hangingPunct="1">
        <a:defRPr sz="23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2" name="矩形 11"/>
          <p:cNvSpPr/>
          <p:nvPr/>
        </p:nvSpPr>
        <p:spPr>
          <a:xfrm>
            <a:off x="11" y="2"/>
            <a:ext cx="12198965" cy="6889256"/>
          </a:xfrm>
          <a:prstGeom prst="rect">
            <a:avLst/>
          </a:prstGeom>
          <a:gradFill flip="none" rotWithShape="1">
            <a:gsLst>
              <a:gs pos="0">
                <a:srgbClr val="F4F6F8"/>
              </a:gs>
              <a:gs pos="100000">
                <a:srgbClr val="E1E1E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152" tIns="59076" rIns="118152" bIns="59076" anchor="ctr"/>
          <a:lstStyle/>
          <a:p>
            <a:pPr marL="0" marR="0" lvl="0" indent="0" algn="ctr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34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99" name="Text Placeholder 2"/>
          <p:cNvSpPr>
            <a:spLocks noGrp="1"/>
          </p:cNvSpPr>
          <p:nvPr>
            <p:ph type="body"/>
          </p:nvPr>
        </p:nvSpPr>
        <p:spPr>
          <a:xfrm>
            <a:off x="647700" y="1116013"/>
            <a:ext cx="10790238" cy="5345112"/>
          </a:xfrm>
          <a:prstGeom prst="rect">
            <a:avLst/>
          </a:prstGeom>
          <a:noFill/>
          <a:ln w="9525">
            <a:noFill/>
          </a:ln>
        </p:spPr>
        <p:txBody>
          <a:bodyPr lIns="120975" tIns="60488" rIns="120975" bIns="60488" anchor="t"/>
          <a:p>
            <a:pPr lvl="0"/>
            <a:r>
              <a:rPr lang="en-US" altLang="en-US" dirty="0"/>
              <a:t>单击此处编辑母版文本样式</a:t>
            </a:r>
            <a:endParaRPr lang="en-US" altLang="en-US" dirty="0"/>
          </a:p>
          <a:p>
            <a:pPr lvl="1"/>
            <a:r>
              <a:rPr lang="en-US" altLang="en-US" dirty="0"/>
              <a:t>第二级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buFontTx/>
              <a:buNone/>
              <a:defRPr sz="1600">
                <a:solidFill>
                  <a:srgbClr val="A6A6A6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4763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 algn="ctr">
              <a:buFontTx/>
              <a:buNone/>
              <a:defRPr sz="1600">
                <a:solidFill>
                  <a:srgbClr val="A6A6A6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3775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 algn="r">
              <a:defRPr sz="1500">
                <a:solidFill>
                  <a:srgbClr val="A6A6A6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4103" name="Title Placeholder 1"/>
          <p:cNvSpPr>
            <a:spLocks noGrp="1"/>
          </p:cNvSpPr>
          <p:nvPr>
            <p:ph type="title"/>
          </p:nvPr>
        </p:nvSpPr>
        <p:spPr>
          <a:xfrm>
            <a:off x="647700" y="41275"/>
            <a:ext cx="10790238" cy="676275"/>
          </a:xfrm>
          <a:prstGeom prst="rect">
            <a:avLst/>
          </a:prstGeom>
          <a:noFill/>
          <a:ln w="9525">
            <a:noFill/>
          </a:ln>
        </p:spPr>
        <p:txBody>
          <a:bodyPr lIns="120975" tIns="60488" rIns="120975" bIns="60488" anchor="b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53975" y="6461125"/>
            <a:ext cx="11976100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7458075" y="5659438"/>
            <a:ext cx="4256088" cy="819150"/>
          </a:xfrm>
          <a:custGeom>
            <a:avLst/>
            <a:gdLst>
              <a:gd name="T0" fmla="*/ 7933 w 8000"/>
              <a:gd name="T1" fmla="*/ 1418 h 1542"/>
              <a:gd name="T2" fmla="*/ 7832 w 8000"/>
              <a:gd name="T3" fmla="*/ 1315 h 1542"/>
              <a:gd name="T4" fmla="*/ 7738 w 8000"/>
              <a:gd name="T5" fmla="*/ 1352 h 1542"/>
              <a:gd name="T6" fmla="*/ 7673 w 8000"/>
              <a:gd name="T7" fmla="*/ 1336 h 1542"/>
              <a:gd name="T8" fmla="*/ 7538 w 8000"/>
              <a:gd name="T9" fmla="*/ 1313 h 1542"/>
              <a:gd name="T10" fmla="*/ 7430 w 8000"/>
              <a:gd name="T11" fmla="*/ 1287 h 1542"/>
              <a:gd name="T12" fmla="*/ 7292 w 8000"/>
              <a:gd name="T13" fmla="*/ 1358 h 1542"/>
              <a:gd name="T14" fmla="*/ 7170 w 8000"/>
              <a:gd name="T15" fmla="*/ 1352 h 1542"/>
              <a:gd name="T16" fmla="*/ 6993 w 8000"/>
              <a:gd name="T17" fmla="*/ 1400 h 1542"/>
              <a:gd name="T18" fmla="*/ 6886 w 8000"/>
              <a:gd name="T19" fmla="*/ 1357 h 1542"/>
              <a:gd name="T20" fmla="*/ 6766 w 8000"/>
              <a:gd name="T21" fmla="*/ 1380 h 1542"/>
              <a:gd name="T22" fmla="*/ 6640 w 8000"/>
              <a:gd name="T23" fmla="*/ 1194 h 1542"/>
              <a:gd name="T24" fmla="*/ 6505 w 8000"/>
              <a:gd name="T25" fmla="*/ 1157 h 1542"/>
              <a:gd name="T26" fmla="*/ 6381 w 8000"/>
              <a:gd name="T27" fmla="*/ 1311 h 1542"/>
              <a:gd name="T28" fmla="*/ 6242 w 8000"/>
              <a:gd name="T29" fmla="*/ 1181 h 1542"/>
              <a:gd name="T30" fmla="*/ 5688 w 8000"/>
              <a:gd name="T31" fmla="*/ 818 h 1542"/>
              <a:gd name="T32" fmla="*/ 5396 w 8000"/>
              <a:gd name="T33" fmla="*/ 674 h 1542"/>
              <a:gd name="T34" fmla="*/ 5346 w 8000"/>
              <a:gd name="T35" fmla="*/ 615 h 1542"/>
              <a:gd name="T36" fmla="*/ 5292 w 8000"/>
              <a:gd name="T37" fmla="*/ 1274 h 1542"/>
              <a:gd name="T38" fmla="*/ 5007 w 8000"/>
              <a:gd name="T39" fmla="*/ 1089 h 1542"/>
              <a:gd name="T40" fmla="*/ 4819 w 8000"/>
              <a:gd name="T41" fmla="*/ 685 h 1542"/>
              <a:gd name="T42" fmla="*/ 4540 w 8000"/>
              <a:gd name="T43" fmla="*/ 1250 h 1542"/>
              <a:gd name="T44" fmla="*/ 4474 w 8000"/>
              <a:gd name="T45" fmla="*/ 1255 h 1542"/>
              <a:gd name="T46" fmla="*/ 4398 w 8000"/>
              <a:gd name="T47" fmla="*/ 1265 h 1542"/>
              <a:gd name="T48" fmla="*/ 4286 w 8000"/>
              <a:gd name="T49" fmla="*/ 1131 h 1542"/>
              <a:gd name="T50" fmla="*/ 4046 w 8000"/>
              <a:gd name="T51" fmla="*/ 1117 h 1542"/>
              <a:gd name="T52" fmla="*/ 3923 w 8000"/>
              <a:gd name="T53" fmla="*/ 975 h 1542"/>
              <a:gd name="T54" fmla="*/ 3742 w 8000"/>
              <a:gd name="T55" fmla="*/ 1095 h 1542"/>
              <a:gd name="T56" fmla="*/ 3585 w 8000"/>
              <a:gd name="T57" fmla="*/ 1415 h 1542"/>
              <a:gd name="T58" fmla="*/ 3463 w 8000"/>
              <a:gd name="T59" fmla="*/ 1255 h 1542"/>
              <a:gd name="T60" fmla="*/ 3390 w 8000"/>
              <a:gd name="T61" fmla="*/ 372 h 1542"/>
              <a:gd name="T62" fmla="*/ 3367 w 8000"/>
              <a:gd name="T63" fmla="*/ 187 h 1542"/>
              <a:gd name="T64" fmla="*/ 3329 w 8000"/>
              <a:gd name="T65" fmla="*/ 695 h 1542"/>
              <a:gd name="T66" fmla="*/ 2997 w 8000"/>
              <a:gd name="T67" fmla="*/ 1479 h 1542"/>
              <a:gd name="T68" fmla="*/ 2797 w 8000"/>
              <a:gd name="T69" fmla="*/ 1119 h 1542"/>
              <a:gd name="T70" fmla="*/ 2628 w 8000"/>
              <a:gd name="T71" fmla="*/ 1372 h 1542"/>
              <a:gd name="T72" fmla="*/ 2470 w 8000"/>
              <a:gd name="T73" fmla="*/ 1378 h 1542"/>
              <a:gd name="T74" fmla="*/ 2310 w 8000"/>
              <a:gd name="T75" fmla="*/ 1440 h 1542"/>
              <a:gd name="T76" fmla="*/ 2152 w 8000"/>
              <a:gd name="T77" fmla="*/ 1391 h 1542"/>
              <a:gd name="T78" fmla="*/ 2055 w 8000"/>
              <a:gd name="T79" fmla="*/ 1463 h 1542"/>
              <a:gd name="T80" fmla="*/ 1975 w 8000"/>
              <a:gd name="T81" fmla="*/ 1479 h 1542"/>
              <a:gd name="T82" fmla="*/ 1805 w 8000"/>
              <a:gd name="T83" fmla="*/ 1456 h 1542"/>
              <a:gd name="T84" fmla="*/ 1673 w 8000"/>
              <a:gd name="T85" fmla="*/ 1469 h 1542"/>
              <a:gd name="T86" fmla="*/ 1531 w 8000"/>
              <a:gd name="T87" fmla="*/ 1408 h 1542"/>
              <a:gd name="T88" fmla="*/ 1443 w 8000"/>
              <a:gd name="T89" fmla="*/ 1265 h 1542"/>
              <a:gd name="T90" fmla="*/ 1253 w 8000"/>
              <a:gd name="T91" fmla="*/ 1421 h 1542"/>
              <a:gd name="T92" fmla="*/ 1155 w 8000"/>
              <a:gd name="T93" fmla="*/ 1401 h 1542"/>
              <a:gd name="T94" fmla="*/ 1051 w 8000"/>
              <a:gd name="T95" fmla="*/ 1389 h 1542"/>
              <a:gd name="T96" fmla="*/ 969 w 8000"/>
              <a:gd name="T97" fmla="*/ 1224 h 1542"/>
              <a:gd name="T98" fmla="*/ 843 w 8000"/>
              <a:gd name="T99" fmla="*/ 1375 h 1542"/>
              <a:gd name="T100" fmla="*/ 664 w 8000"/>
              <a:gd name="T101" fmla="*/ 1427 h 1542"/>
              <a:gd name="T102" fmla="*/ 515 w 8000"/>
              <a:gd name="T103" fmla="*/ 1241 h 1542"/>
              <a:gd name="T104" fmla="*/ 320 w 8000"/>
              <a:gd name="T105" fmla="*/ 1245 h 1542"/>
              <a:gd name="T106" fmla="*/ 218 w 8000"/>
              <a:gd name="T107" fmla="*/ 1342 h 1542"/>
              <a:gd name="T108" fmla="*/ 56 w 8000"/>
              <a:gd name="T109" fmla="*/ 1357 h 1542"/>
              <a:gd name="T110" fmla="*/ 3369 w 8000"/>
              <a:gd name="T111" fmla="*/ 1408 h 1542"/>
              <a:gd name="T112" fmla="*/ 3356 w 8000"/>
              <a:gd name="T113" fmla="*/ 1141 h 1542"/>
              <a:gd name="T114" fmla="*/ 3356 w 8000"/>
              <a:gd name="T115" fmla="*/ 872 h 1542"/>
              <a:gd name="T116" fmla="*/ 3356 w 8000"/>
              <a:gd name="T117" fmla="*/ 756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0" h="1542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4" y="1333"/>
                  <a:pt x="6414" y="1333"/>
                  <a:pt x="6414" y="1333"/>
                </a:cubicBezTo>
                <a:cubicBezTo>
                  <a:pt x="6414" y="1314"/>
                  <a:pt x="6414" y="1314"/>
                  <a:pt x="6414" y="1314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39"/>
                  <a:pt x="4574" y="739"/>
                  <a:pt x="4574" y="739"/>
                </a:cubicBezTo>
                <a:cubicBezTo>
                  <a:pt x="4551" y="739"/>
                  <a:pt x="4551" y="739"/>
                  <a:pt x="4551" y="739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499" y="1205"/>
                  <a:pt x="4499" y="1205"/>
                  <a:pt x="4499" y="1205"/>
                </a:cubicBezTo>
                <a:cubicBezTo>
                  <a:pt x="4499" y="1238"/>
                  <a:pt x="4499" y="1238"/>
                  <a:pt x="4499" y="1238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1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8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7"/>
                  <a:pt x="3447" y="662"/>
                  <a:pt x="3447" y="634"/>
                </a:cubicBezTo>
                <a:cubicBezTo>
                  <a:pt x="3447" y="597"/>
                  <a:pt x="3421" y="567"/>
                  <a:pt x="3387" y="560"/>
                </a:cubicBezTo>
                <a:cubicBezTo>
                  <a:pt x="3383" y="429"/>
                  <a:pt x="3383" y="429"/>
                  <a:pt x="3383" y="429"/>
                </a:cubicBezTo>
                <a:cubicBezTo>
                  <a:pt x="3391" y="425"/>
                  <a:pt x="3397" y="417"/>
                  <a:pt x="3397" y="407"/>
                </a:cubicBezTo>
                <a:cubicBezTo>
                  <a:pt x="3397" y="400"/>
                  <a:pt x="3394" y="393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3"/>
                  <a:pt x="3347" y="400"/>
                  <a:pt x="3347" y="407"/>
                </a:cubicBezTo>
                <a:cubicBezTo>
                  <a:pt x="3347" y="417"/>
                  <a:pt x="3353" y="425"/>
                  <a:pt x="3361" y="429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7"/>
                  <a:pt x="3297" y="634"/>
                </a:cubicBezTo>
                <a:cubicBezTo>
                  <a:pt x="3297" y="659"/>
                  <a:pt x="3310" y="681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7"/>
                  <a:pt x="3288" y="1214"/>
                  <a:pt x="3288" y="1245"/>
                </a:cubicBezTo>
                <a:cubicBezTo>
                  <a:pt x="3288" y="1275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1"/>
                  <a:pt x="2243" y="1441"/>
                  <a:pt x="2243" y="1441"/>
                </a:cubicBezTo>
                <a:cubicBezTo>
                  <a:pt x="2243" y="1457"/>
                  <a:pt x="2243" y="1457"/>
                  <a:pt x="2243" y="1457"/>
                </a:cubicBezTo>
                <a:cubicBezTo>
                  <a:pt x="2199" y="1457"/>
                  <a:pt x="2199" y="1457"/>
                  <a:pt x="2199" y="1457"/>
                </a:cubicBezTo>
                <a:cubicBezTo>
                  <a:pt x="2199" y="1401"/>
                  <a:pt x="2199" y="1401"/>
                  <a:pt x="2199" y="1401"/>
                </a:cubicBezTo>
                <a:cubicBezTo>
                  <a:pt x="2177" y="1401"/>
                  <a:pt x="2177" y="1401"/>
                  <a:pt x="2177" y="1401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09"/>
                  <a:pt x="2152" y="1409"/>
                  <a:pt x="2152" y="1409"/>
                </a:cubicBezTo>
                <a:cubicBezTo>
                  <a:pt x="2139" y="1409"/>
                  <a:pt x="2139" y="1409"/>
                  <a:pt x="2139" y="1409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3"/>
                  <a:pt x="2077" y="1453"/>
                  <a:pt x="2077" y="1453"/>
                </a:cubicBezTo>
                <a:cubicBezTo>
                  <a:pt x="2068" y="1453"/>
                  <a:pt x="2068" y="1453"/>
                  <a:pt x="2068" y="1453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3"/>
                  <a:pt x="2055" y="1453"/>
                  <a:pt x="2055" y="1453"/>
                </a:cubicBezTo>
                <a:cubicBezTo>
                  <a:pt x="2033" y="1453"/>
                  <a:pt x="2033" y="1453"/>
                  <a:pt x="2033" y="1453"/>
                </a:cubicBezTo>
                <a:cubicBezTo>
                  <a:pt x="2033" y="1461"/>
                  <a:pt x="2033" y="1461"/>
                  <a:pt x="2033" y="1461"/>
                </a:cubicBezTo>
                <a:cubicBezTo>
                  <a:pt x="2004" y="1461"/>
                  <a:pt x="2004" y="1461"/>
                  <a:pt x="2004" y="1461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1"/>
                  <a:pt x="1791" y="1441"/>
                  <a:pt x="1791" y="1441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7"/>
                  <a:pt x="1756" y="1437"/>
                  <a:pt x="1756" y="1437"/>
                </a:cubicBezTo>
                <a:cubicBezTo>
                  <a:pt x="1744" y="1437"/>
                  <a:pt x="1744" y="1437"/>
                  <a:pt x="1744" y="1437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7"/>
                  <a:pt x="1699" y="1437"/>
                  <a:pt x="1699" y="1437"/>
                </a:cubicBezTo>
                <a:cubicBezTo>
                  <a:pt x="1673" y="1437"/>
                  <a:pt x="1673" y="1437"/>
                  <a:pt x="1673" y="1437"/>
                </a:cubicBezTo>
                <a:cubicBezTo>
                  <a:pt x="1673" y="1469"/>
                  <a:pt x="1673" y="1469"/>
                  <a:pt x="1673" y="1469"/>
                </a:cubicBezTo>
                <a:cubicBezTo>
                  <a:pt x="1656" y="1469"/>
                  <a:pt x="1656" y="1469"/>
                  <a:pt x="1656" y="1469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3"/>
                  <a:pt x="1531" y="1393"/>
                  <a:pt x="1531" y="1393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7"/>
                  <a:pt x="1507" y="1307"/>
                  <a:pt x="1507" y="1307"/>
                </a:cubicBezTo>
                <a:cubicBezTo>
                  <a:pt x="1479" y="1307"/>
                  <a:pt x="1479" y="1307"/>
                  <a:pt x="1479" y="1307"/>
                </a:cubicBezTo>
                <a:cubicBezTo>
                  <a:pt x="1479" y="1281"/>
                  <a:pt x="1479" y="1281"/>
                  <a:pt x="1479" y="1281"/>
                </a:cubicBezTo>
                <a:cubicBezTo>
                  <a:pt x="1465" y="1281"/>
                  <a:pt x="1465" y="1281"/>
                  <a:pt x="1465" y="1281"/>
                </a:cubicBezTo>
                <a:cubicBezTo>
                  <a:pt x="1465" y="1307"/>
                  <a:pt x="1465" y="1307"/>
                  <a:pt x="1465" y="1307"/>
                </a:cubicBezTo>
                <a:cubicBezTo>
                  <a:pt x="1443" y="1307"/>
                  <a:pt x="1443" y="1307"/>
                  <a:pt x="1443" y="1307"/>
                </a:cubicBezTo>
                <a:cubicBezTo>
                  <a:pt x="1443" y="1265"/>
                  <a:pt x="1443" y="1265"/>
                  <a:pt x="1443" y="1265"/>
                </a:cubicBezTo>
                <a:cubicBezTo>
                  <a:pt x="1443" y="1265"/>
                  <a:pt x="1412" y="1232"/>
                  <a:pt x="1389" y="1232"/>
                </a:cubicBezTo>
                <a:cubicBezTo>
                  <a:pt x="1367" y="1232"/>
                  <a:pt x="1337" y="1269"/>
                  <a:pt x="1337" y="1269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7"/>
                  <a:pt x="1315" y="1417"/>
                  <a:pt x="1315" y="1417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5"/>
                  <a:pt x="1275" y="1445"/>
                  <a:pt x="1275" y="1445"/>
                </a:cubicBezTo>
                <a:cubicBezTo>
                  <a:pt x="1267" y="1445"/>
                  <a:pt x="1267" y="1445"/>
                  <a:pt x="1267" y="1445"/>
                </a:cubicBezTo>
                <a:cubicBezTo>
                  <a:pt x="1267" y="1421"/>
                  <a:pt x="1267" y="1421"/>
                  <a:pt x="1267" y="1421"/>
                </a:cubicBezTo>
                <a:cubicBezTo>
                  <a:pt x="1253" y="1421"/>
                  <a:pt x="1253" y="1421"/>
                  <a:pt x="1253" y="1421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09"/>
                  <a:pt x="1200" y="1409"/>
                  <a:pt x="1200" y="1409"/>
                </a:cubicBezTo>
                <a:cubicBezTo>
                  <a:pt x="1189" y="1409"/>
                  <a:pt x="1189" y="1409"/>
                  <a:pt x="1189" y="1409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1"/>
                  <a:pt x="1164" y="1401"/>
                  <a:pt x="1164" y="1401"/>
                </a:cubicBezTo>
                <a:cubicBezTo>
                  <a:pt x="1155" y="1401"/>
                  <a:pt x="1155" y="1401"/>
                  <a:pt x="1155" y="1401"/>
                </a:cubicBezTo>
                <a:cubicBezTo>
                  <a:pt x="1155" y="1417"/>
                  <a:pt x="1155" y="1417"/>
                  <a:pt x="1155" y="1417"/>
                </a:cubicBezTo>
                <a:cubicBezTo>
                  <a:pt x="1133" y="1417"/>
                  <a:pt x="1133" y="1417"/>
                  <a:pt x="1133" y="1417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5"/>
                  <a:pt x="1112" y="1385"/>
                  <a:pt x="1112" y="1385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89"/>
                  <a:pt x="1063" y="1389"/>
                  <a:pt x="1063" y="1389"/>
                </a:cubicBezTo>
                <a:cubicBezTo>
                  <a:pt x="1051" y="1389"/>
                  <a:pt x="1051" y="1389"/>
                  <a:pt x="1051" y="1389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1"/>
                  <a:pt x="969" y="1381"/>
                  <a:pt x="969" y="1381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3"/>
                  <a:pt x="787" y="1393"/>
                  <a:pt x="787" y="1393"/>
                </a:cubicBezTo>
                <a:cubicBezTo>
                  <a:pt x="787" y="1193"/>
                  <a:pt x="787" y="1193"/>
                  <a:pt x="787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5"/>
                  <a:pt x="664" y="1445"/>
                  <a:pt x="664" y="1445"/>
                </a:cubicBezTo>
                <a:cubicBezTo>
                  <a:pt x="640" y="1445"/>
                  <a:pt x="640" y="1445"/>
                  <a:pt x="640" y="1445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7"/>
                  <a:pt x="625" y="1237"/>
                  <a:pt x="625" y="1237"/>
                </a:cubicBezTo>
                <a:cubicBezTo>
                  <a:pt x="601" y="1237"/>
                  <a:pt x="601" y="1237"/>
                  <a:pt x="601" y="1237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1"/>
                  <a:pt x="536" y="1241"/>
                  <a:pt x="536" y="1241"/>
                </a:cubicBezTo>
                <a:cubicBezTo>
                  <a:pt x="515" y="1241"/>
                  <a:pt x="515" y="1241"/>
                  <a:pt x="515" y="1241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69"/>
                  <a:pt x="456" y="1169"/>
                </a:cubicBezTo>
                <a:cubicBezTo>
                  <a:pt x="425" y="1169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3"/>
                  <a:pt x="373" y="1233"/>
                  <a:pt x="373" y="1233"/>
                </a:cubicBezTo>
                <a:cubicBezTo>
                  <a:pt x="320" y="1233"/>
                  <a:pt x="320" y="1233"/>
                  <a:pt x="320" y="1233"/>
                </a:cubicBezTo>
                <a:cubicBezTo>
                  <a:pt x="320" y="1245"/>
                  <a:pt x="320" y="1245"/>
                  <a:pt x="320" y="1245"/>
                </a:cubicBezTo>
                <a:cubicBezTo>
                  <a:pt x="303" y="1245"/>
                  <a:pt x="303" y="1245"/>
                  <a:pt x="303" y="1245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19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1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5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noFill/>
          <a:ln>
            <a:solidFill>
              <a:schemeClr val="accent1">
                <a:lumMod val="50000"/>
              </a:schemeClr>
            </a:solidFill>
          </a:ln>
          <a:effectLst/>
        </p:spPr>
        <p:txBody>
          <a:bodyPr lIns="157536" tIns="78768" rIns="157536" bIns="78768"/>
          <a:lstStyle/>
          <a:p>
            <a:pPr marL="0" marR="0" lvl="0" indent="0" algn="l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25" b="0" i="0" u="none" strike="noStrike" kern="120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/>
          <p:nvPr/>
        </p:nvSpPr>
        <p:spPr>
          <a:xfrm flipV="1">
            <a:off x="296863" y="163513"/>
            <a:ext cx="11601450" cy="431800"/>
          </a:xfrm>
          <a:custGeom>
            <a:avLst/>
            <a:gdLst>
              <a:gd name="connsiteX0" fmla="*/ 167822 w 1386790"/>
              <a:gd name="connsiteY0" fmla="*/ 524933 h 524933"/>
              <a:gd name="connsiteX1" fmla="*/ 168846 w 1386790"/>
              <a:gd name="connsiteY1" fmla="*/ 524933 h 524933"/>
              <a:gd name="connsiteX2" fmla="*/ 168846 w 1386790"/>
              <a:gd name="connsiteY2" fmla="*/ 14598 h 524933"/>
              <a:gd name="connsiteX3" fmla="*/ 1386790 w 1386790"/>
              <a:gd name="connsiteY3" fmla="*/ 14598 h 524933"/>
              <a:gd name="connsiteX4" fmla="*/ 1386790 w 1386790"/>
              <a:gd name="connsiteY4" fmla="*/ 0 h 524933"/>
              <a:gd name="connsiteX5" fmla="*/ 167822 w 1386790"/>
              <a:gd name="connsiteY5" fmla="*/ 0 h 524933"/>
              <a:gd name="connsiteX6" fmla="*/ 152999 w 1386790"/>
              <a:gd name="connsiteY6" fmla="*/ 0 h 524933"/>
              <a:gd name="connsiteX7" fmla="*/ 152999 w 1386790"/>
              <a:gd name="connsiteY7" fmla="*/ 507260 h 524933"/>
              <a:gd name="connsiteX8" fmla="*/ 107280 w 1386790"/>
              <a:gd name="connsiteY8" fmla="*/ 507260 h 524933"/>
              <a:gd name="connsiteX9" fmla="*/ 107280 w 1386790"/>
              <a:gd name="connsiteY9" fmla="*/ 0 h 524933"/>
              <a:gd name="connsiteX10" fmla="*/ 0 w 1386790"/>
              <a:gd name="connsiteY10" fmla="*/ 0 h 524933"/>
              <a:gd name="connsiteX11" fmla="*/ 0 w 1386790"/>
              <a:gd name="connsiteY11" fmla="*/ 524932 h 524933"/>
              <a:gd name="connsiteX12" fmla="*/ 33834 w 1386790"/>
              <a:gd name="connsiteY12" fmla="*/ 524932 h 524933"/>
              <a:gd name="connsiteX13" fmla="*/ 33834 w 1386790"/>
              <a:gd name="connsiteY13" fmla="*/ 23810 h 524933"/>
              <a:gd name="connsiteX14" fmla="*/ 79553 w 1386790"/>
              <a:gd name="connsiteY14" fmla="*/ 23810 h 524933"/>
              <a:gd name="connsiteX15" fmla="*/ 79553 w 1386790"/>
              <a:gd name="connsiteY15" fmla="*/ 524932 h 524933"/>
              <a:gd name="connsiteX16" fmla="*/ 167822 w 1386790"/>
              <a:gd name="connsiteY16" fmla="*/ 524932 h 524933"/>
              <a:gd name="connsiteX0-1" fmla="*/ 167822 w 11969073"/>
              <a:gd name="connsiteY0-2" fmla="*/ 524933 h 524933"/>
              <a:gd name="connsiteX1-3" fmla="*/ 168846 w 11969073"/>
              <a:gd name="connsiteY1-4" fmla="*/ 524933 h 524933"/>
              <a:gd name="connsiteX2-5" fmla="*/ 168846 w 11969073"/>
              <a:gd name="connsiteY2-6" fmla="*/ 14598 h 524933"/>
              <a:gd name="connsiteX3-7" fmla="*/ 1386790 w 11969073"/>
              <a:gd name="connsiteY3-8" fmla="*/ 14598 h 524933"/>
              <a:gd name="connsiteX4-9" fmla="*/ 11969073 w 11969073"/>
              <a:gd name="connsiteY4-10" fmla="*/ 0 h 524933"/>
              <a:gd name="connsiteX5-11" fmla="*/ 167822 w 11969073"/>
              <a:gd name="connsiteY5-12" fmla="*/ 0 h 524933"/>
              <a:gd name="connsiteX6-13" fmla="*/ 152999 w 11969073"/>
              <a:gd name="connsiteY6-14" fmla="*/ 0 h 524933"/>
              <a:gd name="connsiteX7-15" fmla="*/ 152999 w 11969073"/>
              <a:gd name="connsiteY7-16" fmla="*/ 507260 h 524933"/>
              <a:gd name="connsiteX8-17" fmla="*/ 107280 w 11969073"/>
              <a:gd name="connsiteY8-18" fmla="*/ 507260 h 524933"/>
              <a:gd name="connsiteX9-19" fmla="*/ 107280 w 11969073"/>
              <a:gd name="connsiteY9-20" fmla="*/ 0 h 524933"/>
              <a:gd name="connsiteX10-21" fmla="*/ 0 w 11969073"/>
              <a:gd name="connsiteY10-22" fmla="*/ 0 h 524933"/>
              <a:gd name="connsiteX11-23" fmla="*/ 0 w 11969073"/>
              <a:gd name="connsiteY11-24" fmla="*/ 524932 h 524933"/>
              <a:gd name="connsiteX12-25" fmla="*/ 33834 w 11969073"/>
              <a:gd name="connsiteY12-26" fmla="*/ 524932 h 524933"/>
              <a:gd name="connsiteX13-27" fmla="*/ 33834 w 11969073"/>
              <a:gd name="connsiteY13-28" fmla="*/ 23810 h 524933"/>
              <a:gd name="connsiteX14-29" fmla="*/ 79553 w 11969073"/>
              <a:gd name="connsiteY14-30" fmla="*/ 23810 h 524933"/>
              <a:gd name="connsiteX15-31" fmla="*/ 79553 w 11969073"/>
              <a:gd name="connsiteY15-32" fmla="*/ 524932 h 524933"/>
              <a:gd name="connsiteX16-33" fmla="*/ 167822 w 11969073"/>
              <a:gd name="connsiteY16-34" fmla="*/ 524932 h 524933"/>
              <a:gd name="connsiteX17" fmla="*/ 167822 w 11969073"/>
              <a:gd name="connsiteY17" fmla="*/ 524933 h 524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" y="connsiteY17"/>
              </a:cxn>
            </a:cxnLst>
            <a:rect l="l" t="t" r="r" b="b"/>
            <a:pathLst>
              <a:path w="11969073" h="524933">
                <a:moveTo>
                  <a:pt x="167822" y="524933"/>
                </a:moveTo>
                <a:lnTo>
                  <a:pt x="168846" y="524933"/>
                </a:lnTo>
                <a:lnTo>
                  <a:pt x="168846" y="14598"/>
                </a:lnTo>
                <a:lnTo>
                  <a:pt x="1386790" y="14598"/>
                </a:lnTo>
                <a:lnTo>
                  <a:pt x="11969073" y="0"/>
                </a:lnTo>
                <a:lnTo>
                  <a:pt x="167822" y="0"/>
                </a:lnTo>
                <a:lnTo>
                  <a:pt x="152999" y="0"/>
                </a:lnTo>
                <a:lnTo>
                  <a:pt x="152999" y="507260"/>
                </a:lnTo>
                <a:lnTo>
                  <a:pt x="107280" y="507260"/>
                </a:lnTo>
                <a:lnTo>
                  <a:pt x="107280" y="0"/>
                </a:lnTo>
                <a:lnTo>
                  <a:pt x="0" y="0"/>
                </a:lnTo>
                <a:lnTo>
                  <a:pt x="0" y="524932"/>
                </a:lnTo>
                <a:lnTo>
                  <a:pt x="33834" y="524932"/>
                </a:lnTo>
                <a:lnTo>
                  <a:pt x="33834" y="23810"/>
                </a:lnTo>
                <a:lnTo>
                  <a:pt x="79553" y="23810"/>
                </a:lnTo>
                <a:lnTo>
                  <a:pt x="79553" y="524932"/>
                </a:lnTo>
                <a:lnTo>
                  <a:pt x="167822" y="524932"/>
                </a:lnTo>
                <a:lnTo>
                  <a:pt x="167822" y="524933"/>
                </a:lnTo>
                <a:close/>
              </a:path>
            </a:pathLst>
          </a:custGeom>
          <a:solidFill>
            <a:srgbClr val="28A9D6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152" tIns="59076" rIns="118152" bIns="59076" anchor="ctr"/>
          <a:lstStyle/>
          <a:p>
            <a:pPr marL="0" marR="0" lvl="0" indent="0" algn="ctr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34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</p:sldLayoutIdLst>
  <p:transition>
    <p:pull/>
  </p:transition>
  <p:hf sldNum="0" hdr="0" ftr="0"/>
  <p:txStyles>
    <p:titleStyle>
      <a:lvl1pPr algn="l" defTabSz="11811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 kern="1200">
          <a:solidFill>
            <a:srgbClr val="255FCF"/>
          </a:solidFill>
          <a:latin typeface="+mj-lt"/>
          <a:ea typeface="+mj-ea"/>
          <a:cs typeface="华文中宋" panose="02010600040101010101" pitchFamily="2" charset="-122"/>
        </a:defRPr>
      </a:lvl1pPr>
      <a:lvl2pPr algn="l" defTabSz="11811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rgbClr val="255FCF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2pPr>
      <a:lvl3pPr algn="l" defTabSz="11811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rgbClr val="255FCF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3pPr>
      <a:lvl4pPr algn="l" defTabSz="11811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rgbClr val="255FCF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4pPr>
      <a:lvl5pPr algn="l" defTabSz="11811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rgbClr val="255FCF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5pPr>
      <a:lvl6pPr marL="457200" algn="l" defTabSz="1209675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1A93C8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6pPr>
      <a:lvl7pPr marL="914400" algn="l" defTabSz="1209675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1A93C8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7pPr>
      <a:lvl8pPr marL="1371600" algn="l" defTabSz="1209675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1A93C8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8pPr>
      <a:lvl9pPr marL="1828800" algn="l" defTabSz="1209675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1A93C8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9pPr>
    </p:titleStyle>
    <p:bodyStyle>
      <a:lvl1pPr marL="460375" indent="-460375" algn="l" defTabSz="1181100" rtl="0" eaLnBrk="0" fontAlgn="base" hangingPunct="0">
        <a:lnSpc>
          <a:spcPct val="90000"/>
        </a:lnSpc>
        <a:spcBef>
          <a:spcPts val="2325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"/>
        <a:defRPr sz="3100" kern="1200">
          <a:solidFill>
            <a:srgbClr val="1A93C8"/>
          </a:solidFill>
          <a:latin typeface="+mn-lt"/>
          <a:ea typeface="+mn-ea"/>
          <a:cs typeface="幼圆" panose="02010509060101010101" pitchFamily="49" charset="-122"/>
        </a:defRPr>
      </a:lvl1pPr>
      <a:lvl2pPr marL="460375" indent="-460375" algn="l" defTabSz="1181100" rtl="0" eaLnBrk="0" fontAlgn="base" hangingPunct="0">
        <a:lnSpc>
          <a:spcPct val="130000"/>
        </a:lnSpc>
        <a:spcBef>
          <a:spcPct val="0"/>
        </a:spcBef>
        <a:spcAft>
          <a:spcPct val="0"/>
        </a:spcAft>
        <a:buFont typeface="Calibri" panose="020F0502020204030204" pitchFamily="34" charset="0"/>
        <a:buChar char=" "/>
        <a:defRPr sz="2300" kern="1200">
          <a:solidFill>
            <a:schemeClr val="tx1"/>
          </a:solidFill>
          <a:latin typeface="+mn-lt"/>
          <a:ea typeface="+mn-ea"/>
          <a:cs typeface="幼圆" panose="02010509060101010101" pitchFamily="49" charset="-122"/>
        </a:defRPr>
      </a:lvl2pPr>
      <a:lvl3pPr marL="1476375" indent="-295275" algn="l" defTabSz="1181100" rtl="0" eaLnBrk="0" fontAlgn="base" hangingPunct="0">
        <a:lnSpc>
          <a:spcPct val="90000"/>
        </a:lnSpc>
        <a:spcBef>
          <a:spcPts val="65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rgbClr val="7F7F7F"/>
          </a:solidFill>
          <a:latin typeface="+mn-lt"/>
          <a:ea typeface="+mn-ea"/>
          <a:cs typeface="幼圆" panose="02010509060101010101" pitchFamily="49" charset="-122"/>
        </a:defRPr>
      </a:lvl3pPr>
      <a:lvl4pPr marL="2066925" indent="-295275" algn="l" defTabSz="1181100" rtl="0" eaLnBrk="0" fontAlgn="base" hangingPunct="0">
        <a:lnSpc>
          <a:spcPct val="90000"/>
        </a:lnSpc>
        <a:spcBef>
          <a:spcPts val="65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rgbClr val="7F7F7F"/>
          </a:solidFill>
          <a:latin typeface="+mn-lt"/>
          <a:ea typeface="+mn-ea"/>
          <a:cs typeface="幼圆" panose="02010509060101010101" pitchFamily="49" charset="-122"/>
        </a:defRPr>
      </a:lvl4pPr>
      <a:lvl5pPr marL="2657475" indent="-295275" algn="l" defTabSz="1181100" rtl="0" eaLnBrk="0" fontAlgn="base" hangingPunct="0">
        <a:lnSpc>
          <a:spcPct val="90000"/>
        </a:lnSpc>
        <a:spcBef>
          <a:spcPts val="65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rgbClr val="7F7F7F"/>
          </a:solidFill>
          <a:latin typeface="+mn-lt"/>
          <a:ea typeface="+mn-ea"/>
          <a:cs typeface="幼圆" panose="02010509060101010101" pitchFamily="49" charset="-122"/>
        </a:defRPr>
      </a:lvl5pPr>
      <a:lvl6pPr marL="3249295" indent="-295275" algn="l" defTabSz="1181735" rtl="0" eaLnBrk="1" latinLnBrk="0" hangingPunct="1">
        <a:lnSpc>
          <a:spcPct val="90000"/>
        </a:lnSpc>
        <a:spcBef>
          <a:spcPts val="645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indent="-295275" algn="l" defTabSz="1181735" rtl="0" eaLnBrk="1" latinLnBrk="0" hangingPunct="1">
        <a:lnSpc>
          <a:spcPct val="90000"/>
        </a:lnSpc>
        <a:spcBef>
          <a:spcPts val="645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7pPr>
      <a:lvl8pPr marL="4430395" indent="-295275" algn="l" defTabSz="1181735" rtl="0" eaLnBrk="1" latinLnBrk="0" hangingPunct="1">
        <a:lnSpc>
          <a:spcPct val="90000"/>
        </a:lnSpc>
        <a:spcBef>
          <a:spcPts val="645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8pPr>
      <a:lvl9pPr marL="5021580" indent="-295275" algn="l" defTabSz="1181735" rtl="0" eaLnBrk="1" latinLnBrk="0" hangingPunct="1">
        <a:lnSpc>
          <a:spcPct val="90000"/>
        </a:lnSpc>
        <a:spcBef>
          <a:spcPts val="645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1735" rtl="0" eaLnBrk="1" latinLnBrk="0" hangingPunct="1"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91185" algn="l" defTabSz="1181735" rtl="0" eaLnBrk="1" latinLnBrk="0" hangingPunct="1">
        <a:defRPr sz="2345" kern="1200">
          <a:solidFill>
            <a:schemeClr val="tx1"/>
          </a:solidFill>
          <a:latin typeface="+mn-lt"/>
          <a:ea typeface="+mn-ea"/>
          <a:cs typeface="+mn-cs"/>
        </a:defRPr>
      </a:lvl2pPr>
      <a:lvl3pPr marL="1181735" algn="l" defTabSz="1181735" rtl="0" eaLnBrk="1" latinLnBrk="0" hangingPunct="1">
        <a:defRPr sz="2345" kern="1200">
          <a:solidFill>
            <a:schemeClr val="tx1"/>
          </a:solidFill>
          <a:latin typeface="+mn-lt"/>
          <a:ea typeface="+mn-ea"/>
          <a:cs typeface="+mn-cs"/>
        </a:defRPr>
      </a:lvl3pPr>
      <a:lvl4pPr marL="1772285" algn="l" defTabSz="1181735" rtl="0" eaLnBrk="1" latinLnBrk="0" hangingPunct="1">
        <a:defRPr sz="2345" kern="1200">
          <a:solidFill>
            <a:schemeClr val="tx1"/>
          </a:solidFill>
          <a:latin typeface="+mn-lt"/>
          <a:ea typeface="+mn-ea"/>
          <a:cs typeface="+mn-cs"/>
        </a:defRPr>
      </a:lvl4pPr>
      <a:lvl5pPr marL="2362835" algn="l" defTabSz="1181735" rtl="0" eaLnBrk="1" latinLnBrk="0" hangingPunct="1">
        <a:defRPr sz="2345" kern="1200">
          <a:solidFill>
            <a:schemeClr val="tx1"/>
          </a:solidFill>
          <a:latin typeface="+mn-lt"/>
          <a:ea typeface="+mn-ea"/>
          <a:cs typeface="+mn-cs"/>
        </a:defRPr>
      </a:lvl5pPr>
      <a:lvl6pPr marL="2954020" algn="l" defTabSz="1181735" rtl="0" eaLnBrk="1" latinLnBrk="0" hangingPunct="1">
        <a:defRPr sz="2345" kern="1200">
          <a:solidFill>
            <a:schemeClr val="tx1"/>
          </a:solidFill>
          <a:latin typeface="+mn-lt"/>
          <a:ea typeface="+mn-ea"/>
          <a:cs typeface="+mn-cs"/>
        </a:defRPr>
      </a:lvl6pPr>
      <a:lvl7pPr marL="3544570" algn="l" defTabSz="1181735" rtl="0" eaLnBrk="1" latinLnBrk="0" hangingPunct="1">
        <a:defRPr sz="2345" kern="1200">
          <a:solidFill>
            <a:schemeClr val="tx1"/>
          </a:solidFill>
          <a:latin typeface="+mn-lt"/>
          <a:ea typeface="+mn-ea"/>
          <a:cs typeface="+mn-cs"/>
        </a:defRPr>
      </a:lvl7pPr>
      <a:lvl8pPr marL="4135120" algn="l" defTabSz="1181735" rtl="0" eaLnBrk="1" latinLnBrk="0" hangingPunct="1">
        <a:defRPr sz="2345" kern="1200">
          <a:solidFill>
            <a:schemeClr val="tx1"/>
          </a:solidFill>
          <a:latin typeface="+mn-lt"/>
          <a:ea typeface="+mn-ea"/>
          <a:cs typeface="+mn-cs"/>
        </a:defRPr>
      </a:lvl8pPr>
      <a:lvl9pPr marL="4725670" algn="l" defTabSz="1181735" rtl="0" eaLnBrk="1" latinLnBrk="0" hangingPunct="1">
        <a:defRPr sz="23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3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3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3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3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3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3.xml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customXml" Target="../ink/ink4.xml"/><Relationship Id="rId7" Type="http://schemas.openxmlformats.org/officeDocument/2006/relationships/image" Target="../media/image25.png"/><Relationship Id="rId6" Type="http://schemas.openxmlformats.org/officeDocument/2006/relationships/customXml" Target="../ink/ink3.xml"/><Relationship Id="rId5" Type="http://schemas.openxmlformats.org/officeDocument/2006/relationships/image" Target="../media/image24.png"/><Relationship Id="rId4" Type="http://schemas.openxmlformats.org/officeDocument/2006/relationships/customXml" Target="../ink/ink2.xml"/><Relationship Id="rId3" Type="http://schemas.openxmlformats.org/officeDocument/2006/relationships/image" Target="../media/image23.png"/><Relationship Id="rId2" Type="http://schemas.openxmlformats.org/officeDocument/2006/relationships/customXml" Target="../ink/ink1.xml"/><Relationship Id="rId10" Type="http://schemas.openxmlformats.org/officeDocument/2006/relationships/slideLayout" Target="../slideLayouts/slideLayout53.xml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8" Type="http://schemas.openxmlformats.org/officeDocument/2006/relationships/customXml" Target="../ink/ink7.xml"/><Relationship Id="rId7" Type="http://schemas.openxmlformats.org/officeDocument/2006/relationships/image" Target="../media/image31.png"/><Relationship Id="rId62" Type="http://schemas.openxmlformats.org/officeDocument/2006/relationships/slideLayout" Target="../slideLayouts/slideLayout53.xml"/><Relationship Id="rId61" Type="http://schemas.openxmlformats.org/officeDocument/2006/relationships/image" Target="../media/image58.png"/><Relationship Id="rId60" Type="http://schemas.openxmlformats.org/officeDocument/2006/relationships/customXml" Target="../ink/ink33.xml"/><Relationship Id="rId6" Type="http://schemas.openxmlformats.org/officeDocument/2006/relationships/customXml" Target="../ink/ink6.xml"/><Relationship Id="rId59" Type="http://schemas.openxmlformats.org/officeDocument/2006/relationships/image" Target="../media/image57.png"/><Relationship Id="rId58" Type="http://schemas.openxmlformats.org/officeDocument/2006/relationships/customXml" Target="../ink/ink32.xml"/><Relationship Id="rId57" Type="http://schemas.openxmlformats.org/officeDocument/2006/relationships/image" Target="../media/image56.png"/><Relationship Id="rId56" Type="http://schemas.openxmlformats.org/officeDocument/2006/relationships/customXml" Target="../ink/ink31.xml"/><Relationship Id="rId55" Type="http://schemas.openxmlformats.org/officeDocument/2006/relationships/image" Target="../media/image55.png"/><Relationship Id="rId54" Type="http://schemas.openxmlformats.org/officeDocument/2006/relationships/customXml" Target="../ink/ink30.xml"/><Relationship Id="rId53" Type="http://schemas.openxmlformats.org/officeDocument/2006/relationships/image" Target="../media/image54.png"/><Relationship Id="rId52" Type="http://schemas.openxmlformats.org/officeDocument/2006/relationships/customXml" Target="../ink/ink29.xml"/><Relationship Id="rId51" Type="http://schemas.openxmlformats.org/officeDocument/2006/relationships/image" Target="../media/image53.png"/><Relationship Id="rId50" Type="http://schemas.openxmlformats.org/officeDocument/2006/relationships/customXml" Target="../ink/ink28.xml"/><Relationship Id="rId5" Type="http://schemas.openxmlformats.org/officeDocument/2006/relationships/image" Target="../media/image30.png"/><Relationship Id="rId49" Type="http://schemas.openxmlformats.org/officeDocument/2006/relationships/image" Target="../media/image52.png"/><Relationship Id="rId48" Type="http://schemas.openxmlformats.org/officeDocument/2006/relationships/customXml" Target="../ink/ink27.xml"/><Relationship Id="rId47" Type="http://schemas.openxmlformats.org/officeDocument/2006/relationships/image" Target="../media/image51.png"/><Relationship Id="rId46" Type="http://schemas.openxmlformats.org/officeDocument/2006/relationships/customXml" Target="../ink/ink26.xml"/><Relationship Id="rId45" Type="http://schemas.openxmlformats.org/officeDocument/2006/relationships/image" Target="../media/image50.png"/><Relationship Id="rId44" Type="http://schemas.openxmlformats.org/officeDocument/2006/relationships/customXml" Target="../ink/ink25.xml"/><Relationship Id="rId43" Type="http://schemas.openxmlformats.org/officeDocument/2006/relationships/image" Target="../media/image49.png"/><Relationship Id="rId42" Type="http://schemas.openxmlformats.org/officeDocument/2006/relationships/customXml" Target="../ink/ink24.xml"/><Relationship Id="rId41" Type="http://schemas.openxmlformats.org/officeDocument/2006/relationships/image" Target="../media/image48.png"/><Relationship Id="rId40" Type="http://schemas.openxmlformats.org/officeDocument/2006/relationships/customXml" Target="../ink/ink23.xml"/><Relationship Id="rId4" Type="http://schemas.openxmlformats.org/officeDocument/2006/relationships/customXml" Target="../ink/ink5.xml"/><Relationship Id="rId39" Type="http://schemas.openxmlformats.org/officeDocument/2006/relationships/image" Target="../media/image47.png"/><Relationship Id="rId38" Type="http://schemas.openxmlformats.org/officeDocument/2006/relationships/customXml" Target="../ink/ink22.xml"/><Relationship Id="rId37" Type="http://schemas.openxmlformats.org/officeDocument/2006/relationships/image" Target="../media/image46.png"/><Relationship Id="rId36" Type="http://schemas.openxmlformats.org/officeDocument/2006/relationships/customXml" Target="../ink/ink21.xml"/><Relationship Id="rId35" Type="http://schemas.openxmlformats.org/officeDocument/2006/relationships/image" Target="../media/image45.png"/><Relationship Id="rId34" Type="http://schemas.openxmlformats.org/officeDocument/2006/relationships/customXml" Target="../ink/ink20.xml"/><Relationship Id="rId33" Type="http://schemas.openxmlformats.org/officeDocument/2006/relationships/image" Target="../media/image44.png"/><Relationship Id="rId32" Type="http://schemas.openxmlformats.org/officeDocument/2006/relationships/customXml" Target="../ink/ink19.xml"/><Relationship Id="rId31" Type="http://schemas.openxmlformats.org/officeDocument/2006/relationships/image" Target="../media/image43.png"/><Relationship Id="rId30" Type="http://schemas.openxmlformats.org/officeDocument/2006/relationships/customXml" Target="../ink/ink18.xml"/><Relationship Id="rId3" Type="http://schemas.openxmlformats.org/officeDocument/2006/relationships/image" Target="../media/image29.png"/><Relationship Id="rId29" Type="http://schemas.openxmlformats.org/officeDocument/2006/relationships/image" Target="../media/image42.png"/><Relationship Id="rId28" Type="http://schemas.openxmlformats.org/officeDocument/2006/relationships/customXml" Target="../ink/ink17.xml"/><Relationship Id="rId27" Type="http://schemas.openxmlformats.org/officeDocument/2006/relationships/image" Target="../media/image41.png"/><Relationship Id="rId26" Type="http://schemas.openxmlformats.org/officeDocument/2006/relationships/customXml" Target="../ink/ink16.xml"/><Relationship Id="rId25" Type="http://schemas.openxmlformats.org/officeDocument/2006/relationships/image" Target="../media/image40.png"/><Relationship Id="rId24" Type="http://schemas.openxmlformats.org/officeDocument/2006/relationships/customXml" Target="../ink/ink15.xml"/><Relationship Id="rId23" Type="http://schemas.openxmlformats.org/officeDocument/2006/relationships/image" Target="../media/image39.png"/><Relationship Id="rId22" Type="http://schemas.openxmlformats.org/officeDocument/2006/relationships/customXml" Target="../ink/ink14.xml"/><Relationship Id="rId21" Type="http://schemas.openxmlformats.org/officeDocument/2006/relationships/image" Target="../media/image38.png"/><Relationship Id="rId20" Type="http://schemas.openxmlformats.org/officeDocument/2006/relationships/customXml" Target="../ink/ink13.xml"/><Relationship Id="rId2" Type="http://schemas.openxmlformats.org/officeDocument/2006/relationships/image" Target="../media/image28.png"/><Relationship Id="rId19" Type="http://schemas.openxmlformats.org/officeDocument/2006/relationships/image" Target="../media/image37.png"/><Relationship Id="rId18" Type="http://schemas.openxmlformats.org/officeDocument/2006/relationships/customXml" Target="../ink/ink12.xml"/><Relationship Id="rId17" Type="http://schemas.openxmlformats.org/officeDocument/2006/relationships/image" Target="../media/image36.png"/><Relationship Id="rId16" Type="http://schemas.openxmlformats.org/officeDocument/2006/relationships/customXml" Target="../ink/ink11.xml"/><Relationship Id="rId15" Type="http://schemas.openxmlformats.org/officeDocument/2006/relationships/image" Target="../media/image35.png"/><Relationship Id="rId14" Type="http://schemas.openxmlformats.org/officeDocument/2006/relationships/customXml" Target="../ink/ink10.xml"/><Relationship Id="rId13" Type="http://schemas.openxmlformats.org/officeDocument/2006/relationships/image" Target="../media/image34.png"/><Relationship Id="rId12" Type="http://schemas.openxmlformats.org/officeDocument/2006/relationships/customXml" Target="../ink/ink9.xml"/><Relationship Id="rId11" Type="http://schemas.openxmlformats.org/officeDocument/2006/relationships/image" Target="../media/image33.png"/><Relationship Id="rId10" Type="http://schemas.openxmlformats.org/officeDocument/2006/relationships/customXml" Target="../ink/ink8.xml"/><Relationship Id="rId1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99" Type="http://schemas.openxmlformats.org/officeDocument/2006/relationships/image" Target="../media/image106.png"/><Relationship Id="rId98" Type="http://schemas.openxmlformats.org/officeDocument/2006/relationships/customXml" Target="../ink/ink83.xml"/><Relationship Id="rId97" Type="http://schemas.openxmlformats.org/officeDocument/2006/relationships/image" Target="../media/image105.png"/><Relationship Id="rId96" Type="http://schemas.openxmlformats.org/officeDocument/2006/relationships/customXml" Target="../ink/ink82.xml"/><Relationship Id="rId95" Type="http://schemas.openxmlformats.org/officeDocument/2006/relationships/image" Target="../media/image104.png"/><Relationship Id="rId94" Type="http://schemas.openxmlformats.org/officeDocument/2006/relationships/customXml" Target="../ink/ink81.xml"/><Relationship Id="rId93" Type="http://schemas.openxmlformats.org/officeDocument/2006/relationships/image" Target="../media/image103.png"/><Relationship Id="rId92" Type="http://schemas.openxmlformats.org/officeDocument/2006/relationships/customXml" Target="../ink/ink80.xml"/><Relationship Id="rId91" Type="http://schemas.openxmlformats.org/officeDocument/2006/relationships/image" Target="../media/image102.png"/><Relationship Id="rId90" Type="http://schemas.openxmlformats.org/officeDocument/2006/relationships/customXml" Target="../ink/ink79.xml"/><Relationship Id="rId9" Type="http://schemas.openxmlformats.org/officeDocument/2006/relationships/image" Target="../media/image63.png"/><Relationship Id="rId89" Type="http://schemas.openxmlformats.org/officeDocument/2006/relationships/image" Target="../media/image101.png"/><Relationship Id="rId88" Type="http://schemas.openxmlformats.org/officeDocument/2006/relationships/customXml" Target="../ink/ink78.xml"/><Relationship Id="rId87" Type="http://schemas.openxmlformats.org/officeDocument/2006/relationships/image" Target="../media/image100.png"/><Relationship Id="rId86" Type="http://schemas.openxmlformats.org/officeDocument/2006/relationships/customXml" Target="../ink/ink77.xml"/><Relationship Id="rId85" Type="http://schemas.openxmlformats.org/officeDocument/2006/relationships/image" Target="../media/image99.png"/><Relationship Id="rId84" Type="http://schemas.openxmlformats.org/officeDocument/2006/relationships/customXml" Target="../ink/ink76.xml"/><Relationship Id="rId83" Type="http://schemas.openxmlformats.org/officeDocument/2006/relationships/image" Target="../media/image98.png"/><Relationship Id="rId82" Type="http://schemas.openxmlformats.org/officeDocument/2006/relationships/customXml" Target="../ink/ink75.xml"/><Relationship Id="rId81" Type="http://schemas.openxmlformats.org/officeDocument/2006/relationships/image" Target="../media/image97.png"/><Relationship Id="rId80" Type="http://schemas.openxmlformats.org/officeDocument/2006/relationships/customXml" Target="../ink/ink74.xml"/><Relationship Id="rId8" Type="http://schemas.openxmlformats.org/officeDocument/2006/relationships/customXml" Target="../ink/ink37.xml"/><Relationship Id="rId79" Type="http://schemas.openxmlformats.org/officeDocument/2006/relationships/image" Target="../media/image96.png"/><Relationship Id="rId78" Type="http://schemas.openxmlformats.org/officeDocument/2006/relationships/customXml" Target="../ink/ink73.xml"/><Relationship Id="rId77" Type="http://schemas.openxmlformats.org/officeDocument/2006/relationships/customXml" Target="../ink/ink72.xml"/><Relationship Id="rId76" Type="http://schemas.openxmlformats.org/officeDocument/2006/relationships/customXml" Target="../ink/ink71.xml"/><Relationship Id="rId75" Type="http://schemas.openxmlformats.org/officeDocument/2006/relationships/image" Target="../media/image95.png"/><Relationship Id="rId74" Type="http://schemas.openxmlformats.org/officeDocument/2006/relationships/customXml" Target="../ink/ink70.xml"/><Relationship Id="rId73" Type="http://schemas.openxmlformats.org/officeDocument/2006/relationships/image" Target="../media/image94.png"/><Relationship Id="rId72" Type="http://schemas.openxmlformats.org/officeDocument/2006/relationships/customXml" Target="../ink/ink69.xml"/><Relationship Id="rId71" Type="http://schemas.openxmlformats.org/officeDocument/2006/relationships/image" Target="../media/image93.png"/><Relationship Id="rId70" Type="http://schemas.openxmlformats.org/officeDocument/2006/relationships/customXml" Target="../ink/ink68.xml"/><Relationship Id="rId7" Type="http://schemas.openxmlformats.org/officeDocument/2006/relationships/image" Target="../media/image62.png"/><Relationship Id="rId69" Type="http://schemas.openxmlformats.org/officeDocument/2006/relationships/image" Target="../media/image92.png"/><Relationship Id="rId68" Type="http://schemas.openxmlformats.org/officeDocument/2006/relationships/customXml" Target="../ink/ink67.xml"/><Relationship Id="rId67" Type="http://schemas.openxmlformats.org/officeDocument/2006/relationships/image" Target="../media/image91.png"/><Relationship Id="rId66" Type="http://schemas.openxmlformats.org/officeDocument/2006/relationships/customXml" Target="../ink/ink66.xml"/><Relationship Id="rId65" Type="http://schemas.openxmlformats.org/officeDocument/2006/relationships/image" Target="../media/image90.png"/><Relationship Id="rId64" Type="http://schemas.openxmlformats.org/officeDocument/2006/relationships/customXml" Target="../ink/ink65.xml"/><Relationship Id="rId63" Type="http://schemas.openxmlformats.org/officeDocument/2006/relationships/image" Target="../media/image89.png"/><Relationship Id="rId62" Type="http://schemas.openxmlformats.org/officeDocument/2006/relationships/customXml" Target="../ink/ink64.xml"/><Relationship Id="rId61" Type="http://schemas.openxmlformats.org/officeDocument/2006/relationships/image" Target="../media/image88.png"/><Relationship Id="rId60" Type="http://schemas.openxmlformats.org/officeDocument/2006/relationships/customXml" Target="../ink/ink63.xml"/><Relationship Id="rId6" Type="http://schemas.openxmlformats.org/officeDocument/2006/relationships/customXml" Target="../ink/ink36.xml"/><Relationship Id="rId59" Type="http://schemas.openxmlformats.org/officeDocument/2006/relationships/image" Target="../media/image87.png"/><Relationship Id="rId58" Type="http://schemas.openxmlformats.org/officeDocument/2006/relationships/customXml" Target="../ink/ink62.xml"/><Relationship Id="rId57" Type="http://schemas.openxmlformats.org/officeDocument/2006/relationships/image" Target="../media/image54.png"/><Relationship Id="rId56" Type="http://schemas.openxmlformats.org/officeDocument/2006/relationships/customXml" Target="../ink/ink61.xml"/><Relationship Id="rId55" Type="http://schemas.openxmlformats.org/officeDocument/2006/relationships/image" Target="../media/image86.png"/><Relationship Id="rId54" Type="http://schemas.openxmlformats.org/officeDocument/2006/relationships/customXml" Target="../ink/ink60.xml"/><Relationship Id="rId53" Type="http://schemas.openxmlformats.org/officeDocument/2006/relationships/image" Target="../media/image85.png"/><Relationship Id="rId52" Type="http://schemas.openxmlformats.org/officeDocument/2006/relationships/customXml" Target="../ink/ink59.xml"/><Relationship Id="rId51" Type="http://schemas.openxmlformats.org/officeDocument/2006/relationships/image" Target="../media/image84.png"/><Relationship Id="rId50" Type="http://schemas.openxmlformats.org/officeDocument/2006/relationships/customXml" Target="../ink/ink58.xml"/><Relationship Id="rId5" Type="http://schemas.openxmlformats.org/officeDocument/2006/relationships/image" Target="../media/image61.png"/><Relationship Id="rId49" Type="http://schemas.openxmlformats.org/officeDocument/2006/relationships/image" Target="../media/image83.png"/><Relationship Id="rId48" Type="http://schemas.openxmlformats.org/officeDocument/2006/relationships/customXml" Target="../ink/ink57.xml"/><Relationship Id="rId47" Type="http://schemas.openxmlformats.org/officeDocument/2006/relationships/image" Target="../media/image82.png"/><Relationship Id="rId46" Type="http://schemas.openxmlformats.org/officeDocument/2006/relationships/customXml" Target="../ink/ink56.xml"/><Relationship Id="rId45" Type="http://schemas.openxmlformats.org/officeDocument/2006/relationships/image" Target="../media/image81.png"/><Relationship Id="rId44" Type="http://schemas.openxmlformats.org/officeDocument/2006/relationships/customXml" Target="../ink/ink55.xml"/><Relationship Id="rId43" Type="http://schemas.openxmlformats.org/officeDocument/2006/relationships/image" Target="../media/image80.png"/><Relationship Id="rId42" Type="http://schemas.openxmlformats.org/officeDocument/2006/relationships/customXml" Target="../ink/ink54.xml"/><Relationship Id="rId41" Type="http://schemas.openxmlformats.org/officeDocument/2006/relationships/image" Target="../media/image79.png"/><Relationship Id="rId40" Type="http://schemas.openxmlformats.org/officeDocument/2006/relationships/customXml" Target="../ink/ink53.xml"/><Relationship Id="rId4" Type="http://schemas.openxmlformats.org/officeDocument/2006/relationships/customXml" Target="../ink/ink35.xml"/><Relationship Id="rId39" Type="http://schemas.openxmlformats.org/officeDocument/2006/relationships/image" Target="../media/image78.png"/><Relationship Id="rId38" Type="http://schemas.openxmlformats.org/officeDocument/2006/relationships/customXml" Target="../ink/ink52.xml"/><Relationship Id="rId37" Type="http://schemas.openxmlformats.org/officeDocument/2006/relationships/image" Target="../media/image77.png"/><Relationship Id="rId36" Type="http://schemas.openxmlformats.org/officeDocument/2006/relationships/customXml" Target="../ink/ink51.xml"/><Relationship Id="rId35" Type="http://schemas.openxmlformats.org/officeDocument/2006/relationships/image" Target="../media/image76.png"/><Relationship Id="rId34" Type="http://schemas.openxmlformats.org/officeDocument/2006/relationships/customXml" Target="../ink/ink50.xml"/><Relationship Id="rId33" Type="http://schemas.openxmlformats.org/officeDocument/2006/relationships/image" Target="../media/image75.png"/><Relationship Id="rId32" Type="http://schemas.openxmlformats.org/officeDocument/2006/relationships/customXml" Target="../ink/ink49.xml"/><Relationship Id="rId31" Type="http://schemas.openxmlformats.org/officeDocument/2006/relationships/image" Target="../media/image74.png"/><Relationship Id="rId30" Type="http://schemas.openxmlformats.org/officeDocument/2006/relationships/customXml" Target="../ink/ink48.xml"/><Relationship Id="rId3" Type="http://schemas.openxmlformats.org/officeDocument/2006/relationships/image" Target="../media/image60.png"/><Relationship Id="rId29" Type="http://schemas.openxmlformats.org/officeDocument/2006/relationships/image" Target="../media/image73.png"/><Relationship Id="rId28" Type="http://schemas.openxmlformats.org/officeDocument/2006/relationships/customXml" Target="../ink/ink47.xml"/><Relationship Id="rId27" Type="http://schemas.openxmlformats.org/officeDocument/2006/relationships/image" Target="../media/image72.png"/><Relationship Id="rId26" Type="http://schemas.openxmlformats.org/officeDocument/2006/relationships/customXml" Target="../ink/ink46.xml"/><Relationship Id="rId25" Type="http://schemas.openxmlformats.org/officeDocument/2006/relationships/image" Target="../media/image71.png"/><Relationship Id="rId24" Type="http://schemas.openxmlformats.org/officeDocument/2006/relationships/customXml" Target="../ink/ink45.xml"/><Relationship Id="rId23" Type="http://schemas.openxmlformats.org/officeDocument/2006/relationships/image" Target="../media/image70.png"/><Relationship Id="rId22" Type="http://schemas.openxmlformats.org/officeDocument/2006/relationships/customXml" Target="../ink/ink44.xml"/><Relationship Id="rId21" Type="http://schemas.openxmlformats.org/officeDocument/2006/relationships/image" Target="../media/image69.png"/><Relationship Id="rId20" Type="http://schemas.openxmlformats.org/officeDocument/2006/relationships/customXml" Target="../ink/ink43.xml"/><Relationship Id="rId2" Type="http://schemas.openxmlformats.org/officeDocument/2006/relationships/customXml" Target="../ink/ink34.xml"/><Relationship Id="rId19" Type="http://schemas.openxmlformats.org/officeDocument/2006/relationships/image" Target="../media/image68.png"/><Relationship Id="rId18" Type="http://schemas.openxmlformats.org/officeDocument/2006/relationships/customXml" Target="../ink/ink42.xml"/><Relationship Id="rId17" Type="http://schemas.openxmlformats.org/officeDocument/2006/relationships/image" Target="../media/image67.png"/><Relationship Id="rId16" Type="http://schemas.openxmlformats.org/officeDocument/2006/relationships/customXml" Target="../ink/ink41.xml"/><Relationship Id="rId15" Type="http://schemas.openxmlformats.org/officeDocument/2006/relationships/image" Target="../media/image66.png"/><Relationship Id="rId14" Type="http://schemas.openxmlformats.org/officeDocument/2006/relationships/customXml" Target="../ink/ink40.xml"/><Relationship Id="rId136" Type="http://schemas.openxmlformats.org/officeDocument/2006/relationships/slideLayout" Target="../slideLayouts/slideLayout53.xml"/><Relationship Id="rId135" Type="http://schemas.openxmlformats.org/officeDocument/2006/relationships/image" Target="../media/image124.png"/><Relationship Id="rId134" Type="http://schemas.openxmlformats.org/officeDocument/2006/relationships/customXml" Target="../ink/ink101.xml"/><Relationship Id="rId133" Type="http://schemas.openxmlformats.org/officeDocument/2006/relationships/image" Target="../media/image123.png"/><Relationship Id="rId132" Type="http://schemas.openxmlformats.org/officeDocument/2006/relationships/customXml" Target="../ink/ink100.xml"/><Relationship Id="rId131" Type="http://schemas.openxmlformats.org/officeDocument/2006/relationships/image" Target="../media/image122.png"/><Relationship Id="rId130" Type="http://schemas.openxmlformats.org/officeDocument/2006/relationships/customXml" Target="../ink/ink99.xml"/><Relationship Id="rId13" Type="http://schemas.openxmlformats.org/officeDocument/2006/relationships/image" Target="../media/image65.png"/><Relationship Id="rId129" Type="http://schemas.openxmlformats.org/officeDocument/2006/relationships/image" Target="../media/image121.png"/><Relationship Id="rId128" Type="http://schemas.openxmlformats.org/officeDocument/2006/relationships/customXml" Target="../ink/ink98.xml"/><Relationship Id="rId127" Type="http://schemas.openxmlformats.org/officeDocument/2006/relationships/image" Target="../media/image120.png"/><Relationship Id="rId126" Type="http://schemas.openxmlformats.org/officeDocument/2006/relationships/customXml" Target="../ink/ink97.xml"/><Relationship Id="rId125" Type="http://schemas.openxmlformats.org/officeDocument/2006/relationships/image" Target="../media/image119.png"/><Relationship Id="rId124" Type="http://schemas.openxmlformats.org/officeDocument/2006/relationships/customXml" Target="../ink/ink96.xml"/><Relationship Id="rId123" Type="http://schemas.openxmlformats.org/officeDocument/2006/relationships/image" Target="../media/image118.png"/><Relationship Id="rId122" Type="http://schemas.openxmlformats.org/officeDocument/2006/relationships/customXml" Target="../ink/ink95.xml"/><Relationship Id="rId121" Type="http://schemas.openxmlformats.org/officeDocument/2006/relationships/image" Target="../media/image117.png"/><Relationship Id="rId120" Type="http://schemas.openxmlformats.org/officeDocument/2006/relationships/customXml" Target="../ink/ink94.xml"/><Relationship Id="rId12" Type="http://schemas.openxmlformats.org/officeDocument/2006/relationships/customXml" Target="../ink/ink39.xml"/><Relationship Id="rId119" Type="http://schemas.openxmlformats.org/officeDocument/2006/relationships/image" Target="../media/image116.png"/><Relationship Id="rId118" Type="http://schemas.openxmlformats.org/officeDocument/2006/relationships/customXml" Target="../ink/ink93.xml"/><Relationship Id="rId117" Type="http://schemas.openxmlformats.org/officeDocument/2006/relationships/image" Target="../media/image115.png"/><Relationship Id="rId116" Type="http://schemas.openxmlformats.org/officeDocument/2006/relationships/customXml" Target="../ink/ink92.xml"/><Relationship Id="rId115" Type="http://schemas.openxmlformats.org/officeDocument/2006/relationships/image" Target="../media/image114.png"/><Relationship Id="rId114" Type="http://schemas.openxmlformats.org/officeDocument/2006/relationships/customXml" Target="../ink/ink91.xml"/><Relationship Id="rId113" Type="http://schemas.openxmlformats.org/officeDocument/2006/relationships/image" Target="../media/image113.png"/><Relationship Id="rId112" Type="http://schemas.openxmlformats.org/officeDocument/2006/relationships/customXml" Target="../ink/ink90.xml"/><Relationship Id="rId111" Type="http://schemas.openxmlformats.org/officeDocument/2006/relationships/image" Target="../media/image112.png"/><Relationship Id="rId110" Type="http://schemas.openxmlformats.org/officeDocument/2006/relationships/customXml" Target="../ink/ink89.xml"/><Relationship Id="rId11" Type="http://schemas.openxmlformats.org/officeDocument/2006/relationships/image" Target="../media/image64.png"/><Relationship Id="rId109" Type="http://schemas.openxmlformats.org/officeDocument/2006/relationships/image" Target="../media/image111.png"/><Relationship Id="rId108" Type="http://schemas.openxmlformats.org/officeDocument/2006/relationships/customXml" Target="../ink/ink88.xml"/><Relationship Id="rId107" Type="http://schemas.openxmlformats.org/officeDocument/2006/relationships/image" Target="../media/image110.png"/><Relationship Id="rId106" Type="http://schemas.openxmlformats.org/officeDocument/2006/relationships/customXml" Target="../ink/ink87.xml"/><Relationship Id="rId105" Type="http://schemas.openxmlformats.org/officeDocument/2006/relationships/image" Target="../media/image109.png"/><Relationship Id="rId104" Type="http://schemas.openxmlformats.org/officeDocument/2006/relationships/customXml" Target="../ink/ink86.xml"/><Relationship Id="rId103" Type="http://schemas.openxmlformats.org/officeDocument/2006/relationships/image" Target="../media/image108.png"/><Relationship Id="rId102" Type="http://schemas.openxmlformats.org/officeDocument/2006/relationships/customXml" Target="../ink/ink85.xml"/><Relationship Id="rId101" Type="http://schemas.openxmlformats.org/officeDocument/2006/relationships/image" Target="../media/image107.png"/><Relationship Id="rId100" Type="http://schemas.openxmlformats.org/officeDocument/2006/relationships/customXml" Target="../ink/ink84.xml"/><Relationship Id="rId10" Type="http://schemas.openxmlformats.org/officeDocument/2006/relationships/customXml" Target="../ink/ink38.xml"/><Relationship Id="rId1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99" Type="http://schemas.openxmlformats.org/officeDocument/2006/relationships/customXml" Target="../ink/ink150.xml"/><Relationship Id="rId98" Type="http://schemas.openxmlformats.org/officeDocument/2006/relationships/image" Target="../media/image174.png"/><Relationship Id="rId97" Type="http://schemas.openxmlformats.org/officeDocument/2006/relationships/customXml" Target="../ink/ink149.xml"/><Relationship Id="rId96" Type="http://schemas.openxmlformats.org/officeDocument/2006/relationships/image" Target="../media/image173.png"/><Relationship Id="rId95" Type="http://schemas.openxmlformats.org/officeDocument/2006/relationships/customXml" Target="../ink/ink148.xml"/><Relationship Id="rId94" Type="http://schemas.openxmlformats.org/officeDocument/2006/relationships/image" Target="../media/image172.png"/><Relationship Id="rId93" Type="http://schemas.openxmlformats.org/officeDocument/2006/relationships/customXml" Target="../ink/ink147.xml"/><Relationship Id="rId92" Type="http://schemas.openxmlformats.org/officeDocument/2006/relationships/image" Target="../media/image171.png"/><Relationship Id="rId91" Type="http://schemas.openxmlformats.org/officeDocument/2006/relationships/customXml" Target="../ink/ink146.xml"/><Relationship Id="rId90" Type="http://schemas.openxmlformats.org/officeDocument/2006/relationships/image" Target="../media/image170.png"/><Relationship Id="rId9" Type="http://schemas.openxmlformats.org/officeDocument/2006/relationships/customXml" Target="../ink/ink105.xml"/><Relationship Id="rId89" Type="http://schemas.openxmlformats.org/officeDocument/2006/relationships/customXml" Target="../ink/ink145.xml"/><Relationship Id="rId88" Type="http://schemas.openxmlformats.org/officeDocument/2006/relationships/image" Target="../media/image169.png"/><Relationship Id="rId87" Type="http://schemas.openxmlformats.org/officeDocument/2006/relationships/customXml" Target="../ink/ink144.xml"/><Relationship Id="rId86" Type="http://schemas.openxmlformats.org/officeDocument/2006/relationships/image" Target="../media/image168.png"/><Relationship Id="rId85" Type="http://schemas.openxmlformats.org/officeDocument/2006/relationships/customXml" Target="../ink/ink143.xml"/><Relationship Id="rId84" Type="http://schemas.openxmlformats.org/officeDocument/2006/relationships/image" Target="../media/image167.png"/><Relationship Id="rId83" Type="http://schemas.openxmlformats.org/officeDocument/2006/relationships/customXml" Target="../ink/ink142.xml"/><Relationship Id="rId82" Type="http://schemas.openxmlformats.org/officeDocument/2006/relationships/image" Target="../media/image166.png"/><Relationship Id="rId81" Type="http://schemas.openxmlformats.org/officeDocument/2006/relationships/customXml" Target="../ink/ink141.xml"/><Relationship Id="rId80" Type="http://schemas.openxmlformats.org/officeDocument/2006/relationships/image" Target="../media/image165.png"/><Relationship Id="rId8" Type="http://schemas.openxmlformats.org/officeDocument/2006/relationships/image" Target="../media/image129.png"/><Relationship Id="rId79" Type="http://schemas.openxmlformats.org/officeDocument/2006/relationships/customXml" Target="../ink/ink140.xml"/><Relationship Id="rId78" Type="http://schemas.openxmlformats.org/officeDocument/2006/relationships/image" Target="../media/image164.png"/><Relationship Id="rId77" Type="http://schemas.openxmlformats.org/officeDocument/2006/relationships/customXml" Target="../ink/ink139.xml"/><Relationship Id="rId76" Type="http://schemas.openxmlformats.org/officeDocument/2006/relationships/image" Target="../media/image163.png"/><Relationship Id="rId75" Type="http://schemas.openxmlformats.org/officeDocument/2006/relationships/customXml" Target="../ink/ink138.xml"/><Relationship Id="rId74" Type="http://schemas.openxmlformats.org/officeDocument/2006/relationships/image" Target="../media/image162.png"/><Relationship Id="rId73" Type="http://schemas.openxmlformats.org/officeDocument/2006/relationships/customXml" Target="../ink/ink137.xml"/><Relationship Id="rId72" Type="http://schemas.openxmlformats.org/officeDocument/2006/relationships/image" Target="../media/image161.png"/><Relationship Id="rId71" Type="http://schemas.openxmlformats.org/officeDocument/2006/relationships/customXml" Target="../ink/ink136.xml"/><Relationship Id="rId70" Type="http://schemas.openxmlformats.org/officeDocument/2006/relationships/image" Target="../media/image160.png"/><Relationship Id="rId7" Type="http://schemas.openxmlformats.org/officeDocument/2006/relationships/customXml" Target="../ink/ink104.xml"/><Relationship Id="rId69" Type="http://schemas.openxmlformats.org/officeDocument/2006/relationships/customXml" Target="../ink/ink135.xml"/><Relationship Id="rId68" Type="http://schemas.openxmlformats.org/officeDocument/2006/relationships/image" Target="../media/image159.png"/><Relationship Id="rId67" Type="http://schemas.openxmlformats.org/officeDocument/2006/relationships/customXml" Target="../ink/ink134.xml"/><Relationship Id="rId66" Type="http://schemas.openxmlformats.org/officeDocument/2006/relationships/image" Target="../media/image158.png"/><Relationship Id="rId65" Type="http://schemas.openxmlformats.org/officeDocument/2006/relationships/customXml" Target="../ink/ink133.xml"/><Relationship Id="rId64" Type="http://schemas.openxmlformats.org/officeDocument/2006/relationships/image" Target="../media/image157.png"/><Relationship Id="rId63" Type="http://schemas.openxmlformats.org/officeDocument/2006/relationships/customXml" Target="../ink/ink132.xml"/><Relationship Id="rId62" Type="http://schemas.openxmlformats.org/officeDocument/2006/relationships/image" Target="../media/image156.png"/><Relationship Id="rId61" Type="http://schemas.openxmlformats.org/officeDocument/2006/relationships/customXml" Target="../ink/ink131.xml"/><Relationship Id="rId60" Type="http://schemas.openxmlformats.org/officeDocument/2006/relationships/image" Target="../media/image155.png"/><Relationship Id="rId6" Type="http://schemas.openxmlformats.org/officeDocument/2006/relationships/image" Target="../media/image128.png"/><Relationship Id="rId59" Type="http://schemas.openxmlformats.org/officeDocument/2006/relationships/customXml" Target="../ink/ink130.xml"/><Relationship Id="rId58" Type="http://schemas.openxmlformats.org/officeDocument/2006/relationships/image" Target="../media/image154.png"/><Relationship Id="rId57" Type="http://schemas.openxmlformats.org/officeDocument/2006/relationships/customXml" Target="../ink/ink129.xml"/><Relationship Id="rId56" Type="http://schemas.openxmlformats.org/officeDocument/2006/relationships/image" Target="../media/image153.png"/><Relationship Id="rId55" Type="http://schemas.openxmlformats.org/officeDocument/2006/relationships/customXml" Target="../ink/ink128.xml"/><Relationship Id="rId54" Type="http://schemas.openxmlformats.org/officeDocument/2006/relationships/image" Target="../media/image152.png"/><Relationship Id="rId53" Type="http://schemas.openxmlformats.org/officeDocument/2006/relationships/customXml" Target="../ink/ink127.xml"/><Relationship Id="rId52" Type="http://schemas.openxmlformats.org/officeDocument/2006/relationships/image" Target="../media/image151.png"/><Relationship Id="rId51" Type="http://schemas.openxmlformats.org/officeDocument/2006/relationships/customXml" Target="../ink/ink126.xml"/><Relationship Id="rId50" Type="http://schemas.openxmlformats.org/officeDocument/2006/relationships/image" Target="../media/image150.png"/><Relationship Id="rId5" Type="http://schemas.openxmlformats.org/officeDocument/2006/relationships/customXml" Target="../ink/ink103.xml"/><Relationship Id="rId49" Type="http://schemas.openxmlformats.org/officeDocument/2006/relationships/customXml" Target="../ink/ink125.xml"/><Relationship Id="rId48" Type="http://schemas.openxmlformats.org/officeDocument/2006/relationships/image" Target="../media/image149.png"/><Relationship Id="rId47" Type="http://schemas.openxmlformats.org/officeDocument/2006/relationships/customXml" Target="../ink/ink124.xml"/><Relationship Id="rId46" Type="http://schemas.openxmlformats.org/officeDocument/2006/relationships/image" Target="../media/image148.png"/><Relationship Id="rId45" Type="http://schemas.openxmlformats.org/officeDocument/2006/relationships/customXml" Target="../ink/ink123.xml"/><Relationship Id="rId44" Type="http://schemas.openxmlformats.org/officeDocument/2006/relationships/image" Target="../media/image147.png"/><Relationship Id="rId43" Type="http://schemas.openxmlformats.org/officeDocument/2006/relationships/customXml" Target="../ink/ink122.xml"/><Relationship Id="rId42" Type="http://schemas.openxmlformats.org/officeDocument/2006/relationships/image" Target="../media/image146.png"/><Relationship Id="rId41" Type="http://schemas.openxmlformats.org/officeDocument/2006/relationships/customXml" Target="../ink/ink121.xml"/><Relationship Id="rId40" Type="http://schemas.openxmlformats.org/officeDocument/2006/relationships/image" Target="../media/image145.png"/><Relationship Id="rId4" Type="http://schemas.openxmlformats.org/officeDocument/2006/relationships/image" Target="../media/image127.png"/><Relationship Id="rId39" Type="http://schemas.openxmlformats.org/officeDocument/2006/relationships/customXml" Target="../ink/ink120.xml"/><Relationship Id="rId38" Type="http://schemas.openxmlformats.org/officeDocument/2006/relationships/image" Target="../media/image144.png"/><Relationship Id="rId37" Type="http://schemas.openxmlformats.org/officeDocument/2006/relationships/customXml" Target="../ink/ink119.xml"/><Relationship Id="rId36" Type="http://schemas.openxmlformats.org/officeDocument/2006/relationships/image" Target="../media/image143.png"/><Relationship Id="rId35" Type="http://schemas.openxmlformats.org/officeDocument/2006/relationships/customXml" Target="../ink/ink118.xml"/><Relationship Id="rId34" Type="http://schemas.openxmlformats.org/officeDocument/2006/relationships/image" Target="../media/image142.png"/><Relationship Id="rId33" Type="http://schemas.openxmlformats.org/officeDocument/2006/relationships/customXml" Target="../ink/ink117.xml"/><Relationship Id="rId32" Type="http://schemas.openxmlformats.org/officeDocument/2006/relationships/image" Target="../media/image141.png"/><Relationship Id="rId31" Type="http://schemas.openxmlformats.org/officeDocument/2006/relationships/customXml" Target="../ink/ink116.xml"/><Relationship Id="rId30" Type="http://schemas.openxmlformats.org/officeDocument/2006/relationships/image" Target="../media/image140.png"/><Relationship Id="rId3" Type="http://schemas.openxmlformats.org/officeDocument/2006/relationships/customXml" Target="../ink/ink102.xml"/><Relationship Id="rId29" Type="http://schemas.openxmlformats.org/officeDocument/2006/relationships/customXml" Target="../ink/ink115.xml"/><Relationship Id="rId28" Type="http://schemas.openxmlformats.org/officeDocument/2006/relationships/image" Target="../media/image139.png"/><Relationship Id="rId27" Type="http://schemas.openxmlformats.org/officeDocument/2006/relationships/customXml" Target="../ink/ink114.xml"/><Relationship Id="rId26" Type="http://schemas.openxmlformats.org/officeDocument/2006/relationships/image" Target="../media/image138.png"/><Relationship Id="rId25" Type="http://schemas.openxmlformats.org/officeDocument/2006/relationships/customXml" Target="../ink/ink113.xml"/><Relationship Id="rId24" Type="http://schemas.openxmlformats.org/officeDocument/2006/relationships/image" Target="../media/image137.png"/><Relationship Id="rId23" Type="http://schemas.openxmlformats.org/officeDocument/2006/relationships/customXml" Target="../ink/ink112.xml"/><Relationship Id="rId22" Type="http://schemas.openxmlformats.org/officeDocument/2006/relationships/image" Target="../media/image136.png"/><Relationship Id="rId21" Type="http://schemas.openxmlformats.org/officeDocument/2006/relationships/customXml" Target="../ink/ink111.xml"/><Relationship Id="rId20" Type="http://schemas.openxmlformats.org/officeDocument/2006/relationships/image" Target="../media/image135.png"/><Relationship Id="rId2" Type="http://schemas.openxmlformats.org/officeDocument/2006/relationships/image" Target="../media/image126.png"/><Relationship Id="rId19" Type="http://schemas.openxmlformats.org/officeDocument/2006/relationships/customXml" Target="../ink/ink110.xml"/><Relationship Id="rId18" Type="http://schemas.openxmlformats.org/officeDocument/2006/relationships/image" Target="../media/image134.png"/><Relationship Id="rId17" Type="http://schemas.openxmlformats.org/officeDocument/2006/relationships/customXml" Target="../ink/ink109.xml"/><Relationship Id="rId16" Type="http://schemas.openxmlformats.org/officeDocument/2006/relationships/image" Target="../media/image133.png"/><Relationship Id="rId15" Type="http://schemas.openxmlformats.org/officeDocument/2006/relationships/customXml" Target="../ink/ink108.xml"/><Relationship Id="rId14" Type="http://schemas.openxmlformats.org/officeDocument/2006/relationships/image" Target="../media/image132.png"/><Relationship Id="rId13" Type="http://schemas.openxmlformats.org/officeDocument/2006/relationships/customXml" Target="../ink/ink107.xml"/><Relationship Id="rId12" Type="http://schemas.openxmlformats.org/officeDocument/2006/relationships/image" Target="../media/image131.png"/><Relationship Id="rId113" Type="http://schemas.openxmlformats.org/officeDocument/2006/relationships/slideLayout" Target="../slideLayouts/slideLayout53.xml"/><Relationship Id="rId112" Type="http://schemas.openxmlformats.org/officeDocument/2006/relationships/image" Target="../media/image180.png"/><Relationship Id="rId111" Type="http://schemas.openxmlformats.org/officeDocument/2006/relationships/customXml" Target="../ink/ink156.xml"/><Relationship Id="rId110" Type="http://schemas.openxmlformats.org/officeDocument/2006/relationships/image" Target="../media/image179.png"/><Relationship Id="rId11" Type="http://schemas.openxmlformats.org/officeDocument/2006/relationships/customXml" Target="../ink/ink106.xml"/><Relationship Id="rId109" Type="http://schemas.openxmlformats.org/officeDocument/2006/relationships/customXml" Target="../ink/ink155.xml"/><Relationship Id="rId108" Type="http://schemas.openxmlformats.org/officeDocument/2006/relationships/image" Target="../media/image178.png"/><Relationship Id="rId107" Type="http://schemas.openxmlformats.org/officeDocument/2006/relationships/customXml" Target="../ink/ink154.xml"/><Relationship Id="rId106" Type="http://schemas.openxmlformats.org/officeDocument/2006/relationships/image" Target="../media/image177.png"/><Relationship Id="rId105" Type="http://schemas.openxmlformats.org/officeDocument/2006/relationships/customXml" Target="../ink/ink153.xml"/><Relationship Id="rId104" Type="http://schemas.openxmlformats.org/officeDocument/2006/relationships/image" Target="../media/image176.png"/><Relationship Id="rId103" Type="http://schemas.openxmlformats.org/officeDocument/2006/relationships/customXml" Target="../ink/ink152.xml"/><Relationship Id="rId102" Type="http://schemas.openxmlformats.org/officeDocument/2006/relationships/image" Target="../media/image175.png"/><Relationship Id="rId101" Type="http://schemas.openxmlformats.org/officeDocument/2006/relationships/customXml" Target="../ink/ink151.xml"/><Relationship Id="rId100" Type="http://schemas.openxmlformats.org/officeDocument/2006/relationships/image" Target="../media/image54.png"/><Relationship Id="rId10" Type="http://schemas.openxmlformats.org/officeDocument/2006/relationships/image" Target="../media/image130.png"/><Relationship Id="rId1" Type="http://schemas.openxmlformats.org/officeDocument/2006/relationships/image" Target="../media/image125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5.png"/><Relationship Id="rId8" Type="http://schemas.openxmlformats.org/officeDocument/2006/relationships/customXml" Target="../ink/ink160.xml"/><Relationship Id="rId7" Type="http://schemas.openxmlformats.org/officeDocument/2006/relationships/image" Target="../media/image184.png"/><Relationship Id="rId6" Type="http://schemas.openxmlformats.org/officeDocument/2006/relationships/customXml" Target="../ink/ink159.xml"/><Relationship Id="rId5" Type="http://schemas.openxmlformats.org/officeDocument/2006/relationships/image" Target="../media/image183.png"/><Relationship Id="rId4" Type="http://schemas.openxmlformats.org/officeDocument/2006/relationships/customXml" Target="../ink/ink158.xml"/><Relationship Id="rId3" Type="http://schemas.openxmlformats.org/officeDocument/2006/relationships/image" Target="../media/image182.png"/><Relationship Id="rId20" Type="http://schemas.openxmlformats.org/officeDocument/2006/relationships/slideLayout" Target="../slideLayouts/slideLayout53.xml"/><Relationship Id="rId2" Type="http://schemas.openxmlformats.org/officeDocument/2006/relationships/customXml" Target="../ink/ink157.xml"/><Relationship Id="rId19" Type="http://schemas.openxmlformats.org/officeDocument/2006/relationships/image" Target="../media/image190.png"/><Relationship Id="rId18" Type="http://schemas.openxmlformats.org/officeDocument/2006/relationships/customXml" Target="../ink/ink165.xml"/><Relationship Id="rId17" Type="http://schemas.openxmlformats.org/officeDocument/2006/relationships/image" Target="../media/image189.png"/><Relationship Id="rId16" Type="http://schemas.openxmlformats.org/officeDocument/2006/relationships/customXml" Target="../ink/ink164.xml"/><Relationship Id="rId15" Type="http://schemas.openxmlformats.org/officeDocument/2006/relationships/image" Target="../media/image188.png"/><Relationship Id="rId14" Type="http://schemas.openxmlformats.org/officeDocument/2006/relationships/customXml" Target="../ink/ink163.xml"/><Relationship Id="rId13" Type="http://schemas.openxmlformats.org/officeDocument/2006/relationships/image" Target="../media/image187.png"/><Relationship Id="rId12" Type="http://schemas.openxmlformats.org/officeDocument/2006/relationships/customXml" Target="../ink/ink162.xml"/><Relationship Id="rId11" Type="http://schemas.openxmlformats.org/officeDocument/2006/relationships/image" Target="../media/image186.png"/><Relationship Id="rId10" Type="http://schemas.openxmlformats.org/officeDocument/2006/relationships/customXml" Target="../ink/ink161.xml"/><Relationship Id="rId1" Type="http://schemas.openxmlformats.org/officeDocument/2006/relationships/image" Target="../media/image181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5.png"/><Relationship Id="rId8" Type="http://schemas.openxmlformats.org/officeDocument/2006/relationships/customXml" Target="../ink/ink169.xml"/><Relationship Id="rId7" Type="http://schemas.openxmlformats.org/officeDocument/2006/relationships/image" Target="../media/image194.png"/><Relationship Id="rId6" Type="http://schemas.openxmlformats.org/officeDocument/2006/relationships/customXml" Target="../ink/ink168.xml"/><Relationship Id="rId5" Type="http://schemas.openxmlformats.org/officeDocument/2006/relationships/image" Target="../media/image193.png"/><Relationship Id="rId4" Type="http://schemas.openxmlformats.org/officeDocument/2006/relationships/customXml" Target="../ink/ink167.xml"/><Relationship Id="rId3" Type="http://schemas.openxmlformats.org/officeDocument/2006/relationships/image" Target="../media/image192.png"/><Relationship Id="rId26" Type="http://schemas.openxmlformats.org/officeDocument/2006/relationships/slideLayout" Target="../slideLayouts/slideLayout53.xml"/><Relationship Id="rId25" Type="http://schemas.openxmlformats.org/officeDocument/2006/relationships/image" Target="../media/image202.png"/><Relationship Id="rId24" Type="http://schemas.openxmlformats.org/officeDocument/2006/relationships/customXml" Target="../ink/ink177.xml"/><Relationship Id="rId23" Type="http://schemas.openxmlformats.org/officeDocument/2006/relationships/image" Target="../media/image54.png"/><Relationship Id="rId22" Type="http://schemas.openxmlformats.org/officeDocument/2006/relationships/customXml" Target="../ink/ink176.xml"/><Relationship Id="rId21" Type="http://schemas.openxmlformats.org/officeDocument/2006/relationships/image" Target="../media/image201.png"/><Relationship Id="rId20" Type="http://schemas.openxmlformats.org/officeDocument/2006/relationships/customXml" Target="../ink/ink175.xml"/><Relationship Id="rId2" Type="http://schemas.openxmlformats.org/officeDocument/2006/relationships/customXml" Target="../ink/ink166.xml"/><Relationship Id="rId19" Type="http://schemas.openxmlformats.org/officeDocument/2006/relationships/image" Target="../media/image200.png"/><Relationship Id="rId18" Type="http://schemas.openxmlformats.org/officeDocument/2006/relationships/customXml" Target="../ink/ink174.xml"/><Relationship Id="rId17" Type="http://schemas.openxmlformats.org/officeDocument/2006/relationships/image" Target="../media/image199.png"/><Relationship Id="rId16" Type="http://schemas.openxmlformats.org/officeDocument/2006/relationships/customXml" Target="../ink/ink173.xml"/><Relationship Id="rId15" Type="http://schemas.openxmlformats.org/officeDocument/2006/relationships/image" Target="../media/image198.png"/><Relationship Id="rId14" Type="http://schemas.openxmlformats.org/officeDocument/2006/relationships/customXml" Target="../ink/ink172.xml"/><Relationship Id="rId13" Type="http://schemas.openxmlformats.org/officeDocument/2006/relationships/image" Target="../media/image197.png"/><Relationship Id="rId12" Type="http://schemas.openxmlformats.org/officeDocument/2006/relationships/customXml" Target="../ink/ink171.xml"/><Relationship Id="rId11" Type="http://schemas.openxmlformats.org/officeDocument/2006/relationships/image" Target="../media/image196.png"/><Relationship Id="rId10" Type="http://schemas.openxmlformats.org/officeDocument/2006/relationships/customXml" Target="../ink/ink170.xml"/><Relationship Id="rId1" Type="http://schemas.openxmlformats.org/officeDocument/2006/relationships/image" Target="../media/image191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7.png"/><Relationship Id="rId8" Type="http://schemas.openxmlformats.org/officeDocument/2006/relationships/customXml" Target="../ink/ink181.xml"/><Relationship Id="rId7" Type="http://schemas.openxmlformats.org/officeDocument/2006/relationships/image" Target="../media/image206.png"/><Relationship Id="rId6" Type="http://schemas.openxmlformats.org/officeDocument/2006/relationships/customXml" Target="../ink/ink180.xml"/><Relationship Id="rId53" Type="http://schemas.openxmlformats.org/officeDocument/2006/relationships/slideLayout" Target="../slideLayouts/slideLayout53.xml"/><Relationship Id="rId52" Type="http://schemas.openxmlformats.org/officeDocument/2006/relationships/image" Target="../media/image227.png"/><Relationship Id="rId51" Type="http://schemas.openxmlformats.org/officeDocument/2006/relationships/customXml" Target="../ink/ink203.xml"/><Relationship Id="rId50" Type="http://schemas.openxmlformats.org/officeDocument/2006/relationships/image" Target="../media/image226.png"/><Relationship Id="rId5" Type="http://schemas.openxmlformats.org/officeDocument/2006/relationships/image" Target="../media/image205.png"/><Relationship Id="rId49" Type="http://schemas.openxmlformats.org/officeDocument/2006/relationships/customXml" Target="../ink/ink202.xml"/><Relationship Id="rId48" Type="http://schemas.openxmlformats.org/officeDocument/2006/relationships/image" Target="../media/image225.png"/><Relationship Id="rId47" Type="http://schemas.openxmlformats.org/officeDocument/2006/relationships/customXml" Target="../ink/ink201.xml"/><Relationship Id="rId46" Type="http://schemas.openxmlformats.org/officeDocument/2006/relationships/image" Target="../media/image224.png"/><Relationship Id="rId45" Type="http://schemas.openxmlformats.org/officeDocument/2006/relationships/customXml" Target="../ink/ink200.xml"/><Relationship Id="rId44" Type="http://schemas.openxmlformats.org/officeDocument/2006/relationships/image" Target="../media/image223.png"/><Relationship Id="rId43" Type="http://schemas.openxmlformats.org/officeDocument/2006/relationships/customXml" Target="../ink/ink199.xml"/><Relationship Id="rId42" Type="http://schemas.openxmlformats.org/officeDocument/2006/relationships/image" Target="../media/image222.png"/><Relationship Id="rId41" Type="http://schemas.openxmlformats.org/officeDocument/2006/relationships/customXml" Target="../ink/ink198.xml"/><Relationship Id="rId40" Type="http://schemas.openxmlformats.org/officeDocument/2006/relationships/image" Target="../media/image221.png"/><Relationship Id="rId4" Type="http://schemas.openxmlformats.org/officeDocument/2006/relationships/customXml" Target="../ink/ink179.xml"/><Relationship Id="rId39" Type="http://schemas.openxmlformats.org/officeDocument/2006/relationships/customXml" Target="../ink/ink197.xml"/><Relationship Id="rId38" Type="http://schemas.openxmlformats.org/officeDocument/2006/relationships/image" Target="../media/image220.png"/><Relationship Id="rId37" Type="http://schemas.openxmlformats.org/officeDocument/2006/relationships/customXml" Target="../ink/ink196.xml"/><Relationship Id="rId36" Type="http://schemas.openxmlformats.org/officeDocument/2006/relationships/customXml" Target="../ink/ink195.xml"/><Relationship Id="rId35" Type="http://schemas.openxmlformats.org/officeDocument/2006/relationships/image" Target="../media/image219.png"/><Relationship Id="rId34" Type="http://schemas.openxmlformats.org/officeDocument/2006/relationships/customXml" Target="../ink/ink194.xml"/><Relationship Id="rId33" Type="http://schemas.openxmlformats.org/officeDocument/2006/relationships/image" Target="../media/image218.png"/><Relationship Id="rId32" Type="http://schemas.openxmlformats.org/officeDocument/2006/relationships/customXml" Target="../ink/ink193.xml"/><Relationship Id="rId31" Type="http://schemas.openxmlformats.org/officeDocument/2006/relationships/image" Target="../media/image217.png"/><Relationship Id="rId30" Type="http://schemas.openxmlformats.org/officeDocument/2006/relationships/customXml" Target="../ink/ink192.xml"/><Relationship Id="rId3" Type="http://schemas.openxmlformats.org/officeDocument/2006/relationships/image" Target="../media/image204.png"/><Relationship Id="rId29" Type="http://schemas.openxmlformats.org/officeDocument/2006/relationships/image" Target="../media/image216.png"/><Relationship Id="rId28" Type="http://schemas.openxmlformats.org/officeDocument/2006/relationships/customXml" Target="../ink/ink191.xml"/><Relationship Id="rId27" Type="http://schemas.openxmlformats.org/officeDocument/2006/relationships/image" Target="../media/image54.png"/><Relationship Id="rId26" Type="http://schemas.openxmlformats.org/officeDocument/2006/relationships/customXml" Target="../ink/ink190.xml"/><Relationship Id="rId25" Type="http://schemas.openxmlformats.org/officeDocument/2006/relationships/image" Target="../media/image215.png"/><Relationship Id="rId24" Type="http://schemas.openxmlformats.org/officeDocument/2006/relationships/customXml" Target="../ink/ink189.xml"/><Relationship Id="rId23" Type="http://schemas.openxmlformats.org/officeDocument/2006/relationships/image" Target="../media/image214.png"/><Relationship Id="rId22" Type="http://schemas.openxmlformats.org/officeDocument/2006/relationships/customXml" Target="../ink/ink188.xml"/><Relationship Id="rId21" Type="http://schemas.openxmlformats.org/officeDocument/2006/relationships/image" Target="../media/image213.png"/><Relationship Id="rId20" Type="http://schemas.openxmlformats.org/officeDocument/2006/relationships/customXml" Target="../ink/ink187.xml"/><Relationship Id="rId2" Type="http://schemas.openxmlformats.org/officeDocument/2006/relationships/customXml" Target="../ink/ink178.xml"/><Relationship Id="rId19" Type="http://schemas.openxmlformats.org/officeDocument/2006/relationships/image" Target="../media/image212.png"/><Relationship Id="rId18" Type="http://schemas.openxmlformats.org/officeDocument/2006/relationships/customXml" Target="../ink/ink186.xml"/><Relationship Id="rId17" Type="http://schemas.openxmlformats.org/officeDocument/2006/relationships/image" Target="../media/image211.png"/><Relationship Id="rId16" Type="http://schemas.openxmlformats.org/officeDocument/2006/relationships/customXml" Target="../ink/ink185.xml"/><Relationship Id="rId15" Type="http://schemas.openxmlformats.org/officeDocument/2006/relationships/image" Target="../media/image210.png"/><Relationship Id="rId14" Type="http://schemas.openxmlformats.org/officeDocument/2006/relationships/customXml" Target="../ink/ink184.xml"/><Relationship Id="rId13" Type="http://schemas.openxmlformats.org/officeDocument/2006/relationships/image" Target="../media/image209.png"/><Relationship Id="rId12" Type="http://schemas.openxmlformats.org/officeDocument/2006/relationships/customXml" Target="../ink/ink183.xml"/><Relationship Id="rId11" Type="http://schemas.openxmlformats.org/officeDocument/2006/relationships/image" Target="../media/image208.png"/><Relationship Id="rId10" Type="http://schemas.openxmlformats.org/officeDocument/2006/relationships/customXml" Target="../ink/ink182.xml"/><Relationship Id="rId1" Type="http://schemas.openxmlformats.org/officeDocument/2006/relationships/image" Target="../media/image203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2.png"/><Relationship Id="rId8" Type="http://schemas.openxmlformats.org/officeDocument/2006/relationships/customXml" Target="../ink/ink207.xml"/><Relationship Id="rId7" Type="http://schemas.openxmlformats.org/officeDocument/2006/relationships/image" Target="../media/image231.png"/><Relationship Id="rId6" Type="http://schemas.openxmlformats.org/officeDocument/2006/relationships/customXml" Target="../ink/ink206.xml"/><Relationship Id="rId52" Type="http://schemas.openxmlformats.org/officeDocument/2006/relationships/slideLayout" Target="../slideLayouts/slideLayout53.xml"/><Relationship Id="rId51" Type="http://schemas.openxmlformats.org/officeDocument/2006/relationships/image" Target="../media/image252.png"/><Relationship Id="rId50" Type="http://schemas.openxmlformats.org/officeDocument/2006/relationships/customXml" Target="../ink/ink228.xml"/><Relationship Id="rId5" Type="http://schemas.openxmlformats.org/officeDocument/2006/relationships/image" Target="../media/image230.png"/><Relationship Id="rId49" Type="http://schemas.openxmlformats.org/officeDocument/2006/relationships/image" Target="../media/image251.png"/><Relationship Id="rId48" Type="http://schemas.openxmlformats.org/officeDocument/2006/relationships/customXml" Target="../ink/ink227.xml"/><Relationship Id="rId47" Type="http://schemas.openxmlformats.org/officeDocument/2006/relationships/image" Target="../media/image250.png"/><Relationship Id="rId46" Type="http://schemas.openxmlformats.org/officeDocument/2006/relationships/customXml" Target="../ink/ink226.xml"/><Relationship Id="rId45" Type="http://schemas.openxmlformats.org/officeDocument/2006/relationships/image" Target="../media/image249.png"/><Relationship Id="rId44" Type="http://schemas.openxmlformats.org/officeDocument/2006/relationships/customXml" Target="../ink/ink225.xml"/><Relationship Id="rId43" Type="http://schemas.openxmlformats.org/officeDocument/2006/relationships/image" Target="../media/image248.png"/><Relationship Id="rId42" Type="http://schemas.openxmlformats.org/officeDocument/2006/relationships/customXml" Target="../ink/ink224.xml"/><Relationship Id="rId41" Type="http://schemas.openxmlformats.org/officeDocument/2006/relationships/image" Target="../media/image247.png"/><Relationship Id="rId40" Type="http://schemas.openxmlformats.org/officeDocument/2006/relationships/customXml" Target="../ink/ink223.xml"/><Relationship Id="rId4" Type="http://schemas.openxmlformats.org/officeDocument/2006/relationships/customXml" Target="../ink/ink205.xml"/><Relationship Id="rId39" Type="http://schemas.openxmlformats.org/officeDocument/2006/relationships/image" Target="../media/image246.png"/><Relationship Id="rId38" Type="http://schemas.openxmlformats.org/officeDocument/2006/relationships/customXml" Target="../ink/ink222.xml"/><Relationship Id="rId37" Type="http://schemas.openxmlformats.org/officeDocument/2006/relationships/image" Target="../media/image245.png"/><Relationship Id="rId36" Type="http://schemas.openxmlformats.org/officeDocument/2006/relationships/customXml" Target="../ink/ink221.xml"/><Relationship Id="rId35" Type="http://schemas.openxmlformats.org/officeDocument/2006/relationships/image" Target="../media/image244.png"/><Relationship Id="rId34" Type="http://schemas.openxmlformats.org/officeDocument/2006/relationships/customXml" Target="../ink/ink220.xml"/><Relationship Id="rId33" Type="http://schemas.openxmlformats.org/officeDocument/2006/relationships/image" Target="../media/image243.png"/><Relationship Id="rId32" Type="http://schemas.openxmlformats.org/officeDocument/2006/relationships/customXml" Target="../ink/ink219.xml"/><Relationship Id="rId31" Type="http://schemas.openxmlformats.org/officeDocument/2006/relationships/image" Target="../media/image242.png"/><Relationship Id="rId30" Type="http://schemas.openxmlformats.org/officeDocument/2006/relationships/customXml" Target="../ink/ink218.xml"/><Relationship Id="rId3" Type="http://schemas.openxmlformats.org/officeDocument/2006/relationships/image" Target="../media/image229.png"/><Relationship Id="rId29" Type="http://schemas.openxmlformats.org/officeDocument/2006/relationships/image" Target="../media/image241.png"/><Relationship Id="rId28" Type="http://schemas.openxmlformats.org/officeDocument/2006/relationships/customXml" Target="../ink/ink217.xml"/><Relationship Id="rId27" Type="http://schemas.openxmlformats.org/officeDocument/2006/relationships/image" Target="../media/image54.png"/><Relationship Id="rId26" Type="http://schemas.openxmlformats.org/officeDocument/2006/relationships/customXml" Target="../ink/ink216.xml"/><Relationship Id="rId25" Type="http://schemas.openxmlformats.org/officeDocument/2006/relationships/image" Target="../media/image240.png"/><Relationship Id="rId24" Type="http://schemas.openxmlformats.org/officeDocument/2006/relationships/customXml" Target="../ink/ink215.xml"/><Relationship Id="rId23" Type="http://schemas.openxmlformats.org/officeDocument/2006/relationships/image" Target="../media/image239.png"/><Relationship Id="rId22" Type="http://schemas.openxmlformats.org/officeDocument/2006/relationships/customXml" Target="../ink/ink214.xml"/><Relationship Id="rId21" Type="http://schemas.openxmlformats.org/officeDocument/2006/relationships/image" Target="../media/image238.png"/><Relationship Id="rId20" Type="http://schemas.openxmlformats.org/officeDocument/2006/relationships/customXml" Target="../ink/ink213.xml"/><Relationship Id="rId2" Type="http://schemas.openxmlformats.org/officeDocument/2006/relationships/customXml" Target="../ink/ink204.xml"/><Relationship Id="rId19" Type="http://schemas.openxmlformats.org/officeDocument/2006/relationships/image" Target="../media/image237.png"/><Relationship Id="rId18" Type="http://schemas.openxmlformats.org/officeDocument/2006/relationships/customXml" Target="../ink/ink212.xml"/><Relationship Id="rId17" Type="http://schemas.openxmlformats.org/officeDocument/2006/relationships/image" Target="../media/image236.png"/><Relationship Id="rId16" Type="http://schemas.openxmlformats.org/officeDocument/2006/relationships/customXml" Target="../ink/ink211.xml"/><Relationship Id="rId15" Type="http://schemas.openxmlformats.org/officeDocument/2006/relationships/image" Target="../media/image235.png"/><Relationship Id="rId14" Type="http://schemas.openxmlformats.org/officeDocument/2006/relationships/customXml" Target="../ink/ink210.xml"/><Relationship Id="rId13" Type="http://schemas.openxmlformats.org/officeDocument/2006/relationships/image" Target="../media/image234.png"/><Relationship Id="rId12" Type="http://schemas.openxmlformats.org/officeDocument/2006/relationships/customXml" Target="../ink/ink209.xml"/><Relationship Id="rId11" Type="http://schemas.openxmlformats.org/officeDocument/2006/relationships/image" Target="../media/image233.png"/><Relationship Id="rId10" Type="http://schemas.openxmlformats.org/officeDocument/2006/relationships/customXml" Target="../ink/ink208.xml"/><Relationship Id="rId1" Type="http://schemas.openxmlformats.org/officeDocument/2006/relationships/image" Target="../media/image2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3.xml"/><Relationship Id="rId1" Type="http://schemas.openxmlformats.org/officeDocument/2006/relationships/image" Target="../media/image2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image" Target="../media/image254.png"/><Relationship Id="rId1" Type="http://schemas.openxmlformats.org/officeDocument/2006/relationships/image" Target="../media/image253.png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53.xml"/><Relationship Id="rId5" Type="http://schemas.openxmlformats.org/officeDocument/2006/relationships/image" Target="../media/image256.png"/><Relationship Id="rId4" Type="http://schemas.openxmlformats.org/officeDocument/2006/relationships/image" Target="../media/image255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253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53.xml"/><Relationship Id="rId2" Type="http://schemas.openxmlformats.org/officeDocument/2006/relationships/image" Target="../media/image257.wmf"/><Relationship Id="rId1" Type="http://schemas.openxmlformats.org/officeDocument/2006/relationships/oleObject" Target="../embeddings/Document1.doc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3.xml"/><Relationship Id="rId1" Type="http://schemas.openxmlformats.org/officeDocument/2006/relationships/image" Target="../media/image258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3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image" Target="../media/image259.png"/><Relationship Id="rId1" Type="http://schemas.openxmlformats.org/officeDocument/2006/relationships/image" Target="../media/image2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image" Target="../media/image261.png"/><Relationship Id="rId1" Type="http://schemas.openxmlformats.org/officeDocument/2006/relationships/image" Target="../media/image26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3.xml"/><Relationship Id="rId1" Type="http://schemas.openxmlformats.org/officeDocument/2006/relationships/image" Target="../media/image26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3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3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3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副标题 2"/>
          <p:cNvSpPr>
            <a:spLocks noGrp="1"/>
          </p:cNvSpPr>
          <p:nvPr>
            <p:ph type="subTitle" idx="1"/>
          </p:nvPr>
        </p:nvSpPr>
        <p:spPr bwMode="auto">
          <a:xfrm>
            <a:off x="3124764" y="3799840"/>
            <a:ext cx="5885813" cy="1785620"/>
          </a:xfrm>
          <a:ln>
            <a:miter lim="800000"/>
          </a:ln>
          <a:effectLst/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8152" tIns="59076" rIns="118152" bIns="59076" numCol="1" rtlCol="0" anchor="t" anchorCtr="0" compatLnSpc="1">
            <a:no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06780" rtl="0" eaLnBrk="1" fontAlgn="auto" latinLnBrk="0" hangingPunct="1">
              <a:lnSpc>
                <a:spcPct val="90000"/>
              </a:lnSpc>
              <a:spcBef>
                <a:spcPts val="1785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None/>
              <a:defRPr/>
            </a:pPr>
            <a:endParaRPr kumimoji="0" lang="zh-CN" altLang="en-US" sz="3125" b="1" i="0" u="none" strike="noStrike" kern="1200" cap="none" spc="0" normalizeH="0" baseline="0" noProof="0" dirty="0" smtClean="0">
              <a:ln>
                <a:noFill/>
              </a:ln>
              <a:solidFill>
                <a:srgbClr val="6A9DD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ctr" defTabSz="906780" rtl="0" eaLnBrk="1" fontAlgn="auto" latinLnBrk="0" hangingPunct="1">
              <a:lnSpc>
                <a:spcPct val="90000"/>
              </a:lnSpc>
              <a:spcBef>
                <a:spcPts val="1785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城  市  建  设  系   </a:t>
            </a:r>
            <a:r>
              <a:rPr kumimoji="0" lang="en-US" altLang="zh-CN" sz="2000" b="1" i="0" u="none" strike="noStrike" kern="120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  </a:t>
            </a:r>
            <a:r>
              <a:rPr kumimoji="0" lang="zh-CN" altLang="en-US" sz="2000" b="1" i="0" u="none" strike="noStrike" kern="120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任   静    </a:t>
            </a:r>
            <a:endParaRPr kumimoji="0" lang="en-US" altLang="zh-CN" sz="2000" b="1" i="0" u="none" strike="noStrike" kern="1200" cap="none" spc="0" normalizeH="0" baseline="0" noProof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ctr" defTabSz="906780" rtl="0" eaLnBrk="1" fontAlgn="auto" latinLnBrk="0" hangingPunct="1">
              <a:lnSpc>
                <a:spcPct val="90000"/>
              </a:lnSpc>
              <a:spcBef>
                <a:spcPts val="1785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2020</a:t>
            </a:r>
            <a:r>
              <a:rPr kumimoji="0" lang="zh-CN" altLang="en-US" sz="2000" b="1" i="0" u="none" strike="noStrike" kern="120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kumimoji="0" lang="en-US" altLang="zh-CN" sz="2000" b="1" i="0" u="none" strike="noStrike" kern="120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kumimoji="0" lang="zh-CN" altLang="en-US" sz="2000" b="1" i="0" u="none" strike="noStrike" kern="120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endParaRPr kumimoji="0" lang="zh-CN" altLang="en-US" sz="2000" b="1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319" y="2644775"/>
            <a:ext cx="11762106" cy="15684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brightRoom" dir="t"/>
            </a:scene3d>
          </a:bodyPr>
          <a:lstStyle/>
          <a:p>
            <a:pPr marL="0" marR="0" lvl="0" indent="0" algn="ctr" defTabSz="1209675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b="1" cap="all" noProof="0" dirty="0">
                <a:ln>
                  <a:noFill/>
                </a:ln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解读《</a:t>
            </a:r>
            <a:r>
              <a:rPr lang="zh-CN" altLang="en-US" sz="3600" b="1" cap="all" noProof="0" dirty="0">
                <a:ln>
                  <a:noFill/>
                </a:ln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建筑施工组织设计规范》</a:t>
            </a:r>
            <a:endParaRPr kumimoji="0" lang="zh-CN" altLang="en-US" sz="36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ctr" defTabSz="1209675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课程《建筑施工组织》项目一：第</a:t>
            </a:r>
            <a:r>
              <a:rPr kumimoji="0" lang="en-US" altLang="zh-CN" sz="2800" b="1" i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kumimoji="0" lang="zh-CN" altLang="en-US" sz="2800" b="1" i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单元 </a:t>
            </a:r>
            <a:r>
              <a:rPr kumimoji="0" lang="en-US" altLang="zh-CN" sz="2800" b="1" i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kumimoji="0" lang="zh-CN" altLang="en-US" sz="2800" b="1" i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课时</a:t>
            </a:r>
            <a:endParaRPr kumimoji="0" lang="zh-CN" altLang="en-US" sz="2800" b="1" i="0" u="none" strike="noStrike" kern="1200" cap="all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9459" name="图片 5126" descr="校徽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00" y="133350"/>
            <a:ext cx="976313" cy="9779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" name="直接连接符 1"/>
          <p:cNvCxnSpPr/>
          <p:nvPr/>
        </p:nvCxnSpPr>
        <p:spPr>
          <a:xfrm>
            <a:off x="-1504950" y="16129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1" name="文本框 3"/>
          <p:cNvSpPr txBox="1"/>
          <p:nvPr/>
        </p:nvSpPr>
        <p:spPr>
          <a:xfrm>
            <a:off x="1317625" y="219075"/>
            <a:ext cx="4105275" cy="8921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u="sng" dirty="0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聊 城 市 技 师 学 院</a:t>
            </a:r>
            <a:endParaRPr lang="zh-CN" altLang="en-US" u="sng" dirty="0">
              <a:solidFill>
                <a:srgbClr val="3030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000" dirty="0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TECHNICIAN COLLEGE OF LIAOCHENG CITY</a:t>
            </a:r>
            <a:endParaRPr lang="zh-CN" altLang="en-US" dirty="0">
              <a:solidFill>
                <a:srgbClr val="3030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rgbClr val="3030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6410" y="610235"/>
            <a:ext cx="7579995" cy="5661660"/>
          </a:xfrm>
          <a:prstGeom prst="rect">
            <a:avLst/>
          </a:prstGeom>
        </p:spPr>
      </p:pic>
    </p:spTree>
  </p:cSld>
  <p:clrMapOvr>
    <a:masterClrMapping/>
  </p:clrMapOvr>
  <p:transition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5770" y="120015"/>
            <a:ext cx="62198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800" b="1"/>
              <a:t>主要技术内容</a:t>
            </a:r>
            <a:endParaRPr lang="zh-CN" altLang="en-US" sz="1800" b="1"/>
          </a:p>
          <a:p>
            <a:pPr>
              <a:lnSpc>
                <a:spcPct val="150000"/>
              </a:lnSpc>
            </a:pPr>
            <a:endParaRPr lang="zh-CN" altLang="en-US" sz="1800" b="1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735" y="934085"/>
            <a:ext cx="9925685" cy="4399915"/>
          </a:xfrm>
          <a:prstGeom prst="rect">
            <a:avLst/>
          </a:prstGeom>
        </p:spPr>
      </p:pic>
    </p:spTree>
  </p:cSld>
  <p:clrMapOvr>
    <a:masterClrMapping/>
  </p:clrMapOvr>
  <p:transition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3325" y="781685"/>
            <a:ext cx="10009505" cy="403987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11835" y="156210"/>
            <a:ext cx="20751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/>
              <a:t>第一节 总则和术语</a:t>
            </a:r>
            <a:endParaRPr lang="zh-CN" altLang="en-US" b="1"/>
          </a:p>
        </p:txBody>
      </p:sp>
    </p:spTree>
  </p:cSld>
  <p:clrMapOvr>
    <a:masterClrMapping/>
  </p:clrMapOvr>
  <p:transition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7980" y="633095"/>
            <a:ext cx="8870950" cy="23723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17980" y="4001135"/>
            <a:ext cx="88709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000" b="1"/>
              <a:t>施工组织设计在投标阶段通常被称为</a:t>
            </a:r>
            <a:r>
              <a:rPr lang="zh-CN" altLang="en-US" sz="2000" b="1">
                <a:solidFill>
                  <a:srgbClr val="FF0000"/>
                </a:solidFill>
              </a:rPr>
              <a:t>技术标</a:t>
            </a:r>
            <a:r>
              <a:rPr lang="zh-CN" altLang="en-US" sz="2000" b="1"/>
              <a:t>，但它不是仅包含</a:t>
            </a:r>
            <a:r>
              <a:rPr lang="zh-CN" altLang="en-US" sz="2000" b="1">
                <a:solidFill>
                  <a:srgbClr val="FF0000"/>
                </a:solidFill>
              </a:rPr>
              <a:t>技术</a:t>
            </a:r>
            <a:r>
              <a:rPr lang="zh-CN" altLang="en-US" sz="2000" b="1"/>
              <a:t>方面的内容、同时也涵盖了</a:t>
            </a:r>
            <a:r>
              <a:rPr lang="zh-CN" altLang="en-US" sz="2000" b="1">
                <a:solidFill>
                  <a:srgbClr val="FF0000"/>
                </a:solidFill>
              </a:rPr>
              <a:t>施工管理和造价控制</a:t>
            </a:r>
            <a:r>
              <a:rPr lang="zh-CN" altLang="en-US" sz="2000" b="1"/>
              <a:t>方面的内容，是一 个</a:t>
            </a:r>
            <a:r>
              <a:rPr lang="zh-CN" altLang="en-US" sz="2000" b="1">
                <a:solidFill>
                  <a:srgbClr val="FF0000"/>
                </a:solidFill>
              </a:rPr>
              <a:t>综合性</a:t>
            </a:r>
            <a:r>
              <a:rPr lang="zh-CN" altLang="en-US" sz="2000" b="1"/>
              <a:t>的文件。</a:t>
            </a:r>
            <a:endParaRPr lang="zh-CN" altLang="en-US" sz="2000" b="1"/>
          </a:p>
        </p:txBody>
      </p:sp>
    </p:spTree>
  </p:cSld>
  <p:clrMapOvr>
    <a:masterClrMapping/>
  </p:clrMapOvr>
  <p:transition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2700" y="947420"/>
            <a:ext cx="9626600" cy="15716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00" y="2740660"/>
            <a:ext cx="6129655" cy="2559050"/>
          </a:xfrm>
          <a:prstGeom prst="rect">
            <a:avLst/>
          </a:prstGeom>
        </p:spPr>
      </p:pic>
    </p:spTree>
  </p:cSld>
  <p:clrMapOvr>
    <a:masterClrMapping/>
  </p:clrMapOvr>
  <p:transition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3" name="图片 2" descr="大型房屋建筑工程标准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384175"/>
            <a:ext cx="10058400" cy="6089015"/>
          </a:xfrm>
          <a:prstGeom prst="rect">
            <a:avLst/>
          </a:prstGeom>
        </p:spPr>
      </p:pic>
    </p:spTree>
  </p:cSld>
  <p:clrMapOvr>
    <a:masterClrMapping/>
  </p:clrMapOvr>
  <p:transition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2705" y="594360"/>
            <a:ext cx="9105900" cy="5473700"/>
          </a:xfrm>
          <a:prstGeom prst="rect">
            <a:avLst/>
          </a:prstGeom>
        </p:spPr>
      </p:pic>
    </p:spTree>
  </p:cSld>
  <p:clrMapOvr>
    <a:masterClrMapping/>
  </p:clrMapOvr>
  <p:transition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4125" y="1234440"/>
            <a:ext cx="9489440" cy="32423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4" name="墨迹 3"/>
              <p14:cNvContentPartPr/>
              <p14:nvPr/>
            </p14:nvContentPartPr>
            <p14:xfrm>
              <a:off x="2438400" y="1181100"/>
              <a:ext cx="1348740" cy="61722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3"/>
            </p:blipFill>
            <p:spPr>
              <a:xfrm>
                <a:off x="2438400" y="1181100"/>
                <a:ext cx="1348740" cy="6172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5" name="墨迹 4"/>
              <p14:cNvContentPartPr/>
              <p14:nvPr/>
            </p14:nvContentPartPr>
            <p14:xfrm>
              <a:off x="2247900" y="1973580"/>
              <a:ext cx="2529840" cy="14478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5"/>
            </p:blipFill>
            <p:spPr>
              <a:xfrm>
                <a:off x="2247900" y="1973580"/>
                <a:ext cx="2529840" cy="1447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6" name="墨迹 5"/>
              <p14:cNvContentPartPr/>
              <p14:nvPr/>
            </p14:nvContentPartPr>
            <p14:xfrm>
              <a:off x="1463040" y="2567940"/>
              <a:ext cx="662940" cy="3048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7"/>
            </p:blipFill>
            <p:spPr>
              <a:xfrm>
                <a:off x="1463040" y="2567940"/>
                <a:ext cx="662940" cy="304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7" name="墨迹 6"/>
              <p14:cNvContentPartPr/>
              <p14:nvPr/>
            </p14:nvContentPartPr>
            <p14:xfrm>
              <a:off x="10050780" y="2087880"/>
              <a:ext cx="594360" cy="3810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9"/>
            </p:blipFill>
            <p:spPr>
              <a:xfrm>
                <a:off x="10050780" y="2087880"/>
                <a:ext cx="594360" cy="38100"/>
              </a:xfrm>
              <a:prstGeom prst="rect"/>
            </p:spPr>
          </p:pic>
        </mc:Fallback>
      </mc:AlternateContent>
    </p:spTree>
  </p:cSld>
  <p:clrMapOvr>
    <a:masterClrMapping/>
  </p:clrMapOvr>
  <p:transition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0830" y="884555"/>
            <a:ext cx="8612505" cy="12204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185" y="2783840"/>
            <a:ext cx="8566150" cy="11233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185" y="4244975"/>
            <a:ext cx="8565515" cy="16713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3" name="墨迹 2"/>
              <p14:cNvContentPartPr/>
              <p14:nvPr/>
            </p14:nvContentPartPr>
            <p14:xfrm>
              <a:off x="4099560" y="800100"/>
              <a:ext cx="845820" cy="464820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5"/>
            </p:blipFill>
            <p:spPr>
              <a:xfrm>
                <a:off x="4099560" y="800100"/>
                <a:ext cx="845820" cy="464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7" name="墨迹 6"/>
              <p14:cNvContentPartPr/>
              <p14:nvPr/>
            </p14:nvContentPartPr>
            <p14:xfrm>
              <a:off x="2636520" y="2621280"/>
              <a:ext cx="1066800" cy="48006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7"/>
            </p:blipFill>
            <p:spPr>
              <a:xfrm>
                <a:off x="2636520" y="2621280"/>
                <a:ext cx="1066800" cy="4800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8" name="墨迹 7"/>
              <p14:cNvContentPartPr/>
              <p14:nvPr/>
            </p14:nvContentPartPr>
            <p14:xfrm>
              <a:off x="2667000" y="4152900"/>
              <a:ext cx="1645920" cy="47244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9"/>
            </p:blipFill>
            <p:spPr>
              <a:xfrm>
                <a:off x="2667000" y="4152900"/>
                <a:ext cx="1645920" cy="4724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" p14:bwMode="auto">
            <p14:nvContentPartPr>
              <p14:cNvPr id="9" name="墨迹 8"/>
              <p14:cNvContentPartPr/>
              <p14:nvPr/>
            </p14:nvContentPartPr>
            <p14:xfrm>
              <a:off x="3893820" y="5570220"/>
              <a:ext cx="2979420" cy="35814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1"/>
            </p:blipFill>
            <p:spPr>
              <a:xfrm>
                <a:off x="3893820" y="5570220"/>
                <a:ext cx="2979420" cy="3581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" p14:bwMode="auto">
            <p14:nvContentPartPr>
              <p14:cNvPr id="10" name="墨迹 9"/>
              <p14:cNvContentPartPr/>
              <p14:nvPr/>
            </p14:nvContentPartPr>
            <p14:xfrm>
              <a:off x="4213860" y="3429000"/>
              <a:ext cx="1280160" cy="9906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3"/>
            </p:blipFill>
            <p:spPr>
              <a:xfrm>
                <a:off x="4213860" y="3429000"/>
                <a:ext cx="1280160" cy="990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" p14:bwMode="auto">
            <p14:nvContentPartPr>
              <p14:cNvPr id="11" name="墨迹 10"/>
              <p14:cNvContentPartPr/>
              <p14:nvPr/>
            </p14:nvContentPartPr>
            <p14:xfrm>
              <a:off x="6614160" y="3413760"/>
              <a:ext cx="1059180" cy="60960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5"/>
            </p:blipFill>
            <p:spPr>
              <a:xfrm>
                <a:off x="6614160" y="3413760"/>
                <a:ext cx="1059180" cy="609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" p14:bwMode="auto">
            <p14:nvContentPartPr>
              <p14:cNvPr id="12" name="墨迹 11"/>
              <p14:cNvContentPartPr/>
              <p14:nvPr/>
            </p14:nvContentPartPr>
            <p14:xfrm>
              <a:off x="8039100" y="3413760"/>
              <a:ext cx="678180" cy="11430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7"/>
            </p:blipFill>
            <p:spPr>
              <a:xfrm>
                <a:off x="8039100" y="3413760"/>
                <a:ext cx="678180" cy="114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" p14:bwMode="auto">
            <p14:nvContentPartPr>
              <p14:cNvPr id="13" name="墨迹 12"/>
              <p14:cNvContentPartPr/>
              <p14:nvPr/>
            </p14:nvContentPartPr>
            <p14:xfrm>
              <a:off x="9014460" y="3368040"/>
              <a:ext cx="632460" cy="12954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19"/>
            </p:blipFill>
            <p:spPr>
              <a:xfrm>
                <a:off x="9014460" y="3368040"/>
                <a:ext cx="632460" cy="1295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" p14:bwMode="auto">
            <p14:nvContentPartPr>
              <p14:cNvPr id="14" name="墨迹 13"/>
              <p14:cNvContentPartPr/>
              <p14:nvPr/>
            </p14:nvContentPartPr>
            <p14:xfrm>
              <a:off x="1668780" y="3787140"/>
              <a:ext cx="1135380" cy="106680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1"/>
            </p:blipFill>
            <p:spPr>
              <a:xfrm>
                <a:off x="1668780" y="3787140"/>
                <a:ext cx="1135380" cy="1066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" p14:bwMode="auto">
            <p14:nvContentPartPr>
              <p14:cNvPr id="15" name="墨迹 14"/>
              <p14:cNvContentPartPr/>
              <p14:nvPr/>
            </p14:nvContentPartPr>
            <p14:xfrm>
              <a:off x="7330440" y="2453640"/>
              <a:ext cx="434340" cy="441960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3"/>
            </p:blipFill>
            <p:spPr>
              <a:xfrm>
                <a:off x="7330440" y="2453640"/>
                <a:ext cx="434340" cy="4419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" p14:bwMode="auto">
            <p14:nvContentPartPr>
              <p14:cNvPr id="16" name="墨迹 15"/>
              <p14:cNvContentPartPr/>
              <p14:nvPr/>
            </p14:nvContentPartPr>
            <p14:xfrm>
              <a:off x="7749540" y="2926080"/>
              <a:ext cx="76200" cy="190500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5"/>
            </p:blipFill>
            <p:spPr>
              <a:xfrm>
                <a:off x="7749540" y="2926080"/>
                <a:ext cx="76200" cy="1905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" p14:bwMode="auto">
            <p14:nvContentPartPr>
              <p14:cNvPr id="17" name="墨迹 16"/>
              <p14:cNvContentPartPr/>
              <p14:nvPr/>
            </p14:nvContentPartPr>
            <p14:xfrm>
              <a:off x="7818120" y="2560320"/>
              <a:ext cx="259080" cy="327660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7"/>
            </p:blipFill>
            <p:spPr>
              <a:xfrm>
                <a:off x="7818120" y="2560320"/>
                <a:ext cx="259080" cy="3276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8" p14:bwMode="auto">
            <p14:nvContentPartPr>
              <p14:cNvPr id="18" name="墨迹 17"/>
              <p14:cNvContentPartPr/>
              <p14:nvPr/>
            </p14:nvContentPartPr>
            <p14:xfrm>
              <a:off x="7879080" y="2270760"/>
              <a:ext cx="601980" cy="609600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29"/>
            </p:blipFill>
            <p:spPr>
              <a:xfrm>
                <a:off x="7879080" y="2270760"/>
                <a:ext cx="601980" cy="6096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0" p14:bwMode="auto">
            <p14:nvContentPartPr>
              <p14:cNvPr id="19" name="墨迹 18"/>
              <p14:cNvContentPartPr/>
              <p14:nvPr/>
            </p14:nvContentPartPr>
            <p14:xfrm>
              <a:off x="7985760" y="2400300"/>
              <a:ext cx="152400" cy="403860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1"/>
            </p:blipFill>
            <p:spPr>
              <a:xfrm>
                <a:off x="7985760" y="2400300"/>
                <a:ext cx="152400" cy="403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2" p14:bwMode="auto">
            <p14:nvContentPartPr>
              <p14:cNvPr id="20" name="墨迹 19"/>
              <p14:cNvContentPartPr/>
              <p14:nvPr/>
            </p14:nvContentPartPr>
            <p14:xfrm>
              <a:off x="7901940" y="2514600"/>
              <a:ext cx="381000" cy="121920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3"/>
            </p:blipFill>
            <p:spPr>
              <a:xfrm>
                <a:off x="7901940" y="2514600"/>
                <a:ext cx="381000" cy="121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4" p14:bwMode="auto">
            <p14:nvContentPartPr>
              <p14:cNvPr id="21" name="墨迹 20"/>
              <p14:cNvContentPartPr/>
              <p14:nvPr/>
            </p14:nvContentPartPr>
            <p14:xfrm>
              <a:off x="8549640" y="2179320"/>
              <a:ext cx="106680" cy="434340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5"/>
            </p:blipFill>
            <p:spPr>
              <a:xfrm>
                <a:off x="8549640" y="2179320"/>
                <a:ext cx="106680" cy="434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6" p14:bwMode="auto">
            <p14:nvContentPartPr>
              <p14:cNvPr id="22" name="墨迹 21"/>
              <p14:cNvContentPartPr/>
              <p14:nvPr/>
            </p14:nvContentPartPr>
            <p14:xfrm>
              <a:off x="8724900" y="2232660"/>
              <a:ext cx="220980" cy="91440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7"/>
            </p:blipFill>
            <p:spPr>
              <a:xfrm>
                <a:off x="8724900" y="2232660"/>
                <a:ext cx="220980" cy="914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8" p14:bwMode="auto">
            <p14:nvContentPartPr>
              <p14:cNvPr id="23" name="墨迹 22"/>
              <p14:cNvContentPartPr/>
              <p14:nvPr/>
            </p14:nvContentPartPr>
            <p14:xfrm>
              <a:off x="8694420" y="2369820"/>
              <a:ext cx="68580" cy="15240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39"/>
            </p:blipFill>
            <p:spPr>
              <a:xfrm>
                <a:off x="8694420" y="2369820"/>
                <a:ext cx="68580" cy="15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0" p14:bwMode="auto">
            <p14:nvContentPartPr>
              <p14:cNvPr id="24" name="墨迹 23"/>
              <p14:cNvContentPartPr/>
              <p14:nvPr/>
            </p14:nvContentPartPr>
            <p14:xfrm>
              <a:off x="8740140" y="2438400"/>
              <a:ext cx="251460" cy="160020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1"/>
            </p:blipFill>
            <p:spPr>
              <a:xfrm>
                <a:off x="8740140" y="2438400"/>
                <a:ext cx="251460" cy="1600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2" p14:bwMode="auto">
            <p14:nvContentPartPr>
              <p14:cNvPr id="25" name="墨迹 24"/>
              <p14:cNvContentPartPr/>
              <p14:nvPr/>
            </p14:nvContentPartPr>
            <p14:xfrm>
              <a:off x="8884920" y="2545080"/>
              <a:ext cx="160020" cy="76200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3"/>
            </p:blipFill>
            <p:spPr>
              <a:xfrm>
                <a:off x="8884920" y="2545080"/>
                <a:ext cx="160020" cy="76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4" p14:bwMode="auto">
            <p14:nvContentPartPr>
              <p14:cNvPr id="26" name="墨迹 25"/>
              <p14:cNvContentPartPr/>
              <p14:nvPr/>
            </p14:nvContentPartPr>
            <p14:xfrm>
              <a:off x="9006840" y="2065020"/>
              <a:ext cx="129540" cy="441960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5"/>
            </p:blipFill>
            <p:spPr>
              <a:xfrm>
                <a:off x="9006840" y="2065020"/>
                <a:ext cx="129540" cy="4419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6" p14:bwMode="auto">
            <p14:nvContentPartPr>
              <p14:cNvPr id="27" name="墨迹 26"/>
              <p14:cNvContentPartPr/>
              <p14:nvPr/>
            </p14:nvContentPartPr>
            <p14:xfrm>
              <a:off x="9067800" y="2217420"/>
              <a:ext cx="342900" cy="160020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7"/>
            </p:blipFill>
            <p:spPr>
              <a:xfrm>
                <a:off x="9067800" y="2217420"/>
                <a:ext cx="342900" cy="1600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8" p14:bwMode="auto">
            <p14:nvContentPartPr>
              <p14:cNvPr id="28" name="墨迹 27"/>
              <p14:cNvContentPartPr/>
              <p14:nvPr/>
            </p14:nvContentPartPr>
            <p14:xfrm>
              <a:off x="9204960" y="2339340"/>
              <a:ext cx="144780" cy="411480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49"/>
            </p:blipFill>
            <p:spPr>
              <a:xfrm>
                <a:off x="9204960" y="2339340"/>
                <a:ext cx="144780" cy="4114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0" p14:bwMode="auto">
            <p14:nvContentPartPr>
              <p14:cNvPr id="29" name="墨迹 28"/>
              <p14:cNvContentPartPr/>
              <p14:nvPr/>
            </p14:nvContentPartPr>
            <p14:xfrm>
              <a:off x="9456420" y="2552700"/>
              <a:ext cx="297180" cy="15240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1"/>
            </p:blipFill>
            <p:spPr>
              <a:xfrm>
                <a:off x="9456420" y="2552700"/>
                <a:ext cx="297180" cy="15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2" p14:bwMode="auto">
            <p14:nvContentPartPr>
              <p14:cNvPr id="30" name="墨迹 29"/>
              <p14:cNvContentPartPr/>
              <p14:nvPr/>
            </p14:nvContentPartPr>
            <p14:xfrm>
              <a:off x="9395460" y="2552700"/>
              <a:ext cx="15240" cy="360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3"/>
            </p:blipFill>
            <p:spPr>
              <a:xfrm>
                <a:off x="9395460" y="2552700"/>
                <a:ext cx="1524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4" p14:bwMode="auto">
            <p14:nvContentPartPr>
              <p14:cNvPr id="31" name="墨迹 30"/>
              <p14:cNvContentPartPr/>
              <p14:nvPr/>
            </p14:nvContentPartPr>
            <p14:xfrm>
              <a:off x="7086600" y="2019300"/>
              <a:ext cx="2827020" cy="1104900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5"/>
            </p:blipFill>
            <p:spPr>
              <a:xfrm>
                <a:off x="7086600" y="2019300"/>
                <a:ext cx="2827020" cy="1104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6" p14:bwMode="auto">
            <p14:nvContentPartPr>
              <p14:cNvPr id="32" name="墨迹 31"/>
              <p14:cNvContentPartPr/>
              <p14:nvPr/>
            </p14:nvContentPartPr>
            <p14:xfrm>
              <a:off x="5295900" y="1988820"/>
              <a:ext cx="365760" cy="114300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7"/>
            </p:blipFill>
            <p:spPr>
              <a:xfrm>
                <a:off x="5295900" y="1988820"/>
                <a:ext cx="365760" cy="114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8" p14:bwMode="auto">
            <p14:nvContentPartPr>
              <p14:cNvPr id="33" name="墨迹 32"/>
              <p14:cNvContentPartPr/>
              <p14:nvPr/>
            </p14:nvContentPartPr>
            <p14:xfrm>
              <a:off x="6012180" y="1950720"/>
              <a:ext cx="144780" cy="106680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59"/>
            </p:blipFill>
            <p:spPr>
              <a:xfrm>
                <a:off x="6012180" y="1950720"/>
                <a:ext cx="144780" cy="1066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0" p14:bwMode="auto">
            <p14:nvContentPartPr>
              <p14:cNvPr id="34" name="墨迹 33"/>
              <p14:cNvContentPartPr/>
              <p14:nvPr/>
            </p14:nvContentPartPr>
            <p14:xfrm>
              <a:off x="6385560" y="1958340"/>
              <a:ext cx="624840" cy="160020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1"/>
            </p:blipFill>
            <p:spPr>
              <a:xfrm>
                <a:off x="6385560" y="1958340"/>
                <a:ext cx="624840" cy="160020"/>
              </a:xfrm>
              <a:prstGeom prst="rect"/>
            </p:spPr>
          </p:pic>
        </mc:Fallback>
      </mc:AlternateContent>
    </p:spTree>
  </p:cSld>
  <p:clrMapOvr>
    <a:masterClrMapping/>
  </p:clrMapOvr>
  <p:transition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8270" y="989965"/>
            <a:ext cx="9218930" cy="46520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3" name="墨迹 2"/>
              <p14:cNvContentPartPr/>
              <p14:nvPr/>
            </p14:nvContentPartPr>
            <p14:xfrm>
              <a:off x="2430780" y="3589020"/>
              <a:ext cx="1036320" cy="411480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3"/>
            </p:blipFill>
            <p:spPr>
              <a:xfrm>
                <a:off x="2430780" y="3589020"/>
                <a:ext cx="1036320" cy="4114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5" name="墨迹 4"/>
              <p14:cNvContentPartPr/>
              <p14:nvPr/>
            </p14:nvContentPartPr>
            <p14:xfrm>
              <a:off x="4069080" y="4343400"/>
              <a:ext cx="411480" cy="11430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5"/>
            </p:blipFill>
            <p:spPr>
              <a:xfrm>
                <a:off x="4069080" y="4343400"/>
                <a:ext cx="411480" cy="114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6" name="墨迹 5"/>
              <p14:cNvContentPartPr/>
              <p14:nvPr/>
            </p14:nvContentPartPr>
            <p14:xfrm>
              <a:off x="4648200" y="4312920"/>
              <a:ext cx="419100" cy="13716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7"/>
            </p:blipFill>
            <p:spPr>
              <a:xfrm>
                <a:off x="4648200" y="4312920"/>
                <a:ext cx="419100" cy="137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7" name="墨迹 6"/>
              <p14:cNvContentPartPr/>
              <p14:nvPr/>
            </p14:nvContentPartPr>
            <p14:xfrm>
              <a:off x="8625840" y="4564380"/>
              <a:ext cx="533400" cy="64008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9"/>
            </p:blipFill>
            <p:spPr>
              <a:xfrm>
                <a:off x="8625840" y="4564380"/>
                <a:ext cx="533400" cy="6400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" p14:bwMode="auto">
            <p14:nvContentPartPr>
              <p14:cNvPr id="8" name="墨迹 7"/>
              <p14:cNvContentPartPr/>
              <p14:nvPr/>
            </p14:nvContentPartPr>
            <p14:xfrm>
              <a:off x="6918960" y="5105400"/>
              <a:ext cx="1356360" cy="13716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1"/>
            </p:blipFill>
            <p:spPr>
              <a:xfrm>
                <a:off x="6918960" y="5105400"/>
                <a:ext cx="1356360" cy="137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" p14:bwMode="auto">
            <p14:nvContentPartPr>
              <p14:cNvPr id="9" name="墨迹 8"/>
              <p14:cNvContentPartPr/>
              <p14:nvPr/>
            </p14:nvContentPartPr>
            <p14:xfrm>
              <a:off x="8610600" y="5090160"/>
              <a:ext cx="1226820" cy="9906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3"/>
            </p:blipFill>
            <p:spPr>
              <a:xfrm>
                <a:off x="8610600" y="5090160"/>
                <a:ext cx="1226820" cy="990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" p14:bwMode="auto">
            <p14:nvContentPartPr>
              <p14:cNvPr id="10" name="墨迹 9"/>
              <p14:cNvContentPartPr/>
              <p14:nvPr/>
            </p14:nvContentPartPr>
            <p14:xfrm>
              <a:off x="1562100" y="5501640"/>
              <a:ext cx="624840" cy="8382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5"/>
            </p:blipFill>
            <p:spPr>
              <a:xfrm>
                <a:off x="1562100" y="5501640"/>
                <a:ext cx="624840" cy="83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" p14:bwMode="auto">
            <p14:nvContentPartPr>
              <p14:cNvPr id="11" name="墨迹 10"/>
              <p14:cNvContentPartPr/>
              <p14:nvPr/>
            </p14:nvContentPartPr>
            <p14:xfrm>
              <a:off x="2583180" y="830580"/>
              <a:ext cx="1280160" cy="579120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7"/>
            </p:blipFill>
            <p:spPr>
              <a:xfrm>
                <a:off x="2583180" y="830580"/>
                <a:ext cx="1280160" cy="5791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" p14:bwMode="auto">
            <p14:nvContentPartPr>
              <p14:cNvPr id="12" name="墨迹 11"/>
              <p14:cNvContentPartPr/>
              <p14:nvPr/>
            </p14:nvContentPartPr>
            <p14:xfrm>
              <a:off x="3528060" y="1676400"/>
              <a:ext cx="777240" cy="16764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9"/>
            </p:blipFill>
            <p:spPr>
              <a:xfrm>
                <a:off x="3528060" y="1676400"/>
                <a:ext cx="777240" cy="167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" p14:bwMode="auto">
            <p14:nvContentPartPr>
              <p14:cNvPr id="13" name="墨迹 12"/>
              <p14:cNvContentPartPr/>
              <p14:nvPr/>
            </p14:nvContentPartPr>
            <p14:xfrm>
              <a:off x="2552700" y="1661160"/>
              <a:ext cx="998220" cy="10668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1"/>
            </p:blipFill>
            <p:spPr>
              <a:xfrm>
                <a:off x="2552700" y="1661160"/>
                <a:ext cx="998220" cy="1066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" p14:bwMode="auto">
            <p14:nvContentPartPr>
              <p14:cNvPr id="14" name="墨迹 13"/>
              <p14:cNvContentPartPr/>
              <p14:nvPr/>
            </p14:nvContentPartPr>
            <p14:xfrm>
              <a:off x="4853940" y="1691640"/>
              <a:ext cx="1844040" cy="60960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3"/>
            </p:blipFill>
            <p:spPr>
              <a:xfrm>
                <a:off x="4853940" y="1691640"/>
                <a:ext cx="1844040" cy="609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" p14:bwMode="auto">
            <p14:nvContentPartPr>
              <p14:cNvPr id="15" name="墨迹 14"/>
              <p14:cNvContentPartPr/>
              <p14:nvPr/>
            </p14:nvContentPartPr>
            <p14:xfrm>
              <a:off x="7254240" y="1676400"/>
              <a:ext cx="2270760" cy="99060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5"/>
            </p:blipFill>
            <p:spPr>
              <a:xfrm>
                <a:off x="7254240" y="1676400"/>
                <a:ext cx="2270760" cy="990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" p14:bwMode="auto">
            <p14:nvContentPartPr>
              <p14:cNvPr id="16" name="墨迹 15"/>
              <p14:cNvContentPartPr/>
              <p14:nvPr/>
            </p14:nvContentPartPr>
            <p14:xfrm>
              <a:off x="5433060" y="1996440"/>
              <a:ext cx="236220" cy="91440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7"/>
            </p:blipFill>
            <p:spPr>
              <a:xfrm>
                <a:off x="5433060" y="1996440"/>
                <a:ext cx="236220" cy="914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8" p14:bwMode="auto">
            <p14:nvContentPartPr>
              <p14:cNvPr id="17" name="墨迹 16"/>
              <p14:cNvContentPartPr/>
              <p14:nvPr/>
            </p14:nvContentPartPr>
            <p14:xfrm>
              <a:off x="5562600" y="1882140"/>
              <a:ext cx="358140" cy="861060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9"/>
            </p:blipFill>
            <p:spPr>
              <a:xfrm>
                <a:off x="5562600" y="1882140"/>
                <a:ext cx="358140" cy="8610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0" p14:bwMode="auto">
            <p14:nvContentPartPr>
              <p14:cNvPr id="18" name="墨迹 17"/>
              <p14:cNvContentPartPr/>
              <p14:nvPr/>
            </p14:nvContentPartPr>
            <p14:xfrm>
              <a:off x="5623560" y="2217420"/>
              <a:ext cx="60960" cy="243840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1"/>
            </p:blipFill>
            <p:spPr>
              <a:xfrm>
                <a:off x="5623560" y="2217420"/>
                <a:ext cx="60960" cy="2438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2" p14:bwMode="auto">
            <p14:nvContentPartPr>
              <p14:cNvPr id="19" name="墨迹 18"/>
              <p14:cNvContentPartPr/>
              <p14:nvPr/>
            </p14:nvContentPartPr>
            <p14:xfrm>
              <a:off x="5722620" y="2240280"/>
              <a:ext cx="220980" cy="91440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3"/>
            </p:blipFill>
            <p:spPr>
              <a:xfrm>
                <a:off x="5722620" y="2240280"/>
                <a:ext cx="220980" cy="914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4" p14:bwMode="auto">
            <p14:nvContentPartPr>
              <p14:cNvPr id="20" name="墨迹 19"/>
              <p14:cNvContentPartPr/>
              <p14:nvPr/>
            </p14:nvContentPartPr>
            <p14:xfrm>
              <a:off x="5836920" y="1927860"/>
              <a:ext cx="441960" cy="152400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5"/>
            </p:blipFill>
            <p:spPr>
              <a:xfrm>
                <a:off x="5836920" y="1927860"/>
                <a:ext cx="441960" cy="152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6" p14:bwMode="auto">
            <p14:nvContentPartPr>
              <p14:cNvPr id="21" name="墨迹 20"/>
              <p14:cNvContentPartPr/>
              <p14:nvPr/>
            </p14:nvContentPartPr>
            <p14:xfrm>
              <a:off x="5890260" y="1912620"/>
              <a:ext cx="121920" cy="243840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7"/>
            </p:blipFill>
            <p:spPr>
              <a:xfrm>
                <a:off x="5890260" y="1912620"/>
                <a:ext cx="121920" cy="2438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8" p14:bwMode="auto">
            <p14:nvContentPartPr>
              <p14:cNvPr id="22" name="墨迹 21"/>
              <p14:cNvContentPartPr/>
              <p14:nvPr/>
            </p14:nvContentPartPr>
            <p14:xfrm>
              <a:off x="6065520" y="1882140"/>
              <a:ext cx="53340" cy="259080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9"/>
            </p:blipFill>
            <p:spPr>
              <a:xfrm>
                <a:off x="6065520" y="1882140"/>
                <a:ext cx="53340" cy="2590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0" p14:bwMode="auto">
            <p14:nvContentPartPr>
              <p14:cNvPr id="23" name="墨迹 22"/>
              <p14:cNvContentPartPr/>
              <p14:nvPr/>
            </p14:nvContentPartPr>
            <p14:xfrm>
              <a:off x="5913120" y="2095500"/>
              <a:ext cx="609600" cy="121920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1"/>
            </p:blipFill>
            <p:spPr>
              <a:xfrm>
                <a:off x="5913120" y="2095500"/>
                <a:ext cx="609600" cy="121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2" p14:bwMode="auto">
            <p14:nvContentPartPr>
              <p14:cNvPr id="24" name="墨迹 23"/>
              <p14:cNvContentPartPr/>
              <p14:nvPr/>
            </p14:nvContentPartPr>
            <p14:xfrm>
              <a:off x="6515100" y="2095500"/>
              <a:ext cx="7620" cy="360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3"/>
            </p:blipFill>
            <p:spPr>
              <a:xfrm>
                <a:off x="6515100" y="2095500"/>
                <a:ext cx="762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4" p14:bwMode="auto">
            <p14:nvContentPartPr>
              <p14:cNvPr id="25" name="墨迹 24"/>
              <p14:cNvContentPartPr/>
              <p14:nvPr/>
            </p14:nvContentPartPr>
            <p14:xfrm>
              <a:off x="6065520" y="2377440"/>
              <a:ext cx="60960" cy="129540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5"/>
            </p:blipFill>
            <p:spPr>
              <a:xfrm>
                <a:off x="6065520" y="2377440"/>
                <a:ext cx="60960" cy="1295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6" p14:bwMode="auto">
            <p14:nvContentPartPr>
              <p14:cNvPr id="26" name="墨迹 25"/>
              <p14:cNvContentPartPr/>
              <p14:nvPr/>
            </p14:nvContentPartPr>
            <p14:xfrm>
              <a:off x="6316980" y="2278380"/>
              <a:ext cx="22860" cy="15240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7"/>
            </p:blipFill>
            <p:spPr>
              <a:xfrm>
                <a:off x="6316980" y="2278380"/>
                <a:ext cx="22860" cy="15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8" p14:bwMode="auto">
            <p14:nvContentPartPr>
              <p14:cNvPr id="27" name="墨迹 26"/>
              <p14:cNvContentPartPr/>
              <p14:nvPr/>
            </p14:nvContentPartPr>
            <p14:xfrm>
              <a:off x="6073140" y="2278380"/>
              <a:ext cx="320040" cy="167640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9"/>
            </p:blipFill>
            <p:spPr>
              <a:xfrm>
                <a:off x="6073140" y="2278380"/>
                <a:ext cx="320040" cy="167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0" p14:bwMode="auto">
            <p14:nvContentPartPr>
              <p14:cNvPr id="28" name="墨迹 27"/>
              <p14:cNvContentPartPr/>
              <p14:nvPr/>
            </p14:nvContentPartPr>
            <p14:xfrm>
              <a:off x="6172200" y="2362200"/>
              <a:ext cx="106680" cy="22860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1"/>
            </p:blipFill>
            <p:spPr>
              <a:xfrm>
                <a:off x="6172200" y="2362200"/>
                <a:ext cx="106680" cy="22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2" p14:bwMode="auto">
            <p14:nvContentPartPr>
              <p14:cNvPr id="29" name="墨迹 28"/>
              <p14:cNvContentPartPr/>
              <p14:nvPr/>
            </p14:nvContentPartPr>
            <p14:xfrm>
              <a:off x="6225540" y="2331720"/>
              <a:ext cx="53340" cy="144780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3"/>
            </p:blipFill>
            <p:spPr>
              <a:xfrm>
                <a:off x="6225540" y="2331720"/>
                <a:ext cx="53340" cy="1447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4" p14:bwMode="auto">
            <p14:nvContentPartPr>
              <p14:cNvPr id="30" name="墨迹 29"/>
              <p14:cNvContentPartPr/>
              <p14:nvPr/>
            </p14:nvContentPartPr>
            <p14:xfrm>
              <a:off x="6134100" y="2522220"/>
              <a:ext cx="259080" cy="30480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5"/>
            </p:blipFill>
            <p:spPr>
              <a:xfrm>
                <a:off x="6134100" y="2522220"/>
                <a:ext cx="259080" cy="304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6" p14:bwMode="auto">
            <p14:nvContentPartPr>
              <p14:cNvPr id="31" name="墨迹 30"/>
              <p14:cNvContentPartPr/>
              <p14:nvPr/>
            </p14:nvContentPartPr>
            <p14:xfrm>
              <a:off x="6385560" y="2522220"/>
              <a:ext cx="15240" cy="360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7"/>
            </p:blipFill>
            <p:spPr>
              <a:xfrm>
                <a:off x="6385560" y="2522220"/>
                <a:ext cx="1524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8" p14:bwMode="auto">
            <p14:nvContentPartPr>
              <p14:cNvPr id="32" name="墨迹 31"/>
              <p14:cNvContentPartPr/>
              <p14:nvPr/>
            </p14:nvContentPartPr>
            <p14:xfrm>
              <a:off x="6332220" y="2674620"/>
              <a:ext cx="15240" cy="45720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9"/>
            </p:blipFill>
            <p:spPr>
              <a:xfrm>
                <a:off x="6332220" y="2674620"/>
                <a:ext cx="15240" cy="457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0" p14:bwMode="auto">
            <p14:nvContentPartPr>
              <p14:cNvPr id="33" name="墨迹 32"/>
              <p14:cNvContentPartPr/>
              <p14:nvPr/>
            </p14:nvContentPartPr>
            <p14:xfrm>
              <a:off x="6477000" y="2545080"/>
              <a:ext cx="60960" cy="45720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1"/>
            </p:blipFill>
            <p:spPr>
              <a:xfrm>
                <a:off x="6477000" y="2545080"/>
                <a:ext cx="60960" cy="457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2" p14:bwMode="auto">
            <p14:nvContentPartPr>
              <p14:cNvPr id="34" name="墨迹 33"/>
              <p14:cNvContentPartPr/>
              <p14:nvPr/>
            </p14:nvContentPartPr>
            <p14:xfrm>
              <a:off x="6804660" y="1783080"/>
              <a:ext cx="106680" cy="99060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3"/>
            </p:blipFill>
            <p:spPr>
              <a:xfrm>
                <a:off x="6804660" y="1783080"/>
                <a:ext cx="106680" cy="990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4" p14:bwMode="auto">
            <p14:nvContentPartPr>
              <p14:cNvPr id="35" name="墨迹 34"/>
              <p14:cNvContentPartPr/>
              <p14:nvPr/>
            </p14:nvContentPartPr>
            <p14:xfrm>
              <a:off x="6896100" y="1752600"/>
              <a:ext cx="68580" cy="190500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5"/>
            </p:blipFill>
            <p:spPr>
              <a:xfrm>
                <a:off x="6896100" y="1752600"/>
                <a:ext cx="68580" cy="1905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6" p14:bwMode="auto">
            <p14:nvContentPartPr>
              <p14:cNvPr id="36" name="墨迹 35"/>
              <p14:cNvContentPartPr/>
              <p14:nvPr/>
            </p14:nvContentPartPr>
            <p14:xfrm>
              <a:off x="6842760" y="1905000"/>
              <a:ext cx="350520" cy="518160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7"/>
            </p:blipFill>
            <p:spPr>
              <a:xfrm>
                <a:off x="6842760" y="1905000"/>
                <a:ext cx="350520" cy="518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8" p14:bwMode="auto">
            <p14:nvContentPartPr>
              <p14:cNvPr id="37" name="墨迹 36"/>
              <p14:cNvContentPartPr/>
              <p14:nvPr/>
            </p14:nvContentPartPr>
            <p14:xfrm>
              <a:off x="7193280" y="2026920"/>
              <a:ext cx="137160" cy="457200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9"/>
            </p:blipFill>
            <p:spPr>
              <a:xfrm>
                <a:off x="7193280" y="2026920"/>
                <a:ext cx="137160" cy="457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0" p14:bwMode="auto">
            <p14:nvContentPartPr>
              <p14:cNvPr id="38" name="墨迹 37"/>
              <p14:cNvContentPartPr/>
              <p14:nvPr/>
            </p14:nvContentPartPr>
            <p14:xfrm>
              <a:off x="7132320" y="2186940"/>
              <a:ext cx="106680" cy="38100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1"/>
            </p:blipFill>
            <p:spPr>
              <a:xfrm>
                <a:off x="7132320" y="2186940"/>
                <a:ext cx="106680" cy="38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2" p14:bwMode="auto">
            <p14:nvContentPartPr>
              <p14:cNvPr id="39" name="墨迹 38"/>
              <p14:cNvContentPartPr/>
              <p14:nvPr/>
            </p14:nvContentPartPr>
            <p14:xfrm>
              <a:off x="7139940" y="2308860"/>
              <a:ext cx="83820" cy="45720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3"/>
            </p:blipFill>
            <p:spPr>
              <a:xfrm>
                <a:off x="7139940" y="2308860"/>
                <a:ext cx="83820" cy="457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4" p14:bwMode="auto">
            <p14:nvContentPartPr>
              <p14:cNvPr id="40" name="墨迹 39"/>
              <p14:cNvContentPartPr/>
              <p14:nvPr/>
            </p14:nvContentPartPr>
            <p14:xfrm>
              <a:off x="7269480" y="2415540"/>
              <a:ext cx="30480" cy="360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5"/>
            </p:blipFill>
            <p:spPr>
              <a:xfrm>
                <a:off x="7269480" y="2415540"/>
                <a:ext cx="3048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6" p14:bwMode="auto">
            <p14:nvContentPartPr>
              <p14:cNvPr id="41" name="墨迹 40"/>
              <p14:cNvContentPartPr/>
              <p14:nvPr/>
            </p14:nvContentPartPr>
            <p14:xfrm>
              <a:off x="7292340" y="2415540"/>
              <a:ext cx="15240" cy="360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57"/>
            </p:blipFill>
            <p:spPr>
              <a:xfrm>
                <a:off x="7292340" y="2415540"/>
                <a:ext cx="1524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7" p14:bwMode="auto">
            <p14:nvContentPartPr>
              <p14:cNvPr id="42" name="墨迹 41"/>
              <p14:cNvContentPartPr/>
              <p14:nvPr/>
            </p14:nvContentPartPr>
            <p14:xfrm>
              <a:off x="6675120" y="2255520"/>
              <a:ext cx="15240" cy="360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57"/>
            </p:blipFill>
            <p:spPr>
              <a:xfrm>
                <a:off x="6675120" y="2255520"/>
                <a:ext cx="1524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8" p14:bwMode="auto">
            <p14:nvContentPartPr>
              <p14:cNvPr id="43" name="墨迹 42"/>
              <p14:cNvContentPartPr/>
              <p14:nvPr/>
            </p14:nvContentPartPr>
            <p14:xfrm>
              <a:off x="6987540" y="2339340"/>
              <a:ext cx="807720" cy="304800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79"/>
            </p:blipFill>
            <p:spPr>
              <a:xfrm>
                <a:off x="6987540" y="2339340"/>
                <a:ext cx="807720" cy="304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0" p14:bwMode="auto">
            <p14:nvContentPartPr>
              <p14:cNvPr id="44" name="墨迹 43"/>
              <p14:cNvContentPartPr/>
              <p14:nvPr/>
            </p14:nvContentPartPr>
            <p14:xfrm>
              <a:off x="7680960" y="1965960"/>
              <a:ext cx="358140" cy="548640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1"/>
            </p:blipFill>
            <p:spPr>
              <a:xfrm>
                <a:off x="7680960" y="1965960"/>
                <a:ext cx="358140" cy="548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2" p14:bwMode="auto">
            <p14:nvContentPartPr>
              <p14:cNvPr id="45" name="墨迹 44"/>
              <p14:cNvContentPartPr/>
              <p14:nvPr/>
            </p14:nvContentPartPr>
            <p14:xfrm>
              <a:off x="8168640" y="1859280"/>
              <a:ext cx="426720" cy="624840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3"/>
            </p:blipFill>
            <p:spPr>
              <a:xfrm>
                <a:off x="8168640" y="1859280"/>
                <a:ext cx="426720" cy="6248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4" p14:bwMode="auto">
            <p14:nvContentPartPr>
              <p14:cNvPr id="46" name="墨迹 45"/>
              <p14:cNvContentPartPr/>
              <p14:nvPr/>
            </p14:nvContentPartPr>
            <p14:xfrm>
              <a:off x="7901940" y="1905000"/>
              <a:ext cx="480060" cy="472440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5"/>
            </p:blipFill>
            <p:spPr>
              <a:xfrm>
                <a:off x="7901940" y="1905000"/>
                <a:ext cx="480060" cy="4724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6" p14:bwMode="auto">
            <p14:nvContentPartPr>
              <p14:cNvPr id="47" name="墨迹 46"/>
              <p14:cNvContentPartPr/>
              <p14:nvPr/>
            </p14:nvContentPartPr>
            <p14:xfrm>
              <a:off x="8145780" y="2286000"/>
              <a:ext cx="38100" cy="22860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7"/>
            </p:blipFill>
            <p:spPr>
              <a:xfrm>
                <a:off x="8145780" y="2286000"/>
                <a:ext cx="38100" cy="22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8" p14:bwMode="auto">
            <p14:nvContentPartPr>
              <p14:cNvPr id="48" name="墨迹 47"/>
              <p14:cNvContentPartPr/>
              <p14:nvPr/>
            </p14:nvContentPartPr>
            <p14:xfrm>
              <a:off x="8191500" y="2362200"/>
              <a:ext cx="60960" cy="22860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89"/>
            </p:blipFill>
            <p:spPr>
              <a:xfrm>
                <a:off x="8191500" y="2362200"/>
                <a:ext cx="60960" cy="22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0" p14:bwMode="auto">
            <p14:nvContentPartPr>
              <p14:cNvPr id="49" name="墨迹 48"/>
              <p14:cNvContentPartPr/>
              <p14:nvPr/>
            </p14:nvContentPartPr>
            <p14:xfrm>
              <a:off x="8176260" y="2385060"/>
              <a:ext cx="403860" cy="114300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1"/>
            </p:blipFill>
            <p:spPr>
              <a:xfrm>
                <a:off x="8176260" y="2385060"/>
                <a:ext cx="403860" cy="114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2" p14:bwMode="auto">
            <p14:nvContentPartPr>
              <p14:cNvPr id="50" name="墨迹 49"/>
              <p14:cNvContentPartPr/>
              <p14:nvPr/>
            </p14:nvContentPartPr>
            <p14:xfrm>
              <a:off x="7452360" y="1333500"/>
              <a:ext cx="457200" cy="403860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3"/>
            </p:blipFill>
            <p:spPr>
              <a:xfrm>
                <a:off x="7452360" y="1333500"/>
                <a:ext cx="457200" cy="403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4" p14:bwMode="auto">
            <p14:nvContentPartPr>
              <p14:cNvPr id="51" name="墨迹 50"/>
              <p14:cNvContentPartPr/>
              <p14:nvPr/>
            </p14:nvContentPartPr>
            <p14:xfrm>
              <a:off x="6446520" y="1371600"/>
              <a:ext cx="617220" cy="335280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5"/>
            </p:blipFill>
            <p:spPr>
              <a:xfrm>
                <a:off x="6446520" y="1371600"/>
                <a:ext cx="617220" cy="335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6" p14:bwMode="auto">
            <p14:nvContentPartPr>
              <p14:cNvPr id="52" name="墨迹 51"/>
              <p14:cNvContentPartPr/>
              <p14:nvPr/>
            </p14:nvContentPartPr>
            <p14:xfrm>
              <a:off x="6553200" y="3444240"/>
              <a:ext cx="114300" cy="533400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7"/>
            </p:blipFill>
            <p:spPr>
              <a:xfrm>
                <a:off x="6553200" y="3444240"/>
                <a:ext cx="114300" cy="533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8" p14:bwMode="auto">
            <p14:nvContentPartPr>
              <p14:cNvPr id="53" name="墨迹 52"/>
              <p14:cNvContentPartPr/>
              <p14:nvPr/>
            </p14:nvContentPartPr>
            <p14:xfrm>
              <a:off x="6682740" y="3162300"/>
              <a:ext cx="579120" cy="922020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99"/>
            </p:blipFill>
            <p:spPr>
              <a:xfrm>
                <a:off x="6682740" y="3162300"/>
                <a:ext cx="579120" cy="9220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0" p14:bwMode="auto">
            <p14:nvContentPartPr>
              <p14:cNvPr id="54" name="墨迹 53"/>
              <p14:cNvContentPartPr/>
              <p14:nvPr/>
            </p14:nvContentPartPr>
            <p14:xfrm>
              <a:off x="6690360" y="3482340"/>
              <a:ext cx="243840" cy="274320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1"/>
            </p:blipFill>
            <p:spPr>
              <a:xfrm>
                <a:off x="6690360" y="3482340"/>
                <a:ext cx="243840" cy="2743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2" p14:bwMode="auto">
            <p14:nvContentPartPr>
              <p14:cNvPr id="55" name="墨迹 54"/>
              <p14:cNvContentPartPr/>
              <p14:nvPr/>
            </p14:nvContentPartPr>
            <p14:xfrm>
              <a:off x="6652260" y="3581400"/>
              <a:ext cx="457200" cy="83820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3"/>
            </p:blipFill>
            <p:spPr>
              <a:xfrm>
                <a:off x="6652260" y="3581400"/>
                <a:ext cx="457200" cy="83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4" p14:bwMode="auto">
            <p14:nvContentPartPr>
              <p14:cNvPr id="56" name="墨迹 55"/>
              <p14:cNvContentPartPr/>
              <p14:nvPr/>
            </p14:nvContentPartPr>
            <p14:xfrm>
              <a:off x="7094220" y="3451860"/>
              <a:ext cx="53340" cy="137160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5"/>
            </p:blipFill>
            <p:spPr>
              <a:xfrm>
                <a:off x="7094220" y="3451860"/>
                <a:ext cx="53340" cy="137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6" p14:bwMode="auto">
            <p14:nvContentPartPr>
              <p14:cNvPr id="57" name="墨迹 56"/>
              <p14:cNvContentPartPr/>
              <p14:nvPr/>
            </p14:nvContentPartPr>
            <p14:xfrm>
              <a:off x="7071360" y="3497580"/>
              <a:ext cx="236220" cy="106680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7"/>
            </p:blipFill>
            <p:spPr>
              <a:xfrm>
                <a:off x="7071360" y="3497580"/>
                <a:ext cx="236220" cy="1066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8" p14:bwMode="auto">
            <p14:nvContentPartPr>
              <p14:cNvPr id="58" name="墨迹 57"/>
              <p14:cNvContentPartPr/>
              <p14:nvPr/>
            </p14:nvContentPartPr>
            <p14:xfrm>
              <a:off x="7475220" y="3230880"/>
              <a:ext cx="464820" cy="647700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09"/>
            </p:blipFill>
            <p:spPr>
              <a:xfrm>
                <a:off x="7475220" y="3230880"/>
                <a:ext cx="464820" cy="647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0" p14:bwMode="auto">
            <p14:nvContentPartPr>
              <p14:cNvPr id="59" name="墨迹 58"/>
              <p14:cNvContentPartPr/>
              <p14:nvPr/>
            </p14:nvContentPartPr>
            <p14:xfrm>
              <a:off x="7726680" y="3154680"/>
              <a:ext cx="601980" cy="472440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1"/>
            </p:blipFill>
            <p:spPr>
              <a:xfrm>
                <a:off x="7726680" y="3154680"/>
                <a:ext cx="601980" cy="4724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2" p14:bwMode="auto">
            <p14:nvContentPartPr>
              <p14:cNvPr id="60" name="墨迹 59"/>
              <p14:cNvContentPartPr/>
              <p14:nvPr/>
            </p14:nvContentPartPr>
            <p14:xfrm>
              <a:off x="7833360" y="3406140"/>
              <a:ext cx="655320" cy="60960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3"/>
            </p:blipFill>
            <p:spPr>
              <a:xfrm>
                <a:off x="7833360" y="3406140"/>
                <a:ext cx="655320" cy="609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4" p14:bwMode="auto">
            <p14:nvContentPartPr>
              <p14:cNvPr id="61" name="墨迹 60"/>
              <p14:cNvContentPartPr/>
              <p14:nvPr/>
            </p14:nvContentPartPr>
            <p14:xfrm>
              <a:off x="8016240" y="3581400"/>
              <a:ext cx="556260" cy="312420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5"/>
            </p:blipFill>
            <p:spPr>
              <a:xfrm>
                <a:off x="8016240" y="3581400"/>
                <a:ext cx="556260" cy="3124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6" p14:bwMode="auto">
            <p14:nvContentPartPr>
              <p14:cNvPr id="62" name="墨迹 61"/>
              <p14:cNvContentPartPr/>
              <p14:nvPr/>
            </p14:nvContentPartPr>
            <p14:xfrm>
              <a:off x="8770620" y="3383280"/>
              <a:ext cx="152400" cy="403860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7"/>
            </p:blipFill>
            <p:spPr>
              <a:xfrm>
                <a:off x="8770620" y="3383280"/>
                <a:ext cx="152400" cy="403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8" p14:bwMode="auto">
            <p14:nvContentPartPr>
              <p14:cNvPr id="63" name="墨迹 62"/>
              <p14:cNvContentPartPr/>
              <p14:nvPr/>
            </p14:nvContentPartPr>
            <p14:xfrm>
              <a:off x="8839200" y="3086100"/>
              <a:ext cx="693420" cy="777240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19"/>
            </p:blipFill>
            <p:spPr>
              <a:xfrm>
                <a:off x="8839200" y="3086100"/>
                <a:ext cx="693420" cy="777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0" p14:bwMode="auto">
            <p14:nvContentPartPr>
              <p14:cNvPr id="64" name="墨迹 63"/>
              <p14:cNvContentPartPr/>
              <p14:nvPr/>
            </p14:nvContentPartPr>
            <p14:xfrm>
              <a:off x="8816340" y="3253740"/>
              <a:ext cx="518160" cy="487680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1"/>
            </p:blipFill>
            <p:spPr>
              <a:xfrm>
                <a:off x="8816340" y="3253740"/>
                <a:ext cx="518160" cy="4876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2" p14:bwMode="auto">
            <p14:nvContentPartPr>
              <p14:cNvPr id="65" name="墨迹 64"/>
              <p14:cNvContentPartPr/>
              <p14:nvPr/>
            </p14:nvContentPartPr>
            <p14:xfrm>
              <a:off x="8938260" y="3550920"/>
              <a:ext cx="563880" cy="53340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3"/>
            </p:blipFill>
            <p:spPr>
              <a:xfrm>
                <a:off x="8938260" y="3550920"/>
                <a:ext cx="563880" cy="53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4" p14:bwMode="auto">
            <p14:nvContentPartPr>
              <p14:cNvPr id="66" name="墨迹 65"/>
              <p14:cNvContentPartPr/>
              <p14:nvPr/>
            </p14:nvContentPartPr>
            <p14:xfrm>
              <a:off x="9189720" y="3688080"/>
              <a:ext cx="137160" cy="7620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5"/>
            </p:blipFill>
            <p:spPr>
              <a:xfrm>
                <a:off x="9189720" y="3688080"/>
                <a:ext cx="137160" cy="76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6" p14:bwMode="auto">
            <p14:nvContentPartPr>
              <p14:cNvPr id="67" name="墨迹 66"/>
              <p14:cNvContentPartPr/>
              <p14:nvPr/>
            </p14:nvContentPartPr>
            <p14:xfrm>
              <a:off x="9189720" y="3794760"/>
              <a:ext cx="152400" cy="45720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27"/>
            </p:blipFill>
            <p:spPr>
              <a:xfrm>
                <a:off x="9189720" y="3794760"/>
                <a:ext cx="152400" cy="457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8" p14:bwMode="auto">
            <p14:nvContentPartPr>
              <p14:cNvPr id="68" name="墨迹 67"/>
              <p14:cNvContentPartPr/>
              <p14:nvPr/>
            </p14:nvContentPartPr>
            <p14:xfrm>
              <a:off x="9151620" y="3817620"/>
              <a:ext cx="365760" cy="106680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29"/>
            </p:blipFill>
            <p:spPr>
              <a:xfrm>
                <a:off x="9151620" y="3817620"/>
                <a:ext cx="365760" cy="1066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0" p14:bwMode="auto">
            <p14:nvContentPartPr>
              <p14:cNvPr id="69" name="墨迹 68"/>
              <p14:cNvContentPartPr/>
              <p14:nvPr/>
            </p14:nvContentPartPr>
            <p14:xfrm>
              <a:off x="8945880" y="3771900"/>
              <a:ext cx="236220" cy="114300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1"/>
            </p:blipFill>
            <p:spPr>
              <a:xfrm>
                <a:off x="8945880" y="3771900"/>
                <a:ext cx="236220" cy="114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2" p14:bwMode="auto">
            <p14:nvContentPartPr>
              <p14:cNvPr id="70" name="墨迹 69"/>
              <p14:cNvContentPartPr/>
              <p14:nvPr/>
            </p14:nvContentPartPr>
            <p14:xfrm>
              <a:off x="8702040" y="1813560"/>
              <a:ext cx="647700" cy="312420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3"/>
            </p:blipFill>
            <p:spPr>
              <a:xfrm>
                <a:off x="8702040" y="1813560"/>
                <a:ext cx="647700" cy="3124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4" p14:bwMode="auto">
            <p14:nvContentPartPr>
              <p14:cNvPr id="71" name="墨迹 70"/>
              <p14:cNvContentPartPr/>
              <p14:nvPr/>
            </p14:nvContentPartPr>
            <p14:xfrm>
              <a:off x="9791700" y="3322320"/>
              <a:ext cx="563880" cy="274320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5"/>
            </p:blipFill>
            <p:spPr>
              <a:xfrm>
                <a:off x="9791700" y="3322320"/>
                <a:ext cx="563880" cy="274320"/>
              </a:xfrm>
              <a:prstGeom prst="rect"/>
            </p:spPr>
          </p:pic>
        </mc:Fallback>
      </mc:AlternateContent>
    </p:spTree>
  </p:cSld>
  <p:clrMapOvr>
    <a:masterClrMapping/>
  </p:clrMapOvr>
  <p:transition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2125" y="782955"/>
            <a:ext cx="8667750" cy="47555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70230" y="205740"/>
            <a:ext cx="3011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b="1"/>
              <a:t>施工组织设计文件的分类</a:t>
            </a:r>
            <a:endParaRPr lang="zh-CN" altLang="zh-CN" b="1"/>
          </a:p>
        </p:txBody>
      </p:sp>
      <p:sp>
        <p:nvSpPr>
          <p:cNvPr id="7" name="文本框 6"/>
          <p:cNvSpPr txBox="1"/>
          <p:nvPr/>
        </p:nvSpPr>
        <p:spPr>
          <a:xfrm>
            <a:off x="7741920" y="1679575"/>
            <a:ext cx="1365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（技术标）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388225" y="5088890"/>
            <a:ext cx="1719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（施工方案）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9330" y="601980"/>
            <a:ext cx="9290685" cy="24466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330" y="3256280"/>
            <a:ext cx="9309100" cy="2791460"/>
          </a:xfrm>
          <a:prstGeom prst="rect">
            <a:avLst/>
          </a:prstGeom>
        </p:spPr>
      </p:pic>
      <p:sp>
        <p:nvSpPr>
          <p:cNvPr id="5" name="云形标注 4"/>
          <p:cNvSpPr/>
          <p:nvPr/>
        </p:nvSpPr>
        <p:spPr>
          <a:xfrm>
            <a:off x="10417810" y="601980"/>
            <a:ext cx="1541780" cy="1675765"/>
          </a:xfrm>
          <a:prstGeom prst="cloudCallout">
            <a:avLst>
              <a:gd name="adj1" fmla="val -386042"/>
              <a:gd name="adj2" fmla="val 2462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>
                <a:solidFill>
                  <a:schemeClr val="tx1">
                    <a:lumMod val="50000"/>
                  </a:schemeClr>
                </a:solidFill>
              </a:rPr>
              <a:t>计划不如变化快！</a:t>
            </a:r>
            <a:endParaRPr lang="zh-CN" altLang="en-US" sz="2000" b="1">
              <a:solidFill>
                <a:schemeClr val="tx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3" p14:bwMode="auto">
            <p14:nvContentPartPr>
              <p14:cNvPr id="6" name="墨迹 5"/>
              <p14:cNvContentPartPr/>
              <p14:nvPr/>
            </p14:nvContentPartPr>
            <p14:xfrm>
              <a:off x="2316480" y="487680"/>
              <a:ext cx="1889760" cy="48006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4"/>
            </p:blipFill>
            <p:spPr>
              <a:xfrm>
                <a:off x="2316480" y="487680"/>
                <a:ext cx="1889760" cy="4800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" p14:bwMode="auto">
            <p14:nvContentPartPr>
              <p14:cNvPr id="7" name="墨迹 6"/>
              <p14:cNvContentPartPr/>
              <p14:nvPr/>
            </p14:nvContentPartPr>
            <p14:xfrm>
              <a:off x="1920240" y="1211580"/>
              <a:ext cx="1600200" cy="10668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6"/>
            </p:blipFill>
            <p:spPr>
              <a:xfrm>
                <a:off x="1920240" y="1211580"/>
                <a:ext cx="1600200" cy="1066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" p14:bwMode="auto">
            <p14:nvContentPartPr>
              <p14:cNvPr id="8" name="墨迹 7"/>
              <p14:cNvContentPartPr/>
              <p14:nvPr/>
            </p14:nvContentPartPr>
            <p14:xfrm>
              <a:off x="4038600" y="1257300"/>
              <a:ext cx="655320" cy="3048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8"/>
            </p:blipFill>
            <p:spPr>
              <a:xfrm>
                <a:off x="4038600" y="1257300"/>
                <a:ext cx="655320" cy="304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" p14:bwMode="auto">
            <p14:nvContentPartPr>
              <p14:cNvPr id="9" name="墨迹 8"/>
              <p14:cNvContentPartPr/>
              <p14:nvPr/>
            </p14:nvContentPartPr>
            <p14:xfrm>
              <a:off x="6553200" y="1371600"/>
              <a:ext cx="144780" cy="9144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0"/>
            </p:blipFill>
            <p:spPr>
              <a:xfrm>
                <a:off x="6553200" y="1371600"/>
                <a:ext cx="144780" cy="914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" p14:bwMode="auto">
            <p14:nvContentPartPr>
              <p14:cNvPr id="10" name="墨迹 9"/>
              <p14:cNvContentPartPr/>
              <p14:nvPr/>
            </p14:nvContentPartPr>
            <p14:xfrm>
              <a:off x="6659880" y="1539240"/>
              <a:ext cx="137160" cy="2286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2"/>
            </p:blipFill>
            <p:spPr>
              <a:xfrm>
                <a:off x="6659880" y="1539240"/>
                <a:ext cx="137160" cy="22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" p14:bwMode="auto">
            <p14:nvContentPartPr>
              <p14:cNvPr id="11" name="墨迹 10"/>
              <p14:cNvContentPartPr/>
              <p14:nvPr/>
            </p14:nvContentPartPr>
            <p14:xfrm>
              <a:off x="6637020" y="1638300"/>
              <a:ext cx="365760" cy="76200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4"/>
            </p:blipFill>
            <p:spPr>
              <a:xfrm>
                <a:off x="6637020" y="1638300"/>
                <a:ext cx="365760" cy="76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" p14:bwMode="auto">
            <p14:nvContentPartPr>
              <p14:cNvPr id="12" name="墨迹 11"/>
              <p14:cNvContentPartPr/>
              <p14:nvPr/>
            </p14:nvContentPartPr>
            <p14:xfrm>
              <a:off x="7208520" y="1287780"/>
              <a:ext cx="259080" cy="3810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6"/>
            </p:blipFill>
            <p:spPr>
              <a:xfrm>
                <a:off x="7208520" y="1287780"/>
                <a:ext cx="259080" cy="38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" p14:bwMode="auto">
            <p14:nvContentPartPr>
              <p14:cNvPr id="13" name="墨迹 12"/>
              <p14:cNvContentPartPr/>
              <p14:nvPr/>
            </p14:nvContentPartPr>
            <p14:xfrm>
              <a:off x="7162800" y="1356360"/>
              <a:ext cx="594360" cy="54864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18"/>
            </p:blipFill>
            <p:spPr>
              <a:xfrm>
                <a:off x="7162800" y="1356360"/>
                <a:ext cx="594360" cy="548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" p14:bwMode="auto">
            <p14:nvContentPartPr>
              <p14:cNvPr id="14" name="墨迹 13"/>
              <p14:cNvContentPartPr/>
              <p14:nvPr/>
            </p14:nvContentPartPr>
            <p14:xfrm>
              <a:off x="7193280" y="1463040"/>
              <a:ext cx="419100" cy="190500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0"/>
            </p:blipFill>
            <p:spPr>
              <a:xfrm>
                <a:off x="7193280" y="1463040"/>
                <a:ext cx="419100" cy="1905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" p14:bwMode="auto">
            <p14:nvContentPartPr>
              <p14:cNvPr id="15" name="墨迹 14"/>
              <p14:cNvContentPartPr/>
              <p14:nvPr/>
            </p14:nvContentPartPr>
            <p14:xfrm>
              <a:off x="7360920" y="1432560"/>
              <a:ext cx="228600" cy="182880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2"/>
            </p:blipFill>
            <p:spPr>
              <a:xfrm>
                <a:off x="7360920" y="1432560"/>
                <a:ext cx="228600" cy="182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" p14:bwMode="auto">
            <p14:nvContentPartPr>
              <p14:cNvPr id="16" name="墨迹 15"/>
              <p14:cNvContentPartPr/>
              <p14:nvPr/>
            </p14:nvContentPartPr>
            <p14:xfrm>
              <a:off x="6141720" y="1333500"/>
              <a:ext cx="45720" cy="76200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4"/>
            </p:blipFill>
            <p:spPr>
              <a:xfrm>
                <a:off x="6141720" y="1333500"/>
                <a:ext cx="45720" cy="76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" p14:bwMode="auto">
            <p14:nvContentPartPr>
              <p14:cNvPr id="17" name="墨迹 16"/>
              <p14:cNvContentPartPr/>
              <p14:nvPr/>
            </p14:nvContentPartPr>
            <p14:xfrm>
              <a:off x="6263640" y="1280160"/>
              <a:ext cx="53340" cy="137160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6"/>
            </p:blipFill>
            <p:spPr>
              <a:xfrm>
                <a:off x="6263640" y="1280160"/>
                <a:ext cx="53340" cy="137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7" p14:bwMode="auto">
            <p14:nvContentPartPr>
              <p14:cNvPr id="18" name="墨迹 17"/>
              <p14:cNvContentPartPr/>
              <p14:nvPr/>
            </p14:nvContentPartPr>
            <p14:xfrm>
              <a:off x="7749540" y="1257300"/>
              <a:ext cx="38100" cy="106680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28"/>
            </p:blipFill>
            <p:spPr>
              <a:xfrm>
                <a:off x="7749540" y="1257300"/>
                <a:ext cx="38100" cy="1066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9" p14:bwMode="auto">
            <p14:nvContentPartPr>
              <p14:cNvPr id="19" name="墨迹 18"/>
              <p14:cNvContentPartPr/>
              <p14:nvPr/>
            </p14:nvContentPartPr>
            <p14:xfrm>
              <a:off x="7871460" y="1242060"/>
              <a:ext cx="22860" cy="76200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0"/>
            </p:blipFill>
            <p:spPr>
              <a:xfrm>
                <a:off x="7871460" y="1242060"/>
                <a:ext cx="22860" cy="76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1" p14:bwMode="auto">
            <p14:nvContentPartPr>
              <p14:cNvPr id="20" name="墨迹 19"/>
              <p14:cNvContentPartPr/>
              <p14:nvPr/>
            </p14:nvContentPartPr>
            <p14:xfrm>
              <a:off x="8298180" y="1303020"/>
              <a:ext cx="76200" cy="259080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2"/>
            </p:blipFill>
            <p:spPr>
              <a:xfrm>
                <a:off x="8298180" y="1303020"/>
                <a:ext cx="76200" cy="2590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3" p14:bwMode="auto">
            <p14:nvContentPartPr>
              <p14:cNvPr id="21" name="墨迹 20"/>
              <p14:cNvContentPartPr/>
              <p14:nvPr/>
            </p14:nvContentPartPr>
            <p14:xfrm>
              <a:off x="8564880" y="1310640"/>
              <a:ext cx="289560" cy="198120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4"/>
            </p:blipFill>
            <p:spPr>
              <a:xfrm>
                <a:off x="8564880" y="1310640"/>
                <a:ext cx="289560" cy="1981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5" p14:bwMode="auto">
            <p14:nvContentPartPr>
              <p14:cNvPr id="22" name="墨迹 21"/>
              <p14:cNvContentPartPr/>
              <p14:nvPr/>
            </p14:nvContentPartPr>
            <p14:xfrm>
              <a:off x="8389620" y="1524000"/>
              <a:ext cx="335280" cy="289560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6"/>
            </p:blipFill>
            <p:spPr>
              <a:xfrm>
                <a:off x="8389620" y="1524000"/>
                <a:ext cx="335280" cy="289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7" p14:bwMode="auto">
            <p14:nvContentPartPr>
              <p14:cNvPr id="23" name="墨迹 22"/>
              <p14:cNvContentPartPr/>
              <p14:nvPr/>
            </p14:nvContentPartPr>
            <p14:xfrm>
              <a:off x="8481060" y="1531620"/>
              <a:ext cx="76200" cy="243840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38"/>
            </p:blipFill>
            <p:spPr>
              <a:xfrm>
                <a:off x="8481060" y="1531620"/>
                <a:ext cx="76200" cy="2438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9" p14:bwMode="auto">
            <p14:nvContentPartPr>
              <p14:cNvPr id="24" name="墨迹 23"/>
              <p14:cNvContentPartPr/>
              <p14:nvPr/>
            </p14:nvContentPartPr>
            <p14:xfrm>
              <a:off x="9083040" y="922020"/>
              <a:ext cx="106680" cy="45720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0"/>
            </p:blipFill>
            <p:spPr>
              <a:xfrm>
                <a:off x="9083040" y="922020"/>
                <a:ext cx="106680" cy="457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1" p14:bwMode="auto">
            <p14:nvContentPartPr>
              <p14:cNvPr id="25" name="墨迹 24"/>
              <p14:cNvContentPartPr/>
              <p14:nvPr/>
            </p14:nvContentPartPr>
            <p14:xfrm>
              <a:off x="9052560" y="982980"/>
              <a:ext cx="243840" cy="190500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2"/>
            </p:blipFill>
            <p:spPr>
              <a:xfrm>
                <a:off x="9052560" y="982980"/>
                <a:ext cx="243840" cy="1905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3" p14:bwMode="auto">
            <p14:nvContentPartPr>
              <p14:cNvPr id="26" name="墨迹 25"/>
              <p14:cNvContentPartPr/>
              <p14:nvPr/>
            </p14:nvContentPartPr>
            <p14:xfrm>
              <a:off x="9151620" y="1082040"/>
              <a:ext cx="251460" cy="53340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4"/>
            </p:blipFill>
            <p:spPr>
              <a:xfrm>
                <a:off x="9151620" y="1082040"/>
                <a:ext cx="251460" cy="53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5" p14:bwMode="auto">
            <p14:nvContentPartPr>
              <p14:cNvPr id="27" name="墨迹 26"/>
              <p14:cNvContentPartPr/>
              <p14:nvPr/>
            </p14:nvContentPartPr>
            <p14:xfrm>
              <a:off x="8961120" y="1127760"/>
              <a:ext cx="579120" cy="251460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6"/>
            </p:blipFill>
            <p:spPr>
              <a:xfrm>
                <a:off x="8961120" y="1127760"/>
                <a:ext cx="579120" cy="251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7" p14:bwMode="auto">
            <p14:nvContentPartPr>
              <p14:cNvPr id="28" name="墨迹 27"/>
              <p14:cNvContentPartPr/>
              <p14:nvPr/>
            </p14:nvContentPartPr>
            <p14:xfrm>
              <a:off x="9494520" y="1066800"/>
              <a:ext cx="53340" cy="205740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48"/>
            </p:blipFill>
            <p:spPr>
              <a:xfrm>
                <a:off x="9494520" y="1066800"/>
                <a:ext cx="53340" cy="205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9" p14:bwMode="auto">
            <p14:nvContentPartPr>
              <p14:cNvPr id="29" name="墨迹 28"/>
              <p14:cNvContentPartPr/>
              <p14:nvPr/>
            </p14:nvContentPartPr>
            <p14:xfrm>
              <a:off x="8999220" y="1409700"/>
              <a:ext cx="906780" cy="617220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0"/>
            </p:blipFill>
            <p:spPr>
              <a:xfrm>
                <a:off x="8999220" y="1409700"/>
                <a:ext cx="906780" cy="6172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1" p14:bwMode="auto">
            <p14:nvContentPartPr>
              <p14:cNvPr id="30" name="墨迹 29"/>
              <p14:cNvContentPartPr/>
              <p14:nvPr/>
            </p14:nvContentPartPr>
            <p14:xfrm>
              <a:off x="9441180" y="1379220"/>
              <a:ext cx="60960" cy="312420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2"/>
            </p:blipFill>
            <p:spPr>
              <a:xfrm>
                <a:off x="9441180" y="1379220"/>
                <a:ext cx="60960" cy="3124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3" p14:bwMode="auto">
            <p14:nvContentPartPr>
              <p14:cNvPr id="31" name="墨迹 30"/>
              <p14:cNvContentPartPr/>
              <p14:nvPr/>
            </p14:nvContentPartPr>
            <p14:xfrm>
              <a:off x="9578340" y="1562100"/>
              <a:ext cx="236220" cy="22860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4"/>
            </p:blipFill>
            <p:spPr>
              <a:xfrm>
                <a:off x="9578340" y="1562100"/>
                <a:ext cx="236220" cy="22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5" p14:bwMode="auto">
            <p14:nvContentPartPr>
              <p14:cNvPr id="32" name="墨迹 31"/>
              <p14:cNvContentPartPr/>
              <p14:nvPr/>
            </p14:nvContentPartPr>
            <p14:xfrm>
              <a:off x="3977640" y="929640"/>
              <a:ext cx="800100" cy="350520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6"/>
            </p:blipFill>
            <p:spPr>
              <a:xfrm>
                <a:off x="3977640" y="929640"/>
                <a:ext cx="800100" cy="350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7" p14:bwMode="auto">
            <p14:nvContentPartPr>
              <p14:cNvPr id="33" name="墨迹 32"/>
              <p14:cNvContentPartPr/>
              <p14:nvPr/>
            </p14:nvContentPartPr>
            <p14:xfrm>
              <a:off x="4709160" y="899160"/>
              <a:ext cx="861060" cy="373380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58"/>
            </p:blipFill>
            <p:spPr>
              <a:xfrm>
                <a:off x="4709160" y="899160"/>
                <a:ext cx="861060" cy="373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9" p14:bwMode="auto">
            <p14:nvContentPartPr>
              <p14:cNvPr id="34" name="墨迹 33"/>
              <p14:cNvContentPartPr/>
              <p14:nvPr/>
            </p14:nvContentPartPr>
            <p14:xfrm>
              <a:off x="5859780" y="960120"/>
              <a:ext cx="1120140" cy="335280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0"/>
            </p:blipFill>
            <p:spPr>
              <a:xfrm>
                <a:off x="5859780" y="960120"/>
                <a:ext cx="1120140" cy="335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1" p14:bwMode="auto">
            <p14:nvContentPartPr>
              <p14:cNvPr id="35" name="墨迹 34"/>
              <p14:cNvContentPartPr/>
              <p14:nvPr/>
            </p14:nvContentPartPr>
            <p14:xfrm>
              <a:off x="6614160" y="2400300"/>
              <a:ext cx="342900" cy="388620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2"/>
            </p:blipFill>
            <p:spPr>
              <a:xfrm>
                <a:off x="6614160" y="2400300"/>
                <a:ext cx="342900" cy="3886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3" p14:bwMode="auto">
            <p14:nvContentPartPr>
              <p14:cNvPr id="36" name="墨迹 35"/>
              <p14:cNvContentPartPr/>
              <p14:nvPr/>
            </p14:nvContentPartPr>
            <p14:xfrm>
              <a:off x="6819900" y="2286000"/>
              <a:ext cx="45720" cy="518160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4"/>
            </p:blipFill>
            <p:spPr>
              <a:xfrm>
                <a:off x="6819900" y="2286000"/>
                <a:ext cx="45720" cy="518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5" p14:bwMode="auto">
            <p14:nvContentPartPr>
              <p14:cNvPr id="37" name="墨迹 36"/>
              <p14:cNvContentPartPr/>
              <p14:nvPr/>
            </p14:nvContentPartPr>
            <p14:xfrm>
              <a:off x="6659880" y="2712720"/>
              <a:ext cx="30480" cy="15240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6"/>
            </p:blipFill>
            <p:spPr>
              <a:xfrm>
                <a:off x="6659880" y="2712720"/>
                <a:ext cx="30480" cy="15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7" p14:bwMode="auto">
            <p14:nvContentPartPr>
              <p14:cNvPr id="38" name="墨迹 37"/>
              <p14:cNvContentPartPr/>
              <p14:nvPr/>
            </p14:nvContentPartPr>
            <p14:xfrm>
              <a:off x="7178040" y="2506980"/>
              <a:ext cx="38100" cy="38100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68"/>
            </p:blipFill>
            <p:spPr>
              <a:xfrm>
                <a:off x="7178040" y="2506980"/>
                <a:ext cx="38100" cy="38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9" p14:bwMode="auto">
            <p14:nvContentPartPr>
              <p14:cNvPr id="39" name="墨迹 38"/>
              <p14:cNvContentPartPr/>
              <p14:nvPr/>
            </p14:nvContentPartPr>
            <p14:xfrm>
              <a:off x="7498080" y="2263140"/>
              <a:ext cx="137160" cy="434340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0"/>
            </p:blipFill>
            <p:spPr>
              <a:xfrm>
                <a:off x="7498080" y="2263140"/>
                <a:ext cx="137160" cy="434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1" p14:bwMode="auto">
            <p14:nvContentPartPr>
              <p14:cNvPr id="40" name="墨迹 39"/>
              <p14:cNvContentPartPr/>
              <p14:nvPr/>
            </p14:nvContentPartPr>
            <p14:xfrm>
              <a:off x="7932420" y="2171700"/>
              <a:ext cx="114300" cy="175260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2"/>
            </p:blipFill>
            <p:spPr>
              <a:xfrm>
                <a:off x="7932420" y="2171700"/>
                <a:ext cx="114300" cy="1752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3" p14:bwMode="auto">
            <p14:nvContentPartPr>
              <p14:cNvPr id="41" name="墨迹 40"/>
              <p14:cNvContentPartPr/>
              <p14:nvPr/>
            </p14:nvContentPartPr>
            <p14:xfrm>
              <a:off x="7665720" y="2415540"/>
              <a:ext cx="320040" cy="373380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4"/>
            </p:blipFill>
            <p:spPr>
              <a:xfrm>
                <a:off x="7665720" y="2415540"/>
                <a:ext cx="320040" cy="373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5" p14:bwMode="auto">
            <p14:nvContentPartPr>
              <p14:cNvPr id="42" name="墨迹 41"/>
              <p14:cNvContentPartPr/>
              <p14:nvPr/>
            </p14:nvContentPartPr>
            <p14:xfrm>
              <a:off x="7894320" y="2529840"/>
              <a:ext cx="312420" cy="213360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6"/>
            </p:blipFill>
            <p:spPr>
              <a:xfrm>
                <a:off x="7894320" y="2529840"/>
                <a:ext cx="312420" cy="213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7" p14:bwMode="auto">
            <p14:nvContentPartPr>
              <p14:cNvPr id="43" name="墨迹 42"/>
              <p14:cNvContentPartPr/>
              <p14:nvPr/>
            </p14:nvContentPartPr>
            <p14:xfrm>
              <a:off x="2659380" y="2552700"/>
              <a:ext cx="1912620" cy="464820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78"/>
            </p:blipFill>
            <p:spPr>
              <a:xfrm>
                <a:off x="2659380" y="2552700"/>
                <a:ext cx="1912620" cy="464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9" p14:bwMode="auto">
            <p14:nvContentPartPr>
              <p14:cNvPr id="44" name="墨迹 43"/>
              <p14:cNvContentPartPr/>
              <p14:nvPr/>
            </p14:nvContentPartPr>
            <p14:xfrm>
              <a:off x="4457700" y="2453640"/>
              <a:ext cx="876300" cy="586740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0"/>
            </p:blipFill>
            <p:spPr>
              <a:xfrm>
                <a:off x="4457700" y="2453640"/>
                <a:ext cx="876300" cy="586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1" p14:bwMode="auto">
            <p14:nvContentPartPr>
              <p14:cNvPr id="45" name="墨迹 44"/>
              <p14:cNvContentPartPr/>
              <p14:nvPr/>
            </p14:nvContentPartPr>
            <p14:xfrm>
              <a:off x="4076700" y="1417320"/>
              <a:ext cx="114300" cy="434340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2"/>
            </p:blipFill>
            <p:spPr>
              <a:xfrm>
                <a:off x="4076700" y="1417320"/>
                <a:ext cx="114300" cy="434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3" p14:bwMode="auto">
            <p14:nvContentPartPr>
              <p14:cNvPr id="46" name="墨迹 45"/>
              <p14:cNvContentPartPr/>
              <p14:nvPr/>
            </p14:nvContentPartPr>
            <p14:xfrm>
              <a:off x="4107180" y="1318260"/>
              <a:ext cx="457200" cy="647700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4"/>
            </p:blipFill>
            <p:spPr>
              <a:xfrm>
                <a:off x="4107180" y="1318260"/>
                <a:ext cx="457200" cy="647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5" p14:bwMode="auto">
            <p14:nvContentPartPr>
              <p14:cNvPr id="47" name="墨迹 46"/>
              <p14:cNvContentPartPr/>
              <p14:nvPr/>
            </p14:nvContentPartPr>
            <p14:xfrm>
              <a:off x="4175760" y="1447800"/>
              <a:ext cx="175260" cy="335280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6"/>
            </p:blipFill>
            <p:spPr>
              <a:xfrm>
                <a:off x="4175760" y="1447800"/>
                <a:ext cx="175260" cy="335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7" p14:bwMode="auto">
            <p14:nvContentPartPr>
              <p14:cNvPr id="48" name="墨迹 47"/>
              <p14:cNvContentPartPr/>
              <p14:nvPr/>
            </p14:nvContentPartPr>
            <p14:xfrm>
              <a:off x="4221480" y="1661160"/>
              <a:ext cx="152400" cy="68580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88"/>
            </p:blipFill>
            <p:spPr>
              <a:xfrm>
                <a:off x="4221480" y="1661160"/>
                <a:ext cx="152400" cy="685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9" p14:bwMode="auto">
            <p14:nvContentPartPr>
              <p14:cNvPr id="49" name="墨迹 48"/>
              <p14:cNvContentPartPr/>
              <p14:nvPr/>
            </p14:nvContentPartPr>
            <p14:xfrm>
              <a:off x="4328160" y="1752600"/>
              <a:ext cx="91440" cy="76200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0"/>
            </p:blipFill>
            <p:spPr>
              <a:xfrm>
                <a:off x="4328160" y="1752600"/>
                <a:ext cx="91440" cy="76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1" p14:bwMode="auto">
            <p14:nvContentPartPr>
              <p14:cNvPr id="50" name="墨迹 49"/>
              <p14:cNvContentPartPr/>
              <p14:nvPr/>
            </p14:nvContentPartPr>
            <p14:xfrm>
              <a:off x="4335780" y="1905000"/>
              <a:ext cx="60960" cy="38100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2"/>
            </p:blipFill>
            <p:spPr>
              <a:xfrm>
                <a:off x="4335780" y="1905000"/>
                <a:ext cx="60960" cy="38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3" p14:bwMode="auto">
            <p14:nvContentPartPr>
              <p14:cNvPr id="51" name="墨迹 50"/>
              <p14:cNvContentPartPr/>
              <p14:nvPr/>
            </p14:nvContentPartPr>
            <p14:xfrm>
              <a:off x="4259580" y="1958340"/>
              <a:ext cx="243840" cy="91440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4"/>
            </p:blipFill>
            <p:spPr>
              <a:xfrm>
                <a:off x="4259580" y="1958340"/>
                <a:ext cx="243840" cy="914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5" p14:bwMode="auto">
            <p14:nvContentPartPr>
              <p14:cNvPr id="52" name="墨迹 51"/>
              <p14:cNvContentPartPr/>
              <p14:nvPr/>
            </p14:nvContentPartPr>
            <p14:xfrm>
              <a:off x="2217420" y="3154680"/>
              <a:ext cx="1455420" cy="548640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6"/>
            </p:blipFill>
            <p:spPr>
              <a:xfrm>
                <a:off x="2217420" y="3154680"/>
                <a:ext cx="1455420" cy="548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7" p14:bwMode="auto">
            <p14:nvContentPartPr>
              <p14:cNvPr id="53" name="墨迹 52"/>
              <p14:cNvContentPartPr/>
              <p14:nvPr/>
            </p14:nvContentPartPr>
            <p14:xfrm>
              <a:off x="1844040" y="3962400"/>
              <a:ext cx="3086100" cy="106680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98"/>
            </p:blipFill>
            <p:spPr>
              <a:xfrm>
                <a:off x="1844040" y="3962400"/>
                <a:ext cx="3086100" cy="1066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9" p14:bwMode="auto">
            <p14:nvContentPartPr>
              <p14:cNvPr id="54" name="墨迹 53"/>
              <p14:cNvContentPartPr/>
              <p14:nvPr/>
            </p14:nvContentPartPr>
            <p14:xfrm>
              <a:off x="4922520" y="4053840"/>
              <a:ext cx="15240" cy="360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0"/>
            </p:blipFill>
            <p:spPr>
              <a:xfrm>
                <a:off x="4922520" y="4053840"/>
                <a:ext cx="1524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1" p14:bwMode="auto">
            <p14:nvContentPartPr>
              <p14:cNvPr id="55" name="墨迹 54"/>
              <p14:cNvContentPartPr/>
              <p14:nvPr/>
            </p14:nvContentPartPr>
            <p14:xfrm>
              <a:off x="6004560" y="3947160"/>
              <a:ext cx="1569720" cy="114300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2"/>
            </p:blipFill>
            <p:spPr>
              <a:xfrm>
                <a:off x="6004560" y="3947160"/>
                <a:ext cx="1569720" cy="114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3" p14:bwMode="auto">
            <p14:nvContentPartPr>
              <p14:cNvPr id="56" name="墨迹 55"/>
              <p14:cNvContentPartPr/>
              <p14:nvPr/>
            </p14:nvContentPartPr>
            <p14:xfrm>
              <a:off x="5661660" y="3954780"/>
              <a:ext cx="4366260" cy="121920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4"/>
            </p:blipFill>
            <p:spPr>
              <a:xfrm>
                <a:off x="5661660" y="3954780"/>
                <a:ext cx="4366260" cy="121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5" p14:bwMode="auto">
            <p14:nvContentPartPr>
              <p14:cNvPr id="57" name="墨迹 56"/>
              <p14:cNvContentPartPr/>
              <p14:nvPr/>
            </p14:nvContentPartPr>
            <p14:xfrm>
              <a:off x="1257300" y="4312920"/>
              <a:ext cx="1158240" cy="167640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6"/>
            </p:blipFill>
            <p:spPr>
              <a:xfrm>
                <a:off x="1257300" y="4312920"/>
                <a:ext cx="1158240" cy="167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7" p14:bwMode="auto">
            <p14:nvContentPartPr>
              <p14:cNvPr id="58" name="墨迹 57"/>
              <p14:cNvContentPartPr/>
              <p14:nvPr/>
            </p14:nvContentPartPr>
            <p14:xfrm>
              <a:off x="7399020" y="4610100"/>
              <a:ext cx="1813560" cy="510540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08"/>
            </p:blipFill>
            <p:spPr>
              <a:xfrm>
                <a:off x="7399020" y="4610100"/>
                <a:ext cx="1813560" cy="5105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9" p14:bwMode="auto">
            <p14:nvContentPartPr>
              <p14:cNvPr id="59" name="墨迹 58"/>
              <p14:cNvContentPartPr/>
              <p14:nvPr/>
            </p14:nvContentPartPr>
            <p14:xfrm>
              <a:off x="2941320" y="5212080"/>
              <a:ext cx="975360" cy="327660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0"/>
            </p:blipFill>
            <p:spPr>
              <a:xfrm>
                <a:off x="2941320" y="5212080"/>
                <a:ext cx="975360" cy="3276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1" p14:bwMode="auto">
            <p14:nvContentPartPr>
              <p14:cNvPr id="60" name="墨迹 59"/>
              <p14:cNvContentPartPr/>
              <p14:nvPr/>
            </p14:nvContentPartPr>
            <p14:xfrm>
              <a:off x="3985260" y="5128260"/>
              <a:ext cx="2217420" cy="441960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2"/>
            </p:blipFill>
            <p:spPr>
              <a:xfrm>
                <a:off x="3985260" y="5128260"/>
                <a:ext cx="2217420" cy="441960"/>
              </a:xfrm>
              <a:prstGeom prst="rect"/>
            </p:spPr>
          </p:pic>
        </mc:Fallback>
      </mc:AlternateContent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  <p:from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bldLvl="0" animBg="1"/>
      <p:bldP spid="5" grpId="3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4090" y="1177925"/>
            <a:ext cx="8783955" cy="2175510"/>
          </a:xfrm>
          <a:prstGeom prst="rect">
            <a:avLst/>
          </a:prstGeom>
        </p:spPr>
      </p:pic>
      <p:sp>
        <p:nvSpPr>
          <p:cNvPr id="4" name="云形标注 3"/>
          <p:cNvSpPr/>
          <p:nvPr/>
        </p:nvSpPr>
        <p:spPr>
          <a:xfrm>
            <a:off x="9883775" y="926465"/>
            <a:ext cx="1892935" cy="1165860"/>
          </a:xfrm>
          <a:prstGeom prst="cloudCallout">
            <a:avLst>
              <a:gd name="adj1" fmla="val -461304"/>
              <a:gd name="adj2" fmla="val 4367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>
                <a:solidFill>
                  <a:schemeClr val="tx1">
                    <a:lumMod val="50000"/>
                  </a:schemeClr>
                </a:solidFill>
              </a:rPr>
              <a:t>不当事后诸葛亮</a:t>
            </a:r>
            <a:endParaRPr lang="zh-CN" altLang="en-US" sz="2000" b="1">
              <a:solidFill>
                <a:schemeClr val="tx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5" name="墨迹 4"/>
              <p14:cNvContentPartPr/>
              <p14:nvPr/>
            </p14:nvContentPartPr>
            <p14:xfrm>
              <a:off x="8542020" y="2842260"/>
              <a:ext cx="845820" cy="9144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3"/>
            </p:blipFill>
            <p:spPr>
              <a:xfrm>
                <a:off x="8542020" y="2842260"/>
                <a:ext cx="845820" cy="914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6" name="墨迹 5"/>
              <p14:cNvContentPartPr/>
              <p14:nvPr/>
            </p14:nvContentPartPr>
            <p14:xfrm>
              <a:off x="1173480" y="3208020"/>
              <a:ext cx="579120" cy="11430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5"/>
            </p:blipFill>
            <p:spPr>
              <a:xfrm>
                <a:off x="1173480" y="3208020"/>
                <a:ext cx="579120" cy="114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7" name="墨迹 6"/>
              <p14:cNvContentPartPr/>
              <p14:nvPr/>
            </p14:nvContentPartPr>
            <p14:xfrm>
              <a:off x="2004060" y="3246120"/>
              <a:ext cx="525780" cy="7620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7"/>
            </p:blipFill>
            <p:spPr>
              <a:xfrm>
                <a:off x="2004060" y="3246120"/>
                <a:ext cx="525780" cy="76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8" name="墨迹 7"/>
              <p14:cNvContentPartPr/>
              <p14:nvPr/>
            </p14:nvContentPartPr>
            <p14:xfrm>
              <a:off x="2895600" y="3261360"/>
              <a:ext cx="822960" cy="16002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9"/>
            </p:blipFill>
            <p:spPr>
              <a:xfrm>
                <a:off x="2895600" y="3261360"/>
                <a:ext cx="822960" cy="1600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" p14:bwMode="auto">
            <p14:nvContentPartPr>
              <p14:cNvPr id="9" name="墨迹 8"/>
              <p14:cNvContentPartPr/>
              <p14:nvPr/>
            </p14:nvContentPartPr>
            <p14:xfrm>
              <a:off x="3970020" y="3223260"/>
              <a:ext cx="426720" cy="9144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1"/>
            </p:blipFill>
            <p:spPr>
              <a:xfrm>
                <a:off x="3970020" y="3223260"/>
                <a:ext cx="426720" cy="914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" p14:bwMode="auto">
            <p14:nvContentPartPr>
              <p14:cNvPr id="10" name="墨迹 9"/>
              <p14:cNvContentPartPr/>
              <p14:nvPr/>
            </p14:nvContentPartPr>
            <p14:xfrm>
              <a:off x="6111240" y="2430780"/>
              <a:ext cx="2209800" cy="51816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3"/>
            </p:blipFill>
            <p:spPr>
              <a:xfrm>
                <a:off x="6111240" y="2430780"/>
                <a:ext cx="2209800" cy="518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" p14:bwMode="auto">
            <p14:nvContentPartPr>
              <p14:cNvPr id="11" name="墨迹 10"/>
              <p14:cNvContentPartPr/>
              <p14:nvPr/>
            </p14:nvContentPartPr>
            <p14:xfrm>
              <a:off x="982980" y="1882140"/>
              <a:ext cx="548640" cy="358140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5"/>
            </p:blipFill>
            <p:spPr>
              <a:xfrm>
                <a:off x="982980" y="1882140"/>
                <a:ext cx="548640" cy="3581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" p14:bwMode="auto">
            <p14:nvContentPartPr>
              <p14:cNvPr id="12" name="墨迹 11"/>
              <p14:cNvContentPartPr/>
              <p14:nvPr/>
            </p14:nvContentPartPr>
            <p14:xfrm>
              <a:off x="6644640" y="3246120"/>
              <a:ext cx="792480" cy="7620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7"/>
            </p:blipFill>
            <p:spPr>
              <a:xfrm>
                <a:off x="6644640" y="3246120"/>
                <a:ext cx="792480" cy="76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" p14:bwMode="auto">
            <p14:nvContentPartPr>
              <p14:cNvPr id="13" name="墨迹 12"/>
              <p14:cNvContentPartPr/>
              <p14:nvPr/>
            </p14:nvContentPartPr>
            <p14:xfrm>
              <a:off x="6530340" y="2880360"/>
              <a:ext cx="1104900" cy="41910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19"/>
            </p:blipFill>
            <p:spPr>
              <a:xfrm>
                <a:off x="6530340" y="2880360"/>
                <a:ext cx="1104900" cy="419100"/>
              </a:xfrm>
              <a:prstGeom prst="rect"/>
            </p:spPr>
          </p:pic>
        </mc:Fallback>
      </mc:AlternateContent>
    </p:spTree>
  </p:cSld>
  <p:clrMapOvr>
    <a:masterClrMapping/>
  </p:clrMapOvr>
  <p:transition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0795" y="577215"/>
            <a:ext cx="9196705" cy="529780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4" name="墨迹 3"/>
              <p14:cNvContentPartPr/>
              <p14:nvPr/>
            </p14:nvContentPartPr>
            <p14:xfrm>
              <a:off x="4511040" y="2255520"/>
              <a:ext cx="2240280" cy="15240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3"/>
            </p:blipFill>
            <p:spPr>
              <a:xfrm>
                <a:off x="4511040" y="2255520"/>
                <a:ext cx="2240280" cy="152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5" name="墨迹 4"/>
              <p14:cNvContentPartPr/>
              <p14:nvPr/>
            </p14:nvContentPartPr>
            <p14:xfrm>
              <a:off x="2613660" y="487680"/>
              <a:ext cx="1569720" cy="50292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5"/>
            </p:blipFill>
            <p:spPr>
              <a:xfrm>
                <a:off x="2613660" y="487680"/>
                <a:ext cx="1569720" cy="502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6" name="墨迹 5"/>
              <p14:cNvContentPartPr/>
              <p14:nvPr/>
            </p14:nvContentPartPr>
            <p14:xfrm>
              <a:off x="7901940" y="1280160"/>
              <a:ext cx="2072640" cy="3810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7"/>
            </p:blipFill>
            <p:spPr>
              <a:xfrm>
                <a:off x="7901940" y="1280160"/>
                <a:ext cx="2072640" cy="38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7" name="墨迹 6"/>
              <p14:cNvContentPartPr/>
              <p14:nvPr/>
            </p14:nvContentPartPr>
            <p14:xfrm>
              <a:off x="2156460" y="1524000"/>
              <a:ext cx="1905000" cy="10668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9"/>
            </p:blipFill>
            <p:spPr>
              <a:xfrm>
                <a:off x="2156460" y="1524000"/>
                <a:ext cx="1905000" cy="1066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" p14:bwMode="auto">
            <p14:nvContentPartPr>
              <p14:cNvPr id="8" name="墨迹 7"/>
              <p14:cNvContentPartPr/>
              <p14:nvPr/>
            </p14:nvContentPartPr>
            <p14:xfrm>
              <a:off x="7528560" y="2255520"/>
              <a:ext cx="2529840" cy="22098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1"/>
            </p:blipFill>
            <p:spPr>
              <a:xfrm>
                <a:off x="7528560" y="2255520"/>
                <a:ext cx="2529840" cy="220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" p14:bwMode="auto">
            <p14:nvContentPartPr>
              <p14:cNvPr id="9" name="墨迹 8"/>
              <p14:cNvContentPartPr/>
              <p14:nvPr/>
            </p14:nvContentPartPr>
            <p14:xfrm>
              <a:off x="1973580" y="5044440"/>
              <a:ext cx="1645920" cy="13716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3"/>
            </p:blipFill>
            <p:spPr>
              <a:xfrm>
                <a:off x="1973580" y="5044440"/>
                <a:ext cx="1645920" cy="137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" p14:bwMode="auto">
            <p14:nvContentPartPr>
              <p14:cNvPr id="10" name="墨迹 9"/>
              <p14:cNvContentPartPr/>
              <p14:nvPr/>
            </p14:nvContentPartPr>
            <p14:xfrm>
              <a:off x="4038600" y="5036820"/>
              <a:ext cx="1501140" cy="19812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5"/>
            </p:blipFill>
            <p:spPr>
              <a:xfrm>
                <a:off x="4038600" y="5036820"/>
                <a:ext cx="1501140" cy="1981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" p14:bwMode="auto">
            <p14:nvContentPartPr>
              <p14:cNvPr id="11" name="墨迹 10"/>
              <p14:cNvContentPartPr/>
              <p14:nvPr/>
            </p14:nvContentPartPr>
            <p14:xfrm>
              <a:off x="5829300" y="5021580"/>
              <a:ext cx="1402080" cy="121920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7"/>
            </p:blipFill>
            <p:spPr>
              <a:xfrm>
                <a:off x="5829300" y="5021580"/>
                <a:ext cx="1402080" cy="121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" p14:bwMode="auto">
            <p14:nvContentPartPr>
              <p14:cNvPr id="12" name="墨迹 11"/>
              <p14:cNvContentPartPr/>
              <p14:nvPr/>
            </p14:nvContentPartPr>
            <p14:xfrm>
              <a:off x="7421880" y="5044440"/>
              <a:ext cx="1920240" cy="6096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9"/>
            </p:blipFill>
            <p:spPr>
              <a:xfrm>
                <a:off x="7421880" y="5044440"/>
                <a:ext cx="1920240" cy="609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" p14:bwMode="auto">
            <p14:nvContentPartPr>
              <p14:cNvPr id="13" name="墨迹 12"/>
              <p14:cNvContentPartPr/>
              <p14:nvPr/>
            </p14:nvContentPartPr>
            <p14:xfrm>
              <a:off x="9456420" y="5074920"/>
              <a:ext cx="678180" cy="2286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1"/>
            </p:blipFill>
            <p:spPr>
              <a:xfrm>
                <a:off x="9456420" y="5074920"/>
                <a:ext cx="678180" cy="22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" p14:bwMode="auto">
            <p14:nvContentPartPr>
              <p14:cNvPr id="14" name="墨迹 13"/>
              <p14:cNvContentPartPr/>
              <p14:nvPr/>
            </p14:nvContentPartPr>
            <p14:xfrm>
              <a:off x="10126980" y="5082540"/>
              <a:ext cx="15240" cy="360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3"/>
            </p:blipFill>
            <p:spPr>
              <a:xfrm>
                <a:off x="10126980" y="5082540"/>
                <a:ext cx="1524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" p14:bwMode="auto">
            <p14:nvContentPartPr>
              <p14:cNvPr id="15" name="墨迹 14"/>
              <p14:cNvContentPartPr/>
              <p14:nvPr/>
            </p14:nvContentPartPr>
            <p14:xfrm>
              <a:off x="1767840" y="5486400"/>
              <a:ext cx="1051560" cy="76200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5"/>
            </p:blipFill>
            <p:spPr>
              <a:xfrm>
                <a:off x="1767840" y="5486400"/>
                <a:ext cx="1051560" cy="76200"/>
              </a:xfrm>
              <a:prstGeom prst="rect"/>
            </p:spPr>
          </p:pic>
        </mc:Fallback>
      </mc:AlternateContent>
    </p:spTree>
  </p:cSld>
  <p:clrMapOvr>
    <a:masterClrMapping/>
  </p:clrMapOvr>
  <p:transition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3665" y="1028700"/>
            <a:ext cx="9064625" cy="2179320"/>
          </a:xfrm>
          <a:prstGeom prst="rect">
            <a:avLst/>
          </a:prstGeom>
        </p:spPr>
      </p:pic>
      <p:sp>
        <p:nvSpPr>
          <p:cNvPr id="3" name="云形标注 2"/>
          <p:cNvSpPr/>
          <p:nvPr/>
        </p:nvSpPr>
        <p:spPr>
          <a:xfrm>
            <a:off x="6563360" y="3773805"/>
            <a:ext cx="3985895" cy="1352550"/>
          </a:xfrm>
          <a:prstGeom prst="cloudCallout">
            <a:avLst>
              <a:gd name="adj1" fmla="val -236687"/>
              <a:gd name="adj2" fmla="val 3626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>
                <a:solidFill>
                  <a:schemeClr val="tx1">
                    <a:lumMod val="50000"/>
                  </a:schemeClr>
                </a:solidFill>
              </a:rPr>
              <a:t>公告：居住区施工</a:t>
            </a:r>
            <a:endParaRPr lang="zh-CN" altLang="en-US" sz="2000" b="1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zh-CN" altLang="en-US" sz="2000" b="1">
                <a:solidFill>
                  <a:schemeClr val="tx1">
                    <a:lumMod val="50000"/>
                  </a:schemeClr>
                </a:solidFill>
              </a:rPr>
              <a:t>晚上</a:t>
            </a:r>
            <a:r>
              <a:rPr lang="en-US" altLang="zh-CN" sz="2000" b="1">
                <a:solidFill>
                  <a:schemeClr val="tx1">
                    <a:lumMod val="50000"/>
                  </a:schemeClr>
                </a:solidFill>
              </a:rPr>
              <a:t>22</a:t>
            </a:r>
            <a:r>
              <a:rPr lang="zh-CN" altLang="en-US" sz="2000" b="1">
                <a:solidFill>
                  <a:schemeClr val="tx1">
                    <a:lumMod val="50000"/>
                  </a:schemeClr>
                </a:solidFill>
              </a:rPr>
              <a:t>：</a:t>
            </a:r>
            <a:r>
              <a:rPr lang="en-US" altLang="zh-CN" sz="2000" b="1">
                <a:solidFill>
                  <a:schemeClr val="tx1">
                    <a:lumMod val="50000"/>
                  </a:schemeClr>
                </a:solidFill>
              </a:rPr>
              <a:t>00</a:t>
            </a:r>
            <a:r>
              <a:rPr lang="zh-CN" altLang="en-US" sz="2000" b="1">
                <a:solidFill>
                  <a:schemeClr val="tx1">
                    <a:lumMod val="50000"/>
                  </a:schemeClr>
                </a:solidFill>
              </a:rPr>
              <a:t>停止浇筑混凝土施工</a:t>
            </a:r>
            <a:endParaRPr lang="zh-CN" altLang="en-US" sz="2000" b="1">
              <a:solidFill>
                <a:schemeClr val="tx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5" name="墨迹 4"/>
              <p14:cNvContentPartPr/>
              <p14:nvPr/>
            </p14:nvContentPartPr>
            <p14:xfrm>
              <a:off x="2529840" y="967740"/>
              <a:ext cx="1333500" cy="42672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3"/>
            </p:blipFill>
            <p:spPr>
              <a:xfrm>
                <a:off x="2529840" y="967740"/>
                <a:ext cx="1333500" cy="4267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6" name="墨迹 5"/>
              <p14:cNvContentPartPr/>
              <p14:nvPr/>
            </p14:nvContentPartPr>
            <p14:xfrm>
              <a:off x="5120640" y="2301240"/>
              <a:ext cx="4076700" cy="56388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5"/>
            </p:blipFill>
            <p:spPr>
              <a:xfrm>
                <a:off x="5120640" y="2301240"/>
                <a:ext cx="4076700" cy="563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7" name="墨迹 6"/>
              <p14:cNvContentPartPr/>
              <p14:nvPr/>
            </p14:nvContentPartPr>
            <p14:xfrm>
              <a:off x="5356860" y="3078480"/>
              <a:ext cx="1882140" cy="16764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7"/>
            </p:blipFill>
            <p:spPr>
              <a:xfrm>
                <a:off x="5356860" y="3078480"/>
                <a:ext cx="1882140" cy="167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8" name="墨迹 7"/>
              <p14:cNvContentPartPr/>
              <p14:nvPr/>
            </p14:nvContentPartPr>
            <p14:xfrm>
              <a:off x="2964180" y="3764280"/>
              <a:ext cx="647700" cy="22098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9"/>
            </p:blipFill>
            <p:spPr>
              <a:xfrm>
                <a:off x="2964180" y="3764280"/>
                <a:ext cx="647700" cy="220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" p14:bwMode="auto">
            <p14:nvContentPartPr>
              <p14:cNvPr id="9" name="墨迹 8"/>
              <p14:cNvContentPartPr/>
              <p14:nvPr/>
            </p14:nvContentPartPr>
            <p14:xfrm>
              <a:off x="3596640" y="3749040"/>
              <a:ext cx="15240" cy="1524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1"/>
            </p:blipFill>
            <p:spPr>
              <a:xfrm>
                <a:off x="3596640" y="3749040"/>
                <a:ext cx="15240" cy="15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" p14:bwMode="auto">
            <p14:nvContentPartPr>
              <p14:cNvPr id="10" name="墨迹 9"/>
              <p14:cNvContentPartPr/>
              <p14:nvPr/>
            </p14:nvContentPartPr>
            <p14:xfrm>
              <a:off x="3230880" y="3657600"/>
              <a:ext cx="533400" cy="105156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3"/>
            </p:blipFill>
            <p:spPr>
              <a:xfrm>
                <a:off x="3230880" y="3657600"/>
                <a:ext cx="533400" cy="1051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" p14:bwMode="auto">
            <p14:nvContentPartPr>
              <p14:cNvPr id="11" name="墨迹 10"/>
              <p14:cNvContentPartPr/>
              <p14:nvPr/>
            </p14:nvContentPartPr>
            <p14:xfrm>
              <a:off x="3688080" y="3977640"/>
              <a:ext cx="792480" cy="144780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5"/>
            </p:blipFill>
            <p:spPr>
              <a:xfrm>
                <a:off x="3688080" y="3977640"/>
                <a:ext cx="792480" cy="1447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" p14:bwMode="auto">
            <p14:nvContentPartPr>
              <p14:cNvPr id="12" name="墨迹 11"/>
              <p14:cNvContentPartPr/>
              <p14:nvPr/>
            </p14:nvContentPartPr>
            <p14:xfrm>
              <a:off x="4008120" y="3794760"/>
              <a:ext cx="60960" cy="51054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7"/>
            </p:blipFill>
            <p:spPr>
              <a:xfrm>
                <a:off x="4008120" y="3794760"/>
                <a:ext cx="60960" cy="5105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" p14:bwMode="auto">
            <p14:nvContentPartPr>
              <p14:cNvPr id="13" name="墨迹 12"/>
              <p14:cNvContentPartPr/>
              <p14:nvPr/>
            </p14:nvContentPartPr>
            <p14:xfrm>
              <a:off x="4099560" y="4091940"/>
              <a:ext cx="876300" cy="31242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19"/>
            </p:blipFill>
            <p:spPr>
              <a:xfrm>
                <a:off x="4099560" y="4091940"/>
                <a:ext cx="876300" cy="3124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" p14:bwMode="auto">
            <p14:nvContentPartPr>
              <p14:cNvPr id="14" name="墨迹 13"/>
              <p14:cNvContentPartPr/>
              <p14:nvPr/>
            </p14:nvContentPartPr>
            <p14:xfrm>
              <a:off x="4335780" y="3688080"/>
              <a:ext cx="76200" cy="53340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1"/>
            </p:blipFill>
            <p:spPr>
              <a:xfrm>
                <a:off x="4335780" y="3688080"/>
                <a:ext cx="76200" cy="53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" p14:bwMode="auto">
            <p14:nvContentPartPr>
              <p14:cNvPr id="15" name="墨迹 14"/>
              <p14:cNvContentPartPr/>
              <p14:nvPr/>
            </p14:nvContentPartPr>
            <p14:xfrm>
              <a:off x="5052060" y="3528060"/>
              <a:ext cx="640080" cy="243840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3"/>
            </p:blipFill>
            <p:spPr>
              <a:xfrm>
                <a:off x="5052060" y="3528060"/>
                <a:ext cx="640080" cy="2438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" p14:bwMode="auto">
            <p14:nvContentPartPr>
              <p14:cNvPr id="16" name="墨迹 15"/>
              <p14:cNvContentPartPr/>
              <p14:nvPr/>
            </p14:nvContentPartPr>
            <p14:xfrm>
              <a:off x="5212080" y="3810000"/>
              <a:ext cx="350520" cy="38100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5"/>
            </p:blipFill>
            <p:spPr>
              <a:xfrm>
                <a:off x="5212080" y="3810000"/>
                <a:ext cx="350520" cy="38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" p14:bwMode="auto">
            <p14:nvContentPartPr>
              <p14:cNvPr id="17" name="墨迹 16"/>
              <p14:cNvContentPartPr/>
              <p14:nvPr/>
            </p14:nvContentPartPr>
            <p14:xfrm>
              <a:off x="5554980" y="3825240"/>
              <a:ext cx="15240" cy="360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7"/>
            </p:blipFill>
            <p:spPr>
              <a:xfrm>
                <a:off x="5554980" y="3825240"/>
                <a:ext cx="1524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8" p14:bwMode="auto">
            <p14:nvContentPartPr>
              <p14:cNvPr id="18" name="墨迹 17"/>
              <p14:cNvContentPartPr/>
              <p14:nvPr/>
            </p14:nvContentPartPr>
            <p14:xfrm>
              <a:off x="5006340" y="3810000"/>
              <a:ext cx="594360" cy="762000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29"/>
            </p:blipFill>
            <p:spPr>
              <a:xfrm>
                <a:off x="5006340" y="3810000"/>
                <a:ext cx="594360" cy="7620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0" p14:bwMode="auto">
            <p14:nvContentPartPr>
              <p14:cNvPr id="19" name="墨迹 18"/>
              <p14:cNvContentPartPr/>
              <p14:nvPr/>
            </p14:nvContentPartPr>
            <p14:xfrm>
              <a:off x="5364480" y="4099560"/>
              <a:ext cx="640080" cy="129540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1"/>
            </p:blipFill>
            <p:spPr>
              <a:xfrm>
                <a:off x="5364480" y="4099560"/>
                <a:ext cx="640080" cy="1295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2" p14:bwMode="auto">
            <p14:nvContentPartPr>
              <p14:cNvPr id="20" name="墨迹 19"/>
              <p14:cNvContentPartPr/>
              <p14:nvPr/>
            </p14:nvContentPartPr>
            <p14:xfrm>
              <a:off x="5730240" y="3954780"/>
              <a:ext cx="685800" cy="579120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3"/>
            </p:blipFill>
            <p:spPr>
              <a:xfrm>
                <a:off x="5730240" y="3954780"/>
                <a:ext cx="685800" cy="5791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4" p14:bwMode="auto">
            <p14:nvContentPartPr>
              <p14:cNvPr id="21" name="墨迹 20"/>
              <p14:cNvContentPartPr/>
              <p14:nvPr/>
            </p14:nvContentPartPr>
            <p14:xfrm>
              <a:off x="5981700" y="4084320"/>
              <a:ext cx="213360" cy="7620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5"/>
            </p:blipFill>
            <p:spPr>
              <a:xfrm>
                <a:off x="5981700" y="4084320"/>
                <a:ext cx="213360" cy="76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6" p14:bwMode="auto">
            <p14:nvContentPartPr>
              <p14:cNvPr id="22" name="墨迹 21"/>
              <p14:cNvContentPartPr/>
              <p14:nvPr/>
            </p14:nvContentPartPr>
            <p14:xfrm>
              <a:off x="3939540" y="3550920"/>
              <a:ext cx="15240" cy="360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27"/>
            </p:blipFill>
            <p:spPr>
              <a:xfrm>
                <a:off x="3939540" y="3550920"/>
                <a:ext cx="1524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7" p14:bwMode="auto">
            <p14:nvContentPartPr>
              <p14:cNvPr id="23" name="墨迹 22"/>
              <p14:cNvContentPartPr/>
              <p14:nvPr/>
            </p14:nvContentPartPr>
            <p14:xfrm>
              <a:off x="3870960" y="4823460"/>
              <a:ext cx="106680" cy="274320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38"/>
            </p:blipFill>
            <p:spPr>
              <a:xfrm>
                <a:off x="3870960" y="4823460"/>
                <a:ext cx="106680" cy="2743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9" p14:bwMode="auto">
            <p14:nvContentPartPr>
              <p14:cNvPr id="24" name="墨迹 23"/>
              <p14:cNvContentPartPr/>
              <p14:nvPr/>
            </p14:nvContentPartPr>
            <p14:xfrm>
              <a:off x="4274820" y="4815840"/>
              <a:ext cx="586740" cy="220980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0"/>
            </p:blipFill>
            <p:spPr>
              <a:xfrm>
                <a:off x="4274820" y="4815840"/>
                <a:ext cx="586740" cy="220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1" p14:bwMode="auto">
            <p14:nvContentPartPr>
              <p14:cNvPr id="25" name="墨迹 24"/>
              <p14:cNvContentPartPr/>
              <p14:nvPr/>
            </p14:nvContentPartPr>
            <p14:xfrm>
              <a:off x="4953000" y="4899660"/>
              <a:ext cx="312420" cy="312420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2"/>
            </p:blipFill>
            <p:spPr>
              <a:xfrm>
                <a:off x="4953000" y="4899660"/>
                <a:ext cx="312420" cy="3124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3" p14:bwMode="auto">
            <p14:nvContentPartPr>
              <p14:cNvPr id="26" name="墨迹 25"/>
              <p14:cNvContentPartPr/>
              <p14:nvPr/>
            </p14:nvContentPartPr>
            <p14:xfrm>
              <a:off x="5676900" y="4968240"/>
              <a:ext cx="464820" cy="220980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4"/>
            </p:blipFill>
            <p:spPr>
              <a:xfrm>
                <a:off x="5676900" y="4968240"/>
                <a:ext cx="464820" cy="220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5" p14:bwMode="auto">
            <p14:nvContentPartPr>
              <p14:cNvPr id="27" name="墨迹 26"/>
              <p14:cNvContentPartPr/>
              <p14:nvPr/>
            </p14:nvContentPartPr>
            <p14:xfrm>
              <a:off x="5981700" y="4930140"/>
              <a:ext cx="198120" cy="396240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6"/>
            </p:blipFill>
            <p:spPr>
              <a:xfrm>
                <a:off x="5981700" y="4930140"/>
                <a:ext cx="198120" cy="396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7" p14:bwMode="auto">
            <p14:nvContentPartPr>
              <p14:cNvPr id="28" name="墨迹 27"/>
              <p14:cNvContentPartPr/>
              <p14:nvPr/>
            </p14:nvContentPartPr>
            <p14:xfrm>
              <a:off x="6400800" y="4922520"/>
              <a:ext cx="175260" cy="495300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48"/>
            </p:blipFill>
            <p:spPr>
              <a:xfrm>
                <a:off x="6400800" y="4922520"/>
                <a:ext cx="175260" cy="495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9" p14:bwMode="auto">
            <p14:nvContentPartPr>
              <p14:cNvPr id="29" name="墨迹 28"/>
              <p14:cNvContentPartPr/>
              <p14:nvPr/>
            </p14:nvContentPartPr>
            <p14:xfrm>
              <a:off x="6423660" y="5036820"/>
              <a:ext cx="472440" cy="76200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0"/>
            </p:blipFill>
            <p:spPr>
              <a:xfrm>
                <a:off x="6423660" y="5036820"/>
                <a:ext cx="472440" cy="76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1" p14:bwMode="auto">
            <p14:nvContentPartPr>
              <p14:cNvPr id="30" name="墨迹 29"/>
              <p14:cNvContentPartPr/>
              <p14:nvPr/>
            </p14:nvContentPartPr>
            <p14:xfrm>
              <a:off x="3451860" y="5303520"/>
              <a:ext cx="3710940" cy="289560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2"/>
            </p:blipFill>
            <p:spPr>
              <a:xfrm>
                <a:off x="3451860" y="5303520"/>
                <a:ext cx="3710940" cy="289560"/>
              </a:xfrm>
              <a:prstGeom prst="rect"/>
            </p:spPr>
          </p:pic>
        </mc:Fallback>
      </mc:AlternateContent>
    </p:spTree>
  </p:cSld>
  <p:clrMapOvr>
    <a:masterClrMapping/>
  </p:clrMapOvr>
  <p:transition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2220" y="1003300"/>
            <a:ext cx="9304655" cy="335724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4" name="墨迹 3"/>
              <p14:cNvContentPartPr/>
              <p14:nvPr/>
            </p14:nvContentPartPr>
            <p14:xfrm>
              <a:off x="2308860" y="876300"/>
              <a:ext cx="2019300" cy="67818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3"/>
            </p:blipFill>
            <p:spPr>
              <a:xfrm>
                <a:off x="2308860" y="876300"/>
                <a:ext cx="2019300" cy="6781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5" name="墨迹 4"/>
              <p14:cNvContentPartPr/>
              <p14:nvPr/>
            </p14:nvContentPartPr>
            <p14:xfrm>
              <a:off x="7482840" y="2385060"/>
              <a:ext cx="1036320" cy="57150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5"/>
            </p:blipFill>
            <p:spPr>
              <a:xfrm>
                <a:off x="7482840" y="2385060"/>
                <a:ext cx="1036320" cy="5715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6" name="墨迹 5"/>
              <p14:cNvContentPartPr/>
              <p14:nvPr/>
            </p14:nvContentPartPr>
            <p14:xfrm>
              <a:off x="9197340" y="2415540"/>
              <a:ext cx="960120" cy="40386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7"/>
            </p:blipFill>
            <p:spPr>
              <a:xfrm>
                <a:off x="9197340" y="2415540"/>
                <a:ext cx="960120" cy="403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7" name="墨迹 6"/>
              <p14:cNvContentPartPr/>
              <p14:nvPr/>
            </p14:nvContentPartPr>
            <p14:xfrm>
              <a:off x="1775460" y="3124200"/>
              <a:ext cx="1775460" cy="22098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9"/>
            </p:blipFill>
            <p:spPr>
              <a:xfrm>
                <a:off x="1775460" y="3124200"/>
                <a:ext cx="1775460" cy="220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" p14:bwMode="auto">
            <p14:nvContentPartPr>
              <p14:cNvPr id="8" name="墨迹 7"/>
              <p14:cNvContentPartPr/>
              <p14:nvPr/>
            </p14:nvContentPartPr>
            <p14:xfrm>
              <a:off x="5189220" y="2910840"/>
              <a:ext cx="1257300" cy="38862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1"/>
            </p:blipFill>
            <p:spPr>
              <a:xfrm>
                <a:off x="5189220" y="2910840"/>
                <a:ext cx="1257300" cy="3886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" p14:bwMode="auto">
            <p14:nvContentPartPr>
              <p14:cNvPr id="9" name="墨迹 8"/>
              <p14:cNvContentPartPr/>
              <p14:nvPr/>
            </p14:nvContentPartPr>
            <p14:xfrm>
              <a:off x="6408420" y="3192780"/>
              <a:ext cx="1478280" cy="2286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3"/>
            </p:blipFill>
            <p:spPr>
              <a:xfrm>
                <a:off x="6408420" y="3192780"/>
                <a:ext cx="1478280" cy="22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" p14:bwMode="auto">
            <p14:nvContentPartPr>
              <p14:cNvPr id="10" name="墨迹 9"/>
              <p14:cNvContentPartPr/>
              <p14:nvPr/>
            </p14:nvContentPartPr>
            <p14:xfrm>
              <a:off x="2933700" y="3192780"/>
              <a:ext cx="937260" cy="64008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5"/>
            </p:blipFill>
            <p:spPr>
              <a:xfrm>
                <a:off x="2933700" y="3192780"/>
                <a:ext cx="937260" cy="6400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" p14:bwMode="auto">
            <p14:nvContentPartPr>
              <p14:cNvPr id="11" name="墨迹 10"/>
              <p14:cNvContentPartPr/>
              <p14:nvPr/>
            </p14:nvContentPartPr>
            <p14:xfrm>
              <a:off x="4274820" y="3878580"/>
              <a:ext cx="518160" cy="121920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7"/>
            </p:blipFill>
            <p:spPr>
              <a:xfrm>
                <a:off x="4274820" y="3878580"/>
                <a:ext cx="518160" cy="121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" p14:bwMode="auto">
            <p14:nvContentPartPr>
              <p14:cNvPr id="12" name="墨迹 11"/>
              <p14:cNvContentPartPr/>
              <p14:nvPr/>
            </p14:nvContentPartPr>
            <p14:xfrm>
              <a:off x="4511040" y="3817620"/>
              <a:ext cx="60960" cy="50292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9"/>
            </p:blipFill>
            <p:spPr>
              <a:xfrm>
                <a:off x="4511040" y="3817620"/>
                <a:ext cx="60960" cy="502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" p14:bwMode="auto">
            <p14:nvContentPartPr>
              <p14:cNvPr id="13" name="墨迹 12"/>
              <p14:cNvContentPartPr/>
              <p14:nvPr/>
            </p14:nvContentPartPr>
            <p14:xfrm>
              <a:off x="4610100" y="4160520"/>
              <a:ext cx="266700" cy="64008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1"/>
            </p:blipFill>
            <p:spPr>
              <a:xfrm>
                <a:off x="4610100" y="4160520"/>
                <a:ext cx="266700" cy="6400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" p14:bwMode="auto">
            <p14:nvContentPartPr>
              <p14:cNvPr id="14" name="墨迹 13"/>
              <p14:cNvContentPartPr/>
              <p14:nvPr/>
            </p14:nvContentPartPr>
            <p14:xfrm>
              <a:off x="4693920" y="4168140"/>
              <a:ext cx="281940" cy="495300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3"/>
            </p:blipFill>
            <p:spPr>
              <a:xfrm>
                <a:off x="4693920" y="4168140"/>
                <a:ext cx="281940" cy="495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" p14:bwMode="auto">
            <p14:nvContentPartPr>
              <p14:cNvPr id="15" name="墨迹 14"/>
              <p14:cNvContentPartPr/>
              <p14:nvPr/>
            </p14:nvContentPartPr>
            <p14:xfrm>
              <a:off x="4777740" y="4335780"/>
              <a:ext cx="190500" cy="15240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5"/>
            </p:blipFill>
            <p:spPr>
              <a:xfrm>
                <a:off x="4777740" y="4335780"/>
                <a:ext cx="190500" cy="15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" p14:bwMode="auto">
            <p14:nvContentPartPr>
              <p14:cNvPr id="16" name="墨迹 15"/>
              <p14:cNvContentPartPr/>
              <p14:nvPr/>
            </p14:nvContentPartPr>
            <p14:xfrm>
              <a:off x="4960620" y="4351020"/>
              <a:ext cx="15240" cy="360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7"/>
            </p:blipFill>
            <p:spPr>
              <a:xfrm>
                <a:off x="4960620" y="4351020"/>
                <a:ext cx="1524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8" p14:bwMode="auto">
            <p14:nvContentPartPr>
              <p14:cNvPr id="17" name="墨迹 16"/>
              <p14:cNvContentPartPr/>
              <p14:nvPr/>
            </p14:nvContentPartPr>
            <p14:xfrm>
              <a:off x="4754880" y="4450080"/>
              <a:ext cx="297180" cy="360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9"/>
            </p:blipFill>
            <p:spPr>
              <a:xfrm>
                <a:off x="4754880" y="4450080"/>
                <a:ext cx="29718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0" p14:bwMode="auto">
            <p14:nvContentPartPr>
              <p14:cNvPr id="18" name="墨迹 17"/>
              <p14:cNvContentPartPr/>
              <p14:nvPr/>
            </p14:nvContentPartPr>
            <p14:xfrm>
              <a:off x="5105400" y="4114800"/>
              <a:ext cx="388620" cy="259080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1"/>
            </p:blipFill>
            <p:spPr>
              <a:xfrm>
                <a:off x="5105400" y="4114800"/>
                <a:ext cx="388620" cy="2590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2" p14:bwMode="auto">
            <p14:nvContentPartPr>
              <p14:cNvPr id="19" name="墨迹 18"/>
              <p14:cNvContentPartPr/>
              <p14:nvPr/>
            </p14:nvContentPartPr>
            <p14:xfrm>
              <a:off x="5326380" y="4282440"/>
              <a:ext cx="129540" cy="480060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3"/>
            </p:blipFill>
            <p:spPr>
              <a:xfrm>
                <a:off x="5326380" y="4282440"/>
                <a:ext cx="129540" cy="4800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4" p14:bwMode="auto">
            <p14:nvContentPartPr>
              <p14:cNvPr id="20" name="墨迹 19"/>
              <p14:cNvContentPartPr/>
              <p14:nvPr/>
            </p14:nvContentPartPr>
            <p14:xfrm>
              <a:off x="5295900" y="4526280"/>
              <a:ext cx="76200" cy="76200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5"/>
            </p:blipFill>
            <p:spPr>
              <a:xfrm>
                <a:off x="5295900" y="4526280"/>
                <a:ext cx="76200" cy="76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6" p14:bwMode="auto">
            <p14:nvContentPartPr>
              <p14:cNvPr id="21" name="墨迹 20"/>
              <p14:cNvContentPartPr/>
              <p14:nvPr/>
            </p14:nvContentPartPr>
            <p14:xfrm>
              <a:off x="5509260" y="4396740"/>
              <a:ext cx="160020" cy="53340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7"/>
            </p:blipFill>
            <p:spPr>
              <a:xfrm>
                <a:off x="5509260" y="4396740"/>
                <a:ext cx="160020" cy="53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8" p14:bwMode="auto">
            <p14:nvContentPartPr>
              <p14:cNvPr id="22" name="墨迹 21"/>
              <p14:cNvContentPartPr/>
              <p14:nvPr/>
            </p14:nvContentPartPr>
            <p14:xfrm>
              <a:off x="5623560" y="4267200"/>
              <a:ext cx="45720" cy="91440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9"/>
            </p:blipFill>
            <p:spPr>
              <a:xfrm>
                <a:off x="5623560" y="4267200"/>
                <a:ext cx="45720" cy="914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0" p14:bwMode="auto">
            <p14:nvContentPartPr>
              <p14:cNvPr id="23" name="墨迹 22"/>
              <p14:cNvContentPartPr/>
              <p14:nvPr/>
            </p14:nvContentPartPr>
            <p14:xfrm>
              <a:off x="5745480" y="4076700"/>
              <a:ext cx="274320" cy="746760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1"/>
            </p:blipFill>
            <p:spPr>
              <a:xfrm>
                <a:off x="5745480" y="4076700"/>
                <a:ext cx="274320" cy="7467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2" p14:bwMode="auto">
            <p14:nvContentPartPr>
              <p14:cNvPr id="24" name="墨迹 23"/>
              <p14:cNvContentPartPr/>
              <p14:nvPr/>
            </p14:nvContentPartPr>
            <p14:xfrm>
              <a:off x="3893820" y="4396740"/>
              <a:ext cx="365760" cy="373380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3"/>
            </p:blipFill>
            <p:spPr>
              <a:xfrm>
                <a:off x="3893820" y="4396740"/>
                <a:ext cx="365760" cy="373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4" p14:bwMode="auto">
            <p14:nvContentPartPr>
              <p14:cNvPr id="25" name="墨迹 24"/>
              <p14:cNvContentPartPr/>
              <p14:nvPr/>
            </p14:nvContentPartPr>
            <p14:xfrm>
              <a:off x="4213860" y="4579620"/>
              <a:ext cx="76200" cy="381000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5"/>
            </p:blipFill>
            <p:spPr>
              <a:xfrm>
                <a:off x="4213860" y="4579620"/>
                <a:ext cx="76200" cy="3810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6" p14:bwMode="auto">
            <p14:nvContentPartPr>
              <p14:cNvPr id="26" name="墨迹 25"/>
              <p14:cNvContentPartPr/>
              <p14:nvPr/>
            </p14:nvContentPartPr>
            <p14:xfrm>
              <a:off x="4267200" y="4701540"/>
              <a:ext cx="396240" cy="15240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7"/>
            </p:blipFill>
            <p:spPr>
              <a:xfrm>
                <a:off x="4267200" y="4701540"/>
                <a:ext cx="396240" cy="15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8" p14:bwMode="auto">
            <p14:nvContentPartPr>
              <p14:cNvPr id="27" name="墨迹 26"/>
              <p14:cNvContentPartPr/>
              <p14:nvPr/>
            </p14:nvContentPartPr>
            <p14:xfrm>
              <a:off x="4244340" y="4838700"/>
              <a:ext cx="2263140" cy="304800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9"/>
            </p:blipFill>
            <p:spPr>
              <a:xfrm>
                <a:off x="4244340" y="4838700"/>
                <a:ext cx="2263140" cy="304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0" p14:bwMode="auto">
            <p14:nvContentPartPr>
              <p14:cNvPr id="28" name="墨迹 27"/>
              <p14:cNvContentPartPr/>
              <p14:nvPr/>
            </p14:nvContentPartPr>
            <p14:xfrm>
              <a:off x="7056120" y="3444240"/>
              <a:ext cx="1112520" cy="152400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1"/>
            </p:blipFill>
            <p:spPr>
              <a:xfrm>
                <a:off x="7056120" y="3444240"/>
                <a:ext cx="1112520" cy="152400"/>
              </a:xfrm>
              <a:prstGeom prst="rect"/>
            </p:spPr>
          </p:pic>
        </mc:Fallback>
      </mc:AlternateContent>
    </p:spTree>
  </p:cSld>
  <p:clrMapOvr>
    <a:masterClrMapping/>
  </p:clrMapOvr>
  <p:transition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t="8867"/>
          <a:stretch>
            <a:fillRect/>
          </a:stretch>
        </p:blipFill>
        <p:spPr>
          <a:xfrm>
            <a:off x="20955" y="23544"/>
            <a:ext cx="12150725" cy="55494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 rot="0">
            <a:off x="629920" y="56515"/>
            <a:ext cx="11556365" cy="552450"/>
            <a:chOff x="3061257" y="2004930"/>
            <a:chExt cx="3059488" cy="1369747"/>
          </a:xfrm>
        </p:grpSpPr>
        <p:sp>
          <p:nvSpPr>
            <p:cNvPr id="14" name="矩形 13"/>
            <p:cNvSpPr/>
            <p:nvPr/>
          </p:nvSpPr>
          <p:spPr>
            <a:xfrm>
              <a:off x="3061257" y="2004930"/>
              <a:ext cx="2431169" cy="129369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2800">
                  <a:solidFill>
                    <a:srgbClr val="5F44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本节总结</a:t>
              </a:r>
              <a:endParaRPr lang="zh-CN" altLang="en-US" sz="2800" b="1">
                <a:solidFill>
                  <a:srgbClr val="FC959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810865" y="3067972"/>
              <a:ext cx="309880" cy="30670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00">
                <a:solidFill>
                  <a:srgbClr val="5F44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159510" y="1998345"/>
            <a:ext cx="358013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施工组织设计   </a:t>
            </a:r>
            <a:endParaRPr lang="zh-CN" altLang="en-US" b="1"/>
          </a:p>
          <a:p>
            <a:r>
              <a:rPr lang="zh-CN" altLang="en-US" b="1"/>
              <a:t>                                                                </a:t>
            </a:r>
            <a:endParaRPr lang="zh-CN" altLang="en-US" b="1"/>
          </a:p>
          <a:p>
            <a:r>
              <a:rPr lang="zh-CN" altLang="en-US" b="1"/>
              <a:t>施工组织总设计</a:t>
            </a:r>
            <a:endParaRPr lang="zh-CN" altLang="en-US" b="1"/>
          </a:p>
          <a:p>
            <a:endParaRPr lang="zh-CN" altLang="en-US" b="1"/>
          </a:p>
          <a:p>
            <a:r>
              <a:rPr lang="zh-CN" altLang="en-US" b="1"/>
              <a:t>单位工程施工组织设计</a:t>
            </a:r>
            <a:endParaRPr lang="zh-CN" altLang="en-US" b="1"/>
          </a:p>
          <a:p>
            <a:endParaRPr lang="zh-CN" altLang="en-US" b="1"/>
          </a:p>
          <a:p>
            <a:r>
              <a:rPr lang="zh-CN" altLang="en-US" b="1"/>
              <a:t>施工方案</a:t>
            </a:r>
            <a:endParaRPr lang="zh-CN" altLang="en-US" b="1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8401685" y="1998345"/>
            <a:ext cx="3157855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b="1">
                <a:sym typeface="+mn-ea"/>
              </a:rPr>
              <a:t>进度管理计划</a:t>
            </a:r>
            <a:endParaRPr lang="zh-CN" altLang="en-US" b="1"/>
          </a:p>
          <a:p>
            <a:pPr>
              <a:lnSpc>
                <a:spcPct val="150000"/>
              </a:lnSpc>
            </a:pPr>
            <a:r>
              <a:rPr lang="zh-CN" altLang="en-US" b="1">
                <a:sym typeface="+mn-ea"/>
              </a:rPr>
              <a:t>质量管理计划</a:t>
            </a:r>
            <a:endParaRPr lang="zh-CN" altLang="en-US" b="1"/>
          </a:p>
          <a:p>
            <a:pPr>
              <a:lnSpc>
                <a:spcPct val="150000"/>
              </a:lnSpc>
            </a:pPr>
            <a:r>
              <a:rPr lang="zh-CN" altLang="en-US" b="1">
                <a:sym typeface="+mn-ea"/>
              </a:rPr>
              <a:t>安全管理计划</a:t>
            </a:r>
            <a:endParaRPr lang="zh-CN" altLang="en-US" b="1"/>
          </a:p>
          <a:p>
            <a:pPr>
              <a:lnSpc>
                <a:spcPct val="150000"/>
              </a:lnSpc>
            </a:pPr>
            <a:r>
              <a:rPr lang="zh-CN" altLang="en-US" b="1">
                <a:sym typeface="+mn-ea"/>
              </a:rPr>
              <a:t>管理计划</a:t>
            </a:r>
            <a:endParaRPr lang="zh-CN" altLang="en-US" b="1"/>
          </a:p>
          <a:p>
            <a:pPr>
              <a:lnSpc>
                <a:spcPct val="150000"/>
              </a:lnSpc>
            </a:pPr>
            <a:r>
              <a:rPr lang="zh-CN" altLang="en-US" b="1">
                <a:sym typeface="+mn-ea"/>
              </a:rPr>
              <a:t>成本及管理计划</a:t>
            </a:r>
            <a:endParaRPr lang="zh-CN" altLang="en-US" b="1"/>
          </a:p>
        </p:txBody>
      </p:sp>
      <p:sp>
        <p:nvSpPr>
          <p:cNvPr id="15" name="文本框 14"/>
          <p:cNvSpPr txBox="1"/>
          <p:nvPr/>
        </p:nvSpPr>
        <p:spPr>
          <a:xfrm>
            <a:off x="4848225" y="1998345"/>
            <a:ext cx="249491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ym typeface="+mn-ea"/>
              </a:rPr>
              <a:t>施工部署</a:t>
            </a:r>
            <a:endParaRPr lang="zh-CN" altLang="en-US" b="1"/>
          </a:p>
          <a:p>
            <a:endParaRPr lang="zh-CN" altLang="en-US" b="1"/>
          </a:p>
          <a:p>
            <a:r>
              <a:rPr lang="zh-CN" altLang="en-US" b="1">
                <a:sym typeface="+mn-ea"/>
              </a:rPr>
              <a:t>项目管理组织机构</a:t>
            </a:r>
            <a:endParaRPr lang="zh-CN" altLang="en-US" b="1"/>
          </a:p>
          <a:p>
            <a:endParaRPr lang="zh-CN" altLang="en-US" b="1"/>
          </a:p>
          <a:p>
            <a:r>
              <a:rPr lang="zh-CN" altLang="en-US" b="1">
                <a:sym typeface="+mn-ea"/>
              </a:rPr>
              <a:t>施工进度计划</a:t>
            </a:r>
            <a:endParaRPr lang="zh-CN" altLang="en-US" b="1"/>
          </a:p>
          <a:p>
            <a:endParaRPr lang="zh-CN" altLang="en-US" b="1"/>
          </a:p>
          <a:p>
            <a:r>
              <a:rPr lang="zh-CN" altLang="en-US" b="1">
                <a:sym typeface="+mn-ea"/>
              </a:rPr>
              <a:t>施工资源</a:t>
            </a:r>
            <a:endParaRPr lang="zh-CN" altLang="en-US" b="1"/>
          </a:p>
          <a:p>
            <a:endParaRPr lang="zh-CN" altLang="en-US" b="1"/>
          </a:p>
          <a:p>
            <a:r>
              <a:rPr lang="zh-CN" altLang="en-US" b="1">
                <a:sym typeface="+mn-ea"/>
              </a:rPr>
              <a:t>施工现场平面布置</a:t>
            </a:r>
            <a:endParaRPr lang="zh-CN" altLang="en-US" b="1"/>
          </a:p>
        </p:txBody>
      </p:sp>
      <p:sp>
        <p:nvSpPr>
          <p:cNvPr id="17" name="文本框 16"/>
          <p:cNvSpPr txBox="1"/>
          <p:nvPr/>
        </p:nvSpPr>
        <p:spPr>
          <a:xfrm>
            <a:off x="1159510" y="1998345"/>
            <a:ext cx="358013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施工组织设计   </a:t>
            </a:r>
            <a:endParaRPr lang="zh-CN" altLang="en-US" b="1"/>
          </a:p>
          <a:p>
            <a:r>
              <a:rPr lang="zh-CN" altLang="en-US" b="1"/>
              <a:t>                                                                </a:t>
            </a:r>
            <a:endParaRPr lang="zh-CN" altLang="en-US" b="1"/>
          </a:p>
          <a:p>
            <a:r>
              <a:rPr lang="zh-CN" altLang="en-US" b="1"/>
              <a:t>施工组织总设计</a:t>
            </a:r>
            <a:endParaRPr lang="zh-CN" altLang="en-US" b="1"/>
          </a:p>
          <a:p>
            <a:endParaRPr lang="zh-CN" altLang="en-US" b="1"/>
          </a:p>
          <a:p>
            <a:r>
              <a:rPr lang="zh-CN" altLang="en-US" b="1"/>
              <a:t>单位工程施工组织设计</a:t>
            </a:r>
            <a:endParaRPr lang="zh-CN" altLang="en-US" b="1"/>
          </a:p>
          <a:p>
            <a:endParaRPr lang="zh-CN" altLang="en-US" b="1"/>
          </a:p>
          <a:p>
            <a:r>
              <a:rPr lang="zh-CN" altLang="en-US" b="1"/>
              <a:t>施工方案</a:t>
            </a:r>
            <a:endParaRPr lang="zh-CN" altLang="en-US" b="1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848225" y="1998345"/>
            <a:ext cx="249491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ym typeface="+mn-ea"/>
              </a:rPr>
              <a:t>施工部署</a:t>
            </a:r>
            <a:endParaRPr lang="zh-CN" altLang="en-US" b="1"/>
          </a:p>
          <a:p>
            <a:endParaRPr lang="zh-CN" altLang="en-US" b="1"/>
          </a:p>
          <a:p>
            <a:r>
              <a:rPr lang="zh-CN" altLang="en-US" b="1">
                <a:sym typeface="+mn-ea"/>
              </a:rPr>
              <a:t>项目管理组织机构</a:t>
            </a:r>
            <a:endParaRPr lang="zh-CN" altLang="en-US" b="1"/>
          </a:p>
          <a:p>
            <a:endParaRPr lang="zh-CN" altLang="en-US" b="1"/>
          </a:p>
          <a:p>
            <a:r>
              <a:rPr lang="zh-CN" altLang="en-US" b="1">
                <a:sym typeface="+mn-ea"/>
              </a:rPr>
              <a:t>施工进度计划</a:t>
            </a:r>
            <a:endParaRPr lang="zh-CN" altLang="en-US" b="1"/>
          </a:p>
          <a:p>
            <a:endParaRPr lang="zh-CN" altLang="en-US" b="1"/>
          </a:p>
          <a:p>
            <a:r>
              <a:rPr lang="zh-CN" altLang="en-US" b="1">
                <a:sym typeface="+mn-ea"/>
              </a:rPr>
              <a:t>施工资源</a:t>
            </a:r>
            <a:endParaRPr lang="zh-CN" altLang="en-US" b="1"/>
          </a:p>
          <a:p>
            <a:endParaRPr lang="zh-CN" altLang="en-US" b="1"/>
          </a:p>
          <a:p>
            <a:r>
              <a:rPr lang="zh-CN" altLang="en-US" b="1">
                <a:sym typeface="+mn-ea"/>
              </a:rPr>
              <a:t>施工现场平面布置</a:t>
            </a:r>
            <a:endParaRPr lang="zh-CN" altLang="en-US" b="1"/>
          </a:p>
        </p:txBody>
      </p:sp>
      <p:sp>
        <p:nvSpPr>
          <p:cNvPr id="20" name="文本框 19"/>
          <p:cNvSpPr txBox="1"/>
          <p:nvPr/>
        </p:nvSpPr>
        <p:spPr>
          <a:xfrm>
            <a:off x="8389620" y="1998345"/>
            <a:ext cx="3157855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b="1">
                <a:sym typeface="+mn-ea"/>
              </a:rPr>
              <a:t>进度管理计划</a:t>
            </a:r>
            <a:endParaRPr lang="zh-CN" altLang="en-US" b="1"/>
          </a:p>
          <a:p>
            <a:pPr>
              <a:lnSpc>
                <a:spcPct val="150000"/>
              </a:lnSpc>
            </a:pPr>
            <a:r>
              <a:rPr lang="zh-CN" altLang="en-US" b="1">
                <a:sym typeface="+mn-ea"/>
              </a:rPr>
              <a:t>质量管理计划</a:t>
            </a:r>
            <a:endParaRPr lang="zh-CN" altLang="en-US" b="1"/>
          </a:p>
          <a:p>
            <a:pPr>
              <a:lnSpc>
                <a:spcPct val="150000"/>
              </a:lnSpc>
            </a:pPr>
            <a:r>
              <a:rPr lang="zh-CN" altLang="en-US" b="1">
                <a:sym typeface="+mn-ea"/>
              </a:rPr>
              <a:t>安全管理计划</a:t>
            </a:r>
            <a:endParaRPr lang="zh-CN" altLang="en-US" b="1"/>
          </a:p>
          <a:p>
            <a:pPr>
              <a:lnSpc>
                <a:spcPct val="150000"/>
              </a:lnSpc>
            </a:pPr>
            <a:r>
              <a:rPr lang="zh-CN" altLang="en-US" b="1">
                <a:sym typeface="+mn-ea"/>
              </a:rPr>
              <a:t>管理计划</a:t>
            </a:r>
            <a:endParaRPr lang="zh-CN" altLang="en-US" b="1"/>
          </a:p>
          <a:p>
            <a:pPr>
              <a:lnSpc>
                <a:spcPct val="150000"/>
              </a:lnSpc>
            </a:pPr>
            <a:r>
              <a:rPr lang="zh-CN" altLang="en-US" b="1">
                <a:sym typeface="+mn-ea"/>
              </a:rPr>
              <a:t>成本及管理计划</a:t>
            </a:r>
            <a:endParaRPr lang="zh-CN" altLang="en-US" b="1"/>
          </a:p>
        </p:txBody>
      </p:sp>
      <p:sp>
        <p:nvSpPr>
          <p:cNvPr id="21" name="文本框 20"/>
          <p:cNvSpPr txBox="1"/>
          <p:nvPr/>
        </p:nvSpPr>
        <p:spPr>
          <a:xfrm>
            <a:off x="1147445" y="1998345"/>
            <a:ext cx="358013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施工组织设计   </a:t>
            </a:r>
            <a:endParaRPr lang="zh-CN" altLang="en-US" b="1"/>
          </a:p>
          <a:p>
            <a:r>
              <a:rPr lang="zh-CN" altLang="en-US" b="1"/>
              <a:t>                                                                </a:t>
            </a:r>
            <a:endParaRPr lang="zh-CN" altLang="en-US" b="1"/>
          </a:p>
          <a:p>
            <a:r>
              <a:rPr lang="zh-CN" altLang="en-US" b="1"/>
              <a:t>施工组织总设计</a:t>
            </a:r>
            <a:endParaRPr lang="zh-CN" altLang="en-US" b="1"/>
          </a:p>
          <a:p>
            <a:endParaRPr lang="zh-CN" altLang="en-US" b="1"/>
          </a:p>
          <a:p>
            <a:r>
              <a:rPr lang="zh-CN" altLang="en-US" b="1"/>
              <a:t>单位工程施工组织设计</a:t>
            </a:r>
            <a:endParaRPr lang="zh-CN" altLang="en-US" b="1"/>
          </a:p>
          <a:p>
            <a:endParaRPr lang="zh-CN" altLang="en-US" b="1"/>
          </a:p>
          <a:p>
            <a:r>
              <a:rPr lang="zh-CN" altLang="en-US" b="1"/>
              <a:t>施工方案</a:t>
            </a:r>
            <a:endParaRPr lang="zh-CN" altLang="en-US" b="1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4836160" y="1998345"/>
            <a:ext cx="249491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ym typeface="+mn-ea"/>
              </a:rPr>
              <a:t>施工部署</a:t>
            </a:r>
            <a:endParaRPr lang="zh-CN" altLang="en-US" b="1"/>
          </a:p>
          <a:p>
            <a:endParaRPr lang="zh-CN" altLang="en-US" b="1"/>
          </a:p>
          <a:p>
            <a:r>
              <a:rPr lang="zh-CN" altLang="en-US" b="1">
                <a:sym typeface="+mn-ea"/>
              </a:rPr>
              <a:t>项目管理组织机构</a:t>
            </a:r>
            <a:endParaRPr lang="zh-CN" altLang="en-US" b="1"/>
          </a:p>
          <a:p>
            <a:endParaRPr lang="zh-CN" altLang="en-US" b="1"/>
          </a:p>
          <a:p>
            <a:r>
              <a:rPr lang="zh-CN" altLang="en-US" b="1">
                <a:sym typeface="+mn-ea"/>
              </a:rPr>
              <a:t>施工进度计划</a:t>
            </a:r>
            <a:endParaRPr lang="zh-CN" altLang="en-US" b="1"/>
          </a:p>
          <a:p>
            <a:endParaRPr lang="zh-CN" altLang="en-US" b="1"/>
          </a:p>
          <a:p>
            <a:r>
              <a:rPr lang="zh-CN" altLang="en-US" b="1">
                <a:sym typeface="+mn-ea"/>
              </a:rPr>
              <a:t>施工资源</a:t>
            </a:r>
            <a:endParaRPr lang="zh-CN" altLang="en-US" b="1"/>
          </a:p>
          <a:p>
            <a:endParaRPr lang="zh-CN" altLang="en-US" b="1"/>
          </a:p>
          <a:p>
            <a:r>
              <a:rPr lang="zh-CN" altLang="en-US" b="1">
                <a:sym typeface="+mn-ea"/>
              </a:rPr>
              <a:t>施工现场平面布置</a:t>
            </a:r>
            <a:endParaRPr lang="zh-CN" altLang="en-US" b="1"/>
          </a:p>
        </p:txBody>
      </p:sp>
      <p:sp>
        <p:nvSpPr>
          <p:cNvPr id="23" name="文本框 22"/>
          <p:cNvSpPr txBox="1"/>
          <p:nvPr/>
        </p:nvSpPr>
        <p:spPr>
          <a:xfrm>
            <a:off x="8401685" y="1998345"/>
            <a:ext cx="3157855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b="1">
                <a:sym typeface="+mn-ea"/>
              </a:rPr>
              <a:t>进度管理计划</a:t>
            </a:r>
            <a:endParaRPr lang="zh-CN" altLang="en-US" b="1"/>
          </a:p>
          <a:p>
            <a:pPr>
              <a:lnSpc>
                <a:spcPct val="150000"/>
              </a:lnSpc>
            </a:pPr>
            <a:r>
              <a:rPr lang="zh-CN" altLang="en-US" b="1">
                <a:sym typeface="+mn-ea"/>
              </a:rPr>
              <a:t>质量管理计划</a:t>
            </a:r>
            <a:endParaRPr lang="zh-CN" altLang="en-US" b="1"/>
          </a:p>
          <a:p>
            <a:pPr>
              <a:lnSpc>
                <a:spcPct val="150000"/>
              </a:lnSpc>
            </a:pPr>
            <a:r>
              <a:rPr lang="zh-CN" altLang="en-US" b="1">
                <a:sym typeface="+mn-ea"/>
              </a:rPr>
              <a:t>安全管理计划</a:t>
            </a:r>
            <a:endParaRPr lang="zh-CN" altLang="en-US" b="1"/>
          </a:p>
          <a:p>
            <a:pPr>
              <a:lnSpc>
                <a:spcPct val="150000"/>
              </a:lnSpc>
            </a:pPr>
            <a:r>
              <a:rPr lang="zh-CN" altLang="en-US" b="1">
                <a:sym typeface="+mn-ea"/>
              </a:rPr>
              <a:t>管理计划</a:t>
            </a:r>
            <a:endParaRPr lang="zh-CN" altLang="en-US" b="1"/>
          </a:p>
          <a:p>
            <a:pPr>
              <a:lnSpc>
                <a:spcPct val="150000"/>
              </a:lnSpc>
            </a:pPr>
            <a:r>
              <a:rPr lang="zh-CN" altLang="en-US" b="1">
                <a:sym typeface="+mn-ea"/>
              </a:rPr>
              <a:t>成本及管理计划</a:t>
            </a:r>
            <a:endParaRPr lang="zh-CN" altLang="en-US" b="1"/>
          </a:p>
        </p:txBody>
      </p:sp>
      <p:sp>
        <p:nvSpPr>
          <p:cNvPr id="24" name="文本框 23"/>
          <p:cNvSpPr txBox="1"/>
          <p:nvPr/>
        </p:nvSpPr>
        <p:spPr>
          <a:xfrm>
            <a:off x="1159510" y="1998345"/>
            <a:ext cx="358013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施工组织设计   </a:t>
            </a:r>
            <a:endParaRPr lang="zh-CN" altLang="en-US" b="1"/>
          </a:p>
          <a:p>
            <a:r>
              <a:rPr lang="zh-CN" altLang="en-US" b="1"/>
              <a:t>                                                                </a:t>
            </a:r>
            <a:endParaRPr lang="zh-CN" altLang="en-US" b="1"/>
          </a:p>
          <a:p>
            <a:r>
              <a:rPr lang="zh-CN" altLang="en-US" b="1"/>
              <a:t>施工组织总设计</a:t>
            </a:r>
            <a:endParaRPr lang="zh-CN" altLang="en-US" b="1"/>
          </a:p>
          <a:p>
            <a:endParaRPr lang="zh-CN" altLang="en-US" b="1"/>
          </a:p>
          <a:p>
            <a:r>
              <a:rPr lang="zh-CN" altLang="en-US" b="1"/>
              <a:t>单位工程施工组织设计</a:t>
            </a:r>
            <a:endParaRPr lang="zh-CN" altLang="en-US" b="1"/>
          </a:p>
          <a:p>
            <a:endParaRPr lang="zh-CN" altLang="en-US" b="1"/>
          </a:p>
          <a:p>
            <a:r>
              <a:rPr lang="zh-CN" altLang="en-US" b="1"/>
              <a:t>施工方案</a:t>
            </a:r>
            <a:endParaRPr lang="zh-CN" altLang="en-US" b="1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4848225" y="1998345"/>
            <a:ext cx="249491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ym typeface="+mn-ea"/>
              </a:rPr>
              <a:t>施工部署</a:t>
            </a:r>
            <a:endParaRPr lang="zh-CN" altLang="en-US" b="1"/>
          </a:p>
          <a:p>
            <a:endParaRPr lang="zh-CN" altLang="en-US" b="1"/>
          </a:p>
          <a:p>
            <a:r>
              <a:rPr lang="zh-CN" altLang="en-US" b="1">
                <a:sym typeface="+mn-ea"/>
              </a:rPr>
              <a:t>项目管理组织机构</a:t>
            </a:r>
            <a:endParaRPr lang="zh-CN" altLang="en-US" b="1"/>
          </a:p>
          <a:p>
            <a:endParaRPr lang="zh-CN" altLang="en-US" b="1"/>
          </a:p>
          <a:p>
            <a:r>
              <a:rPr lang="zh-CN" altLang="en-US" b="1">
                <a:sym typeface="+mn-ea"/>
              </a:rPr>
              <a:t>施工进度计划</a:t>
            </a:r>
            <a:endParaRPr lang="zh-CN" altLang="en-US" b="1"/>
          </a:p>
          <a:p>
            <a:endParaRPr lang="zh-CN" altLang="en-US" b="1"/>
          </a:p>
          <a:p>
            <a:r>
              <a:rPr lang="zh-CN" altLang="en-US" b="1">
                <a:sym typeface="+mn-ea"/>
              </a:rPr>
              <a:t>施工资源</a:t>
            </a:r>
            <a:endParaRPr lang="zh-CN" altLang="en-US" b="1"/>
          </a:p>
          <a:p>
            <a:endParaRPr lang="zh-CN" altLang="en-US" b="1"/>
          </a:p>
          <a:p>
            <a:r>
              <a:rPr lang="zh-CN" altLang="en-US" b="1">
                <a:sym typeface="+mn-ea"/>
              </a:rPr>
              <a:t>施工现场平面布置</a:t>
            </a:r>
            <a:endParaRPr lang="zh-CN" altLang="en-US" b="1"/>
          </a:p>
        </p:txBody>
      </p:sp>
      <p:sp>
        <p:nvSpPr>
          <p:cNvPr id="26" name="文本框 25"/>
          <p:cNvSpPr txBox="1"/>
          <p:nvPr/>
        </p:nvSpPr>
        <p:spPr>
          <a:xfrm>
            <a:off x="3068320" y="2889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  <p:bldLst>
      <p:bldP spid="20" grpId="0"/>
      <p:bldP spid="21" grpId="0"/>
      <p:bldP spid="20" grpId="1"/>
      <p:bldP spid="22" grpId="0"/>
      <p:bldP spid="20" grpId="2"/>
      <p:bldP spid="21" grpId="1"/>
      <p:bldP spid="22" grpId="1"/>
      <p:bldP spid="23" grpId="0"/>
      <p:bldP spid="24" grpId="0"/>
      <p:bldP spid="23" grpId="1"/>
      <p:bldP spid="25" grpId="0"/>
      <p:bldP spid="23" grpId="2"/>
      <p:bldP spid="24" grpId="1"/>
      <p:bldP spid="2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/>
          <a:srcRect t="8867"/>
          <a:stretch>
            <a:fillRect/>
          </a:stretch>
        </p:blipFill>
        <p:spPr>
          <a:xfrm>
            <a:off x="20955" y="23544"/>
            <a:ext cx="12150725" cy="55494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2925" y="210185"/>
            <a:ext cx="24339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施工组织管理术语</a:t>
            </a:r>
            <a:endParaRPr lang="zh-CN" altLang="en-US" b="1"/>
          </a:p>
        </p:txBody>
      </p:sp>
      <p:sp>
        <p:nvSpPr>
          <p:cNvPr id="5" name="文本框 4"/>
          <p:cNvSpPr txBox="1"/>
          <p:nvPr/>
        </p:nvSpPr>
        <p:spPr>
          <a:xfrm>
            <a:off x="794385" y="4919980"/>
            <a:ext cx="153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445" y="688340"/>
            <a:ext cx="6736715" cy="5776595"/>
          </a:xfrm>
          <a:prstGeom prst="rect">
            <a:avLst/>
          </a:prstGeom>
        </p:spPr>
      </p:pic>
    </p:spTree>
  </p:cSld>
  <p:clrMapOvr>
    <a:masterClrMapping/>
  </p:clrMapOvr>
  <p:transition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76680" y="1337945"/>
            <a:ext cx="33140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看规范  读规范</a:t>
            </a:r>
            <a:endParaRPr lang="zh-CN" altLang="en-US" sz="2000" b="1"/>
          </a:p>
        </p:txBody>
      </p:sp>
      <p:grpSp>
        <p:nvGrpSpPr>
          <p:cNvPr id="6" name="组合 5"/>
          <p:cNvGrpSpPr/>
          <p:nvPr/>
        </p:nvGrpSpPr>
        <p:grpSpPr>
          <a:xfrm>
            <a:off x="20319" y="65405"/>
            <a:ext cx="12150725" cy="1246076"/>
            <a:chOff x="3066560" y="286302"/>
            <a:chExt cx="3216910" cy="3088375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1"/>
            <a:srcRect t="8867"/>
            <a:stretch>
              <a:fillRect/>
            </a:stretch>
          </p:blipFill>
          <p:spPr>
            <a:xfrm>
              <a:off x="3066560" y="286424"/>
              <a:ext cx="3216910" cy="1375410"/>
            </a:xfrm>
            <a:prstGeom prst="rect">
              <a:avLst/>
            </a:prstGeom>
          </p:spPr>
        </p:pic>
        <p:grpSp>
          <p:nvGrpSpPr>
            <p:cNvPr id="8" name="组合 7"/>
            <p:cNvGrpSpPr/>
            <p:nvPr/>
          </p:nvGrpSpPr>
          <p:grpSpPr>
            <a:xfrm>
              <a:off x="3248950" y="286302"/>
              <a:ext cx="3001991" cy="3088375"/>
              <a:chOff x="3118754" y="286302"/>
              <a:chExt cx="3001991" cy="3088375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3118754" y="286302"/>
                <a:ext cx="2431169" cy="23623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zh-CN" altLang="zh-CN" sz="2800" b="1">
                    <a:sym typeface="+mn-ea"/>
                  </a:rPr>
                  <a:t>下节预告</a:t>
                </a:r>
                <a:endParaRPr lang="zh-CN" altLang="zh-CN" sz="2800" b="1"/>
              </a:p>
              <a:p>
                <a:pPr algn="l"/>
                <a:endParaRPr lang="zh-CN" altLang="en-US" sz="2800" b="1">
                  <a:solidFill>
                    <a:srgbClr val="FC959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5810865" y="3067972"/>
                <a:ext cx="309880" cy="306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solidFill>
                    <a:srgbClr val="5F44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4" name="阿鲲 - 舌尖上的中国(片头音乐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68495" y="815975"/>
            <a:ext cx="495300" cy="4953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20319" y="65405"/>
            <a:ext cx="12150725" cy="1246076"/>
            <a:chOff x="3066560" y="286302"/>
            <a:chExt cx="3216910" cy="3088375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1"/>
            <a:srcRect t="8867"/>
            <a:stretch>
              <a:fillRect/>
            </a:stretch>
          </p:blipFill>
          <p:spPr>
            <a:xfrm>
              <a:off x="3066560" y="286424"/>
              <a:ext cx="3216910" cy="1375410"/>
            </a:xfrm>
            <a:prstGeom prst="rect">
              <a:avLst/>
            </a:prstGeom>
          </p:spPr>
        </p:pic>
        <p:grpSp>
          <p:nvGrpSpPr>
            <p:cNvPr id="11" name="组合 10"/>
            <p:cNvGrpSpPr/>
            <p:nvPr/>
          </p:nvGrpSpPr>
          <p:grpSpPr>
            <a:xfrm>
              <a:off x="3248950" y="286302"/>
              <a:ext cx="3001991" cy="3088375"/>
              <a:chOff x="3118754" y="286302"/>
              <a:chExt cx="3001991" cy="3088375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3118754" y="286302"/>
                <a:ext cx="2431169" cy="23623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zh-CN" altLang="zh-CN" sz="2800" b="1">
                    <a:sym typeface="+mn-ea"/>
                  </a:rPr>
                  <a:t>下节预告</a:t>
                </a:r>
                <a:endParaRPr lang="zh-CN" altLang="zh-CN" sz="2800" b="1"/>
              </a:p>
              <a:p>
                <a:pPr algn="l"/>
                <a:endParaRPr lang="zh-CN" altLang="en-US" sz="2800" b="1">
                  <a:solidFill>
                    <a:srgbClr val="FC959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5810865" y="3067972"/>
                <a:ext cx="309880" cy="306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solidFill>
                    <a:srgbClr val="5F44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6985" y="1931670"/>
            <a:ext cx="6750050" cy="4228465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532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671570" y="1432560"/>
          <a:ext cx="4289425" cy="3532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showAsIcon="1" r:id="rId1" imgW="971550" imgH="800100" progId="Word.Document.8">
                  <p:embed/>
                </p:oleObj>
              </mc:Choice>
              <mc:Fallback>
                <p:oleObj name="" showAsIcon="1" r:id="rId1" imgW="971550" imgH="800100" progId="Word.Document.8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671570" y="1432560"/>
                        <a:ext cx="4289425" cy="3532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558800" y="167005"/>
            <a:ext cx="22669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直接链接文件</a:t>
            </a:r>
            <a:endParaRPr lang="zh-CN" altLang="en-US" b="1"/>
          </a:p>
        </p:txBody>
      </p:sp>
    </p:spTree>
  </p:cSld>
  <p:clrMapOvr>
    <a:masterClrMapping/>
  </p:clrMapOvr>
  <p:transition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4365" y="179070"/>
            <a:ext cx="22669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思维导图总结</a:t>
            </a:r>
            <a:endParaRPr lang="zh-CN" altLang="en-US" b="1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0500" y="849630"/>
            <a:ext cx="8895080" cy="4357370"/>
          </a:xfrm>
          <a:prstGeom prst="rect">
            <a:avLst/>
          </a:prstGeom>
        </p:spPr>
      </p:pic>
    </p:spTree>
  </p:cSld>
  <p:clrMapOvr>
    <a:masterClrMapping/>
  </p:clrMapOvr>
  <p:transition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7195" y="180975"/>
            <a:ext cx="41833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上次课回顾：施工组织设计的交底</a:t>
            </a:r>
            <a:endParaRPr lang="zh-CN" altLang="en-US" b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270" y="1273810"/>
            <a:ext cx="9169400" cy="33242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055" y="1273175"/>
            <a:ext cx="7135495" cy="32296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040" y="1273810"/>
            <a:ext cx="4390390" cy="2693035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0319" y="65405"/>
            <a:ext cx="12150725" cy="1246076"/>
            <a:chOff x="3066560" y="286302"/>
            <a:chExt cx="3216910" cy="3088375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1"/>
            <a:srcRect t="8867"/>
            <a:stretch>
              <a:fillRect/>
            </a:stretch>
          </p:blipFill>
          <p:spPr>
            <a:xfrm>
              <a:off x="3066560" y="286424"/>
              <a:ext cx="3216910" cy="1375410"/>
            </a:xfrm>
            <a:prstGeom prst="rect">
              <a:avLst/>
            </a:prstGeom>
          </p:spPr>
        </p:pic>
        <p:grpSp>
          <p:nvGrpSpPr>
            <p:cNvPr id="11" name="组合 10"/>
            <p:cNvGrpSpPr/>
            <p:nvPr/>
          </p:nvGrpSpPr>
          <p:grpSpPr>
            <a:xfrm>
              <a:off x="3248950" y="286302"/>
              <a:ext cx="3001991" cy="3088375"/>
              <a:chOff x="3118754" y="286302"/>
              <a:chExt cx="3001991" cy="3088375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3118754" y="286302"/>
                <a:ext cx="2431169" cy="23623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zh-CN" altLang="zh-CN" sz="2800" b="1">
                    <a:sym typeface="+mn-ea"/>
                  </a:rPr>
                  <a:t>下节预告</a:t>
                </a:r>
                <a:endParaRPr lang="zh-CN" altLang="zh-CN" sz="2800" b="1"/>
              </a:p>
              <a:p>
                <a:pPr algn="l"/>
                <a:endParaRPr lang="zh-CN" altLang="en-US" sz="2800" b="1">
                  <a:solidFill>
                    <a:srgbClr val="FC959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5810865" y="3067972"/>
                <a:ext cx="309880" cy="306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solidFill>
                    <a:srgbClr val="5F44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025" y="1844675"/>
            <a:ext cx="7914005" cy="2889250"/>
          </a:xfrm>
          <a:prstGeom prst="rect">
            <a:avLst/>
          </a:prstGeom>
        </p:spPr>
      </p:pic>
    </p:spTree>
  </p:cSld>
  <p:clrMapOvr>
    <a:masterClrMapping/>
  </p:clrMapOvr>
  <p:transition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58800" y="212725"/>
            <a:ext cx="17799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检测题与签退</a:t>
            </a:r>
            <a:endParaRPr lang="zh-CN" altLang="en-US" b="1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7705" y="1137920"/>
            <a:ext cx="6765290" cy="33248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110" y="1137285"/>
            <a:ext cx="3800475" cy="3325495"/>
          </a:xfrm>
          <a:prstGeom prst="rect">
            <a:avLst/>
          </a:prstGeom>
        </p:spPr>
      </p:pic>
    </p:spTree>
  </p:cSld>
  <p:clrMapOvr>
    <a:masterClrMapping/>
  </p:clrMapOvr>
  <p:transition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5020" y="731520"/>
            <a:ext cx="8061960" cy="53949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11555" y="200660"/>
            <a:ext cx="8293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拓展</a:t>
            </a:r>
            <a:endParaRPr lang="zh-CN" altLang="en-US"/>
          </a:p>
        </p:txBody>
      </p:sp>
    </p:spTree>
  </p:cSld>
  <p:clrMapOvr>
    <a:masterClrMapping/>
  </p:clrMapOvr>
  <p:transition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同心圆 6"/>
          <p:cNvSpPr/>
          <p:nvPr/>
        </p:nvSpPr>
        <p:spPr>
          <a:xfrm>
            <a:off x="3521075" y="1330325"/>
            <a:ext cx="4875213" cy="3654425"/>
          </a:xfrm>
          <a:prstGeom prst="donut">
            <a:avLst>
              <a:gd name="adj" fmla="val 4879"/>
            </a:avLst>
          </a:prstGeom>
          <a:gradFill>
            <a:gsLst>
              <a:gs pos="0">
                <a:sysClr val="window" lastClr="FFFFFF"/>
              </a:gs>
              <a:gs pos="55000">
                <a:sysClr val="window" lastClr="FFFFFF">
                  <a:lumMod val="95000"/>
                </a:sysClr>
              </a:gs>
              <a:gs pos="100000">
                <a:sysClr val="window" lastClr="FFFFFF">
                  <a:lumMod val="65000"/>
                </a:sysClr>
              </a:gs>
            </a:gsLst>
            <a:lin ang="81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0563" y="3297238"/>
            <a:ext cx="2735580" cy="7067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1209675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4000" b="1" kern="1200" cap="none" spc="0" normalizeH="0" baseline="0" noProof="0" dirty="0">
                <a:solidFill>
                  <a:srgbClr val="2BC3B5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下次课再见</a:t>
            </a:r>
            <a:endParaRPr kumimoji="0" lang="zh-CN" altLang="en-US" sz="4000" b="1" kern="1200" cap="none" spc="0" normalizeH="0" baseline="0" noProof="0" dirty="0">
              <a:solidFill>
                <a:srgbClr val="2BC3B5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  <a:cs typeface="+mn-cs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140200" y="3087688"/>
            <a:ext cx="3965575" cy="0"/>
          </a:xfrm>
          <a:prstGeom prst="line">
            <a:avLst/>
          </a:prstGeom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TextBox 10"/>
          <p:cNvSpPr txBox="1"/>
          <p:nvPr/>
        </p:nvSpPr>
        <p:spPr>
          <a:xfrm>
            <a:off x="4473575" y="1987550"/>
            <a:ext cx="3244850" cy="10144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defTabSz="1209675"/>
            <a:r>
              <a:rPr lang="zh-CN" altLang="en-US" sz="6000" b="1" dirty="0">
                <a:solidFill>
                  <a:srgbClr val="2368E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谢谢聆听</a:t>
            </a:r>
            <a:endParaRPr lang="zh-CN" altLang="en-US" sz="6000" b="1" dirty="0">
              <a:solidFill>
                <a:srgbClr val="2368E2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3" name="椭圆 12"/>
          <p:cNvSpPr/>
          <p:nvPr/>
        </p:nvSpPr>
        <p:spPr>
          <a:xfrm rot="10498052">
            <a:off x="3316288" y="5319713"/>
            <a:ext cx="298450" cy="223838"/>
          </a:xfrm>
          <a:prstGeom prst="ellipse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" name="组合 16"/>
          <p:cNvGrpSpPr/>
          <p:nvPr/>
        </p:nvGrpSpPr>
        <p:grpSpPr>
          <a:xfrm>
            <a:off x="680804" y="3499109"/>
            <a:ext cx="404782" cy="30327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3" name="椭圆 22"/>
          <p:cNvSpPr/>
          <p:nvPr/>
        </p:nvSpPr>
        <p:spPr>
          <a:xfrm rot="10498052">
            <a:off x="2679700" y="3987800"/>
            <a:ext cx="300038" cy="223838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" name="组合 23"/>
          <p:cNvGrpSpPr/>
          <p:nvPr/>
        </p:nvGrpSpPr>
        <p:grpSpPr>
          <a:xfrm>
            <a:off x="2426473" y="5113047"/>
            <a:ext cx="575354" cy="43106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7" name="椭圆 26"/>
          <p:cNvSpPr/>
          <p:nvPr/>
        </p:nvSpPr>
        <p:spPr>
          <a:xfrm rot="10498052">
            <a:off x="1647825" y="4575175"/>
            <a:ext cx="395288" cy="298450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" name="组合 27"/>
          <p:cNvGrpSpPr/>
          <p:nvPr/>
        </p:nvGrpSpPr>
        <p:grpSpPr>
          <a:xfrm>
            <a:off x="5956351" y="5537794"/>
            <a:ext cx="404782" cy="30327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同心圆 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1" name="椭圆 30"/>
          <p:cNvSpPr/>
          <p:nvPr/>
        </p:nvSpPr>
        <p:spPr>
          <a:xfrm rot="10498052">
            <a:off x="4953000" y="5403850"/>
            <a:ext cx="250825" cy="187325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椭圆 31"/>
          <p:cNvSpPr/>
          <p:nvPr/>
        </p:nvSpPr>
        <p:spPr>
          <a:xfrm rot="10498052">
            <a:off x="768350" y="5475288"/>
            <a:ext cx="298450" cy="222250"/>
          </a:xfrm>
          <a:prstGeom prst="ellipse">
            <a:avLst/>
          </a:prstGeom>
          <a:solidFill>
            <a:srgbClr val="4F81BD">
              <a:lumMod val="50000"/>
            </a:srgbClr>
          </a:solidFill>
          <a:ln w="25400" cap="flat" cmpd="sng" algn="ctr">
            <a:solidFill>
              <a:srgbClr val="1F497D"/>
            </a:solidFill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" name="椭圆 33"/>
          <p:cNvSpPr/>
          <p:nvPr/>
        </p:nvSpPr>
        <p:spPr>
          <a:xfrm rot="10498052">
            <a:off x="10814050" y="4322763"/>
            <a:ext cx="296863" cy="223838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" name="椭圆 43"/>
          <p:cNvSpPr/>
          <p:nvPr/>
        </p:nvSpPr>
        <p:spPr>
          <a:xfrm rot="10498052">
            <a:off x="10040938" y="3197225"/>
            <a:ext cx="296863" cy="223838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" name="组合 44"/>
          <p:cNvGrpSpPr/>
          <p:nvPr/>
        </p:nvGrpSpPr>
        <p:grpSpPr>
          <a:xfrm>
            <a:off x="9114829" y="4301127"/>
            <a:ext cx="575354" cy="43106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8" name="椭圆 47"/>
          <p:cNvSpPr/>
          <p:nvPr/>
        </p:nvSpPr>
        <p:spPr>
          <a:xfrm rot="10498052">
            <a:off x="7756525" y="4872038"/>
            <a:ext cx="396875" cy="296863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" name="椭圆 51"/>
          <p:cNvSpPr/>
          <p:nvPr/>
        </p:nvSpPr>
        <p:spPr>
          <a:xfrm rot="10498052">
            <a:off x="9772650" y="5264150"/>
            <a:ext cx="250825" cy="187325"/>
          </a:xfrm>
          <a:prstGeom prst="ellipse">
            <a:avLst/>
          </a:prstGeom>
          <a:solidFill>
            <a:srgbClr val="4F81BD">
              <a:lumMod val="50000"/>
            </a:srgbClr>
          </a:solidFill>
          <a:ln w="25400" cap="flat" cmpd="sng" algn="ctr">
            <a:solidFill>
              <a:srgbClr val="1F497D"/>
            </a:solidFill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3" name="椭圆 52"/>
          <p:cNvSpPr/>
          <p:nvPr/>
        </p:nvSpPr>
        <p:spPr>
          <a:xfrm rot="10498052">
            <a:off x="7175500" y="5503863"/>
            <a:ext cx="298450" cy="223838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-222250" y="135890"/>
            <a:ext cx="516763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1209675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2400" b="1" kern="1200" cap="all" spc="0" normalizeH="0" baseline="0" noProof="0" dirty="0">
                <a:solidFill>
                  <a:schemeClr val="tx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《</a:t>
            </a:r>
            <a:r>
              <a:rPr kumimoji="0" lang="zh-CN" altLang="en-US" sz="2400" b="1" kern="1200" cap="all" spc="0" normalizeH="0" baseline="0" noProof="0" dirty="0">
                <a:solidFill>
                  <a:schemeClr val="tx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建筑施工组织</a:t>
            </a:r>
            <a:r>
              <a:rPr kumimoji="0" lang="en-US" altLang="zh-CN" sz="2400" b="1" kern="1200" cap="all" spc="0" normalizeH="0" baseline="0" noProof="0" dirty="0">
                <a:solidFill>
                  <a:schemeClr val="tx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》</a:t>
            </a:r>
            <a:r>
              <a:rPr kumimoji="0" lang="zh-CN" altLang="en-US" sz="2400" b="1" kern="1200" cap="all" spc="0" normalizeH="0" baseline="0" noProof="0" dirty="0">
                <a:solidFill>
                  <a:schemeClr val="tx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课程介绍</a:t>
            </a:r>
            <a:endParaRPr kumimoji="0" lang="zh-CN" altLang="en-US" sz="2400" b="1" kern="1200" cap="all" spc="0" normalizeH="0" baseline="0" noProof="0" dirty="0">
              <a:solidFill>
                <a:schemeClr val="tx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3194 -0.36577 L -2.77778E-7 5.68428E-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9700" y="18289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7135 -0.78931 L 8.33333E-7 -4.71733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2951 -0.81173 L 0 -2.46914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47600" y="40586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3194 -0.36577 L -2.77778E-7 5.68428E-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9700" y="18289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7136 -0.7892 L 5E-6 2.46914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44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3194 -0.36577 L -2.77778E-7 5.68428E-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9700" y="18289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7135 -0.78931 L 8.33333E-7 -4.71733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 bldLvl="0" animBg="1"/>
      <p:bldP spid="23" grpId="0" bldLvl="0" animBg="1"/>
      <p:bldP spid="27" grpId="0" bldLvl="0" animBg="1"/>
      <p:bldP spid="31" grpId="0" bldLvl="0" animBg="1"/>
      <p:bldP spid="32" grpId="0" bldLvl="0" animBg="1"/>
      <p:bldP spid="34" grpId="0" bldLvl="0" animBg="1"/>
      <p:bldP spid="44" grpId="0" bldLvl="0" animBg="1"/>
      <p:bldP spid="48" grpId="0" bldLvl="0" animBg="1"/>
      <p:bldP spid="52" grpId="0" bldLvl="0" animBg="1"/>
      <p:bldP spid="5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1425" y="806450"/>
            <a:ext cx="9451975" cy="5106035"/>
          </a:xfrm>
          <a:prstGeom prst="rect">
            <a:avLst/>
          </a:prstGeom>
        </p:spPr>
      </p:pic>
    </p:spTree>
  </p:cSld>
  <p:clrMapOvr>
    <a:masterClrMapping/>
  </p:clrMapOvr>
  <p:transition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660" y="998855"/>
            <a:ext cx="9578340" cy="4859655"/>
          </a:xfrm>
          <a:prstGeom prst="rect">
            <a:avLst/>
          </a:prstGeom>
        </p:spPr>
      </p:pic>
    </p:spTree>
  </p:cSld>
  <p:clrMapOvr>
    <a:masterClrMapping/>
  </p:clrMapOvr>
  <p:transition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vert="horz" wrap="square" lIns="120975" tIns="60488" rIns="120975" bIns="60488" numCol="1" anchor="ctr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4578" name="文本框 2"/>
          <p:cNvSpPr txBox="1"/>
          <p:nvPr/>
        </p:nvSpPr>
        <p:spPr>
          <a:xfrm>
            <a:off x="615950" y="158750"/>
            <a:ext cx="66452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b="1">
                <a:latin typeface="Arial" panose="020B0604020202020204" pitchFamily="34" charset="0"/>
                <a:ea typeface="微软雅黑" panose="020B0503020204020204" pitchFamily="34" charset="-122"/>
              </a:rPr>
              <a:t>项目施工组织设计文件交底（内容）-</a:t>
            </a:r>
            <a:r>
              <a:rPr lang="en-US" altLang="zh-CN" b="1">
                <a:latin typeface="Arial" panose="020B0604020202020204" pitchFamily="34" charset="0"/>
                <a:ea typeface="微软雅黑" panose="020B0503020204020204" pitchFamily="34" charset="-122"/>
              </a:rPr>
              <a:t>----</a:t>
            </a:r>
            <a:r>
              <a:rPr lang="zh-CN" altLang="zh-CN" b="1">
                <a:latin typeface="Arial" panose="020B0604020202020204" pitchFamily="34" charset="0"/>
                <a:ea typeface="微软雅黑" panose="020B0503020204020204" pitchFamily="34" charset="-122"/>
              </a:rPr>
              <a:t>企业实际工作文件浏览</a:t>
            </a:r>
            <a:endParaRPr lang="zh-CN" altLang="zh-CN" b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4579" name="组合 7"/>
          <p:cNvGrpSpPr/>
          <p:nvPr/>
        </p:nvGrpSpPr>
        <p:grpSpPr>
          <a:xfrm>
            <a:off x="1207770" y="633095"/>
            <a:ext cx="9128125" cy="5821045"/>
            <a:chOff x="4244" y="1800"/>
            <a:chExt cx="10284" cy="7200"/>
          </a:xfrm>
        </p:grpSpPr>
        <p:pic>
          <p:nvPicPr>
            <p:cNvPr id="24580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244" y="1801"/>
              <a:ext cx="4962" cy="717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4581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16" y="1800"/>
              <a:ext cx="5112" cy="720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vert="horz" wrap="square" lIns="120975" tIns="60488" rIns="120975" bIns="60488" numCol="1" anchor="ctr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25602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3485" y="627380"/>
            <a:ext cx="9566910" cy="5727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3" name="文本框 3"/>
          <p:cNvSpPr txBox="1"/>
          <p:nvPr/>
        </p:nvSpPr>
        <p:spPr>
          <a:xfrm>
            <a:off x="652780" y="158750"/>
            <a:ext cx="314134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b="1">
                <a:latin typeface="Arial" panose="020B0604020202020204" pitchFamily="34" charset="0"/>
                <a:ea typeface="微软雅黑" panose="020B0503020204020204" pitchFamily="34" charset="-122"/>
              </a:rPr>
              <a:t>项目施工组织设计文件交底</a:t>
            </a:r>
            <a:endParaRPr lang="zh-CN" altLang="en-US" b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vert="horz" wrap="square" lIns="120975" tIns="60488" rIns="120975" bIns="60488" numCol="1" anchor="ctr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26626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5260" y="582930"/>
            <a:ext cx="9301480" cy="5772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7" name="文本框 3"/>
          <p:cNvSpPr txBox="1"/>
          <p:nvPr/>
        </p:nvSpPr>
        <p:spPr>
          <a:xfrm>
            <a:off x="652780" y="158750"/>
            <a:ext cx="31654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b="1">
                <a:latin typeface="Arial" panose="020B0604020202020204" pitchFamily="34" charset="0"/>
                <a:ea typeface="微软雅黑" panose="020B0503020204020204" pitchFamily="34" charset="-122"/>
              </a:rPr>
              <a:t>项目施工组织设计文件交底</a:t>
            </a:r>
            <a:endParaRPr lang="zh-CN" altLang="en-US" b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3250" y="216535"/>
            <a:ext cx="1867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课辅资料</a:t>
            </a:r>
            <a:endParaRPr lang="zh-CN" altLang="en-US" b="1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5760" y="584835"/>
            <a:ext cx="7799705" cy="5883275"/>
          </a:xfrm>
          <a:prstGeom prst="rect">
            <a:avLst/>
          </a:prstGeom>
        </p:spPr>
      </p:pic>
    </p:spTree>
  </p:cSld>
  <p:clrMapOvr>
    <a:masterClrMapping/>
  </p:clrMapOvr>
  <p:transition>
    <p:pull/>
  </p:transition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000120141119A01PPBG">
  <a:themeElements>
    <a:clrScheme name="Phoenix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50742F"/>
      </a:accent1>
      <a:accent2>
        <a:srgbClr val="268868"/>
      </a:accent2>
      <a:accent3>
        <a:srgbClr val="33BD56"/>
      </a:accent3>
      <a:accent4>
        <a:srgbClr val="4BC5B9"/>
      </a:accent4>
      <a:accent5>
        <a:srgbClr val="3163CA"/>
      </a:accent5>
      <a:accent6>
        <a:srgbClr val="4B14AA"/>
      </a:accent6>
      <a:hlink>
        <a:srgbClr val="D9BE02"/>
      </a:hlink>
      <a:folHlink>
        <a:srgbClr val="F900F9"/>
      </a:folHlink>
    </a:clrScheme>
    <a:fontScheme name="KSO主题7">
      <a:majorFont>
        <a:latin typeface="Times New Roman"/>
        <a:ea typeface="华文中宋"/>
        <a:cs typeface=""/>
      </a:majorFont>
      <a:minorFont>
        <a:latin typeface="Times New Roman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A000120141119A01PPBG">
  <a:themeElements>
    <a:clrScheme name="自定义 386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47B6E7"/>
      </a:accent1>
      <a:accent2>
        <a:srgbClr val="628EE3"/>
      </a:accent2>
      <a:accent3>
        <a:srgbClr val="2BC3B5"/>
      </a:accent3>
      <a:accent4>
        <a:srgbClr val="92D050"/>
      </a:accent4>
      <a:accent5>
        <a:srgbClr val="CEB9A3"/>
      </a:accent5>
      <a:accent6>
        <a:srgbClr val="FFC000"/>
      </a:accent6>
      <a:hlink>
        <a:srgbClr val="00B0F0"/>
      </a:hlink>
      <a:folHlink>
        <a:srgbClr val="AFB2B4"/>
      </a:folHlink>
    </a:clrScheme>
    <a:fontScheme name="KSO主题7">
      <a:majorFont>
        <a:latin typeface="Times New Roman"/>
        <a:ea typeface="华文中宋"/>
        <a:cs typeface=""/>
      </a:majorFont>
      <a:minorFont>
        <a:latin typeface="Times New Roman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A000120141119A01PPBG">
  <a:themeElements>
    <a:clrScheme name="自定义 386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47B6E7"/>
      </a:accent1>
      <a:accent2>
        <a:srgbClr val="628EE3"/>
      </a:accent2>
      <a:accent3>
        <a:srgbClr val="2BC3B5"/>
      </a:accent3>
      <a:accent4>
        <a:srgbClr val="92D050"/>
      </a:accent4>
      <a:accent5>
        <a:srgbClr val="CEB9A3"/>
      </a:accent5>
      <a:accent6>
        <a:srgbClr val="FFC000"/>
      </a:accent6>
      <a:hlink>
        <a:srgbClr val="00B0F0"/>
      </a:hlink>
      <a:folHlink>
        <a:srgbClr val="AFB2B4"/>
      </a:folHlink>
    </a:clrScheme>
    <a:fontScheme name="KSO主题7">
      <a:majorFont>
        <a:latin typeface="Times New Roman"/>
        <a:ea typeface="华文中宋"/>
        <a:cs typeface=""/>
      </a:majorFont>
      <a:minorFont>
        <a:latin typeface="Times New Roman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1026</Words>
  <Application>WPS 演示</Application>
  <PresentationFormat>自定义</PresentationFormat>
  <Paragraphs>233</Paragraphs>
  <Slides>33</Slides>
  <Notes>28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4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52" baseType="lpstr">
      <vt:lpstr>Arial</vt:lpstr>
      <vt:lpstr>宋体</vt:lpstr>
      <vt:lpstr>Wingdings</vt:lpstr>
      <vt:lpstr>微软雅黑</vt:lpstr>
      <vt:lpstr>黑体</vt:lpstr>
      <vt:lpstr>Times New Roman</vt:lpstr>
      <vt:lpstr>幼圆</vt:lpstr>
      <vt:lpstr>华文中宋</vt:lpstr>
      <vt:lpstr>Wingdings 2</vt:lpstr>
      <vt:lpstr>Calibri</vt:lpstr>
      <vt:lpstr>Agency FB</vt:lpstr>
      <vt:lpstr>Arial Unicode MS</vt:lpstr>
      <vt:lpstr>Calibri</vt:lpstr>
      <vt:lpstr>方正姚体</vt:lpstr>
      <vt:lpstr>Office 主题</vt:lpstr>
      <vt:lpstr>A000120141119A01PPBG</vt:lpstr>
      <vt:lpstr>1_A000120141119A01PPBG</vt:lpstr>
      <vt:lpstr>2_A000120141119A01PPBG</vt:lpstr>
      <vt:lpstr>Word.Document.8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蓝天白云</cp:lastModifiedBy>
  <cp:revision>257</cp:revision>
  <dcterms:created xsi:type="dcterms:W3CDTF">2018-03-01T02:03:00Z</dcterms:created>
  <dcterms:modified xsi:type="dcterms:W3CDTF">2020-03-30T14:58:58Z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2052-11.3.0.9221</vt:lpwstr>
  </property>
</Properties>
</file>