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1"/>
  </p:notesMasterIdLst>
  <p:handoutMasterIdLst>
    <p:handoutMasterId r:id="rId32"/>
  </p:handoutMasterIdLst>
  <p:sldIdLst>
    <p:sldId id="503" r:id="rId2"/>
    <p:sldId id="495" r:id="rId3"/>
    <p:sldId id="496" r:id="rId4"/>
    <p:sldId id="497" r:id="rId5"/>
    <p:sldId id="396" r:id="rId6"/>
    <p:sldId id="500" r:id="rId7"/>
    <p:sldId id="382" r:id="rId8"/>
    <p:sldId id="384" r:id="rId9"/>
    <p:sldId id="386" r:id="rId10"/>
    <p:sldId id="411" r:id="rId11"/>
    <p:sldId id="412" r:id="rId12"/>
    <p:sldId id="387" r:id="rId13"/>
    <p:sldId id="388" r:id="rId14"/>
    <p:sldId id="389" r:id="rId15"/>
    <p:sldId id="390" r:id="rId16"/>
    <p:sldId id="393" r:id="rId17"/>
    <p:sldId id="394" r:id="rId18"/>
    <p:sldId id="490" r:id="rId19"/>
    <p:sldId id="498" r:id="rId20"/>
    <p:sldId id="499" r:id="rId21"/>
    <p:sldId id="502" r:id="rId22"/>
    <p:sldId id="397" r:id="rId23"/>
    <p:sldId id="491" r:id="rId24"/>
    <p:sldId id="471" r:id="rId25"/>
    <p:sldId id="398" r:id="rId26"/>
    <p:sldId id="399" r:id="rId27"/>
    <p:sldId id="400" r:id="rId28"/>
    <p:sldId id="504" r:id="rId29"/>
    <p:sldId id="487" r:id="rId30"/>
  </p:sldIdLst>
  <p:sldSz cx="12190413" cy="6858000"/>
  <p:notesSz cx="6858000" cy="9144000"/>
  <p:custDataLst>
    <p:tags r:id="rId33"/>
  </p:custDataLst>
  <p:defaultTextStyle>
    <a:defPPr>
      <a:defRPr lang="zh-CN"/>
    </a:defPPr>
    <a:lvl1pPr algn="l" rtl="0" fontAlgn="base">
      <a:spcBef>
        <a:spcPct val="0"/>
      </a:spcBef>
      <a:spcAft>
        <a:spcPct val="0"/>
      </a:spcAft>
      <a:defRPr b="1" kern="1200">
        <a:solidFill>
          <a:schemeClr val="tx1"/>
        </a:solidFill>
        <a:latin typeface="Arial" charset="0"/>
        <a:ea typeface="宋体" charset="-122"/>
        <a:cs typeface="+mn-cs"/>
      </a:defRPr>
    </a:lvl1pPr>
    <a:lvl2pPr marL="457200" algn="l" rtl="0" fontAlgn="base">
      <a:spcBef>
        <a:spcPct val="0"/>
      </a:spcBef>
      <a:spcAft>
        <a:spcPct val="0"/>
      </a:spcAft>
      <a:defRPr b="1" kern="1200">
        <a:solidFill>
          <a:schemeClr val="tx1"/>
        </a:solidFill>
        <a:latin typeface="Arial" charset="0"/>
        <a:ea typeface="宋体" charset="-122"/>
        <a:cs typeface="+mn-cs"/>
      </a:defRPr>
    </a:lvl2pPr>
    <a:lvl3pPr marL="914400" algn="l" rtl="0" fontAlgn="base">
      <a:spcBef>
        <a:spcPct val="0"/>
      </a:spcBef>
      <a:spcAft>
        <a:spcPct val="0"/>
      </a:spcAft>
      <a:defRPr b="1" kern="1200">
        <a:solidFill>
          <a:schemeClr val="tx1"/>
        </a:solidFill>
        <a:latin typeface="Arial" charset="0"/>
        <a:ea typeface="宋体" charset="-122"/>
        <a:cs typeface="+mn-cs"/>
      </a:defRPr>
    </a:lvl3pPr>
    <a:lvl4pPr marL="1371600" algn="l" rtl="0" fontAlgn="base">
      <a:spcBef>
        <a:spcPct val="0"/>
      </a:spcBef>
      <a:spcAft>
        <a:spcPct val="0"/>
      </a:spcAft>
      <a:defRPr b="1" kern="1200">
        <a:solidFill>
          <a:schemeClr val="tx1"/>
        </a:solidFill>
        <a:latin typeface="Arial" charset="0"/>
        <a:ea typeface="宋体" charset="-122"/>
        <a:cs typeface="+mn-cs"/>
      </a:defRPr>
    </a:lvl4pPr>
    <a:lvl5pPr marL="1828800" algn="l" rtl="0" fontAlgn="base">
      <a:spcBef>
        <a:spcPct val="0"/>
      </a:spcBef>
      <a:spcAft>
        <a:spcPct val="0"/>
      </a:spcAft>
      <a:defRPr b="1" kern="1200">
        <a:solidFill>
          <a:schemeClr val="tx1"/>
        </a:solidFill>
        <a:latin typeface="Arial" charset="0"/>
        <a:ea typeface="宋体" charset="-122"/>
        <a:cs typeface="+mn-cs"/>
      </a:defRPr>
    </a:lvl5pPr>
    <a:lvl6pPr marL="2286000" algn="l" defTabSz="914400" rtl="0" eaLnBrk="1" latinLnBrk="0" hangingPunct="1">
      <a:defRPr b="1" kern="1200">
        <a:solidFill>
          <a:schemeClr val="tx1"/>
        </a:solidFill>
        <a:latin typeface="Arial" charset="0"/>
        <a:ea typeface="宋体" charset="-122"/>
        <a:cs typeface="+mn-cs"/>
      </a:defRPr>
    </a:lvl6pPr>
    <a:lvl7pPr marL="2743200" algn="l" defTabSz="914400" rtl="0" eaLnBrk="1" latinLnBrk="0" hangingPunct="1">
      <a:defRPr b="1" kern="1200">
        <a:solidFill>
          <a:schemeClr val="tx1"/>
        </a:solidFill>
        <a:latin typeface="Arial" charset="0"/>
        <a:ea typeface="宋体" charset="-122"/>
        <a:cs typeface="+mn-cs"/>
      </a:defRPr>
    </a:lvl7pPr>
    <a:lvl8pPr marL="3200400" algn="l" defTabSz="914400" rtl="0" eaLnBrk="1" latinLnBrk="0" hangingPunct="1">
      <a:defRPr b="1" kern="1200">
        <a:solidFill>
          <a:schemeClr val="tx1"/>
        </a:solidFill>
        <a:latin typeface="Arial" charset="0"/>
        <a:ea typeface="宋体" charset="-122"/>
        <a:cs typeface="+mn-cs"/>
      </a:defRPr>
    </a:lvl8pPr>
    <a:lvl9pPr marL="3657600" algn="l" defTabSz="914400" rtl="0" eaLnBrk="1" latinLnBrk="0" hangingPunct="1">
      <a:defRPr b="1"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6F7F6"/>
    <a:srgbClr val="FF9933"/>
    <a:srgbClr val="FAFFFF"/>
    <a:srgbClr val="504E64"/>
    <a:srgbClr val="FAFAFA"/>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08" autoAdjust="0"/>
    <p:restoredTop sz="94660" autoAdjust="0"/>
  </p:normalViewPr>
  <p:slideViewPr>
    <p:cSldViewPr>
      <p:cViewPr>
        <p:scale>
          <a:sx n="90" d="100"/>
          <a:sy n="90" d="100"/>
        </p:scale>
        <p:origin x="-1464" y="-630"/>
      </p:cViewPr>
      <p:guideLst>
        <p:guide orient="horz" pos="1117"/>
        <p:guide pos="30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6" d="100"/>
          <a:sy n="86" d="100"/>
        </p:scale>
        <p:origin x="-383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b="0" smtClean="0"/>
            </a:lvl1pPr>
          </a:lstStyle>
          <a:p>
            <a:pPr>
              <a:defRPr/>
            </a:pPr>
            <a:fld id="{34E84BB3-FFC2-4132-9BD8-A5DE64750F3B}" type="datetimeFigureOut">
              <a:rPr lang="zh-CN" altLang="en-US"/>
              <a:pPr>
                <a:defRPr/>
              </a:pPr>
              <a:t>2020/2/26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b="0"/>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b="0" smtClean="0"/>
            </a:lvl1pPr>
          </a:lstStyle>
          <a:p>
            <a:pPr>
              <a:defRPr/>
            </a:pPr>
            <a:fld id="{6052634C-C264-416B-9010-FE0B5D538837}" type="slidenum">
              <a:rPr lang="zh-CN" altLang="en-US"/>
              <a:pPr>
                <a:defRPr/>
              </a:pPr>
              <a:t>‹#›</a:t>
            </a:fld>
            <a:endParaRPr lang="zh-CN" altLang="en-US"/>
          </a:p>
        </p:txBody>
      </p:sp>
    </p:spTree>
    <p:extLst>
      <p:ext uri="{BB962C8B-B14F-4D97-AF65-F5344CB8AC3E}">
        <p14:creationId xmlns:p14="http://schemas.microsoft.com/office/powerpoint/2010/main" val="5330122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latin typeface="+mn-lt"/>
                <a:ea typeface="+mn-ea"/>
              </a:defRPr>
            </a:lvl1pPr>
          </a:lstStyle>
          <a:p>
            <a:pPr>
              <a:defRPr/>
            </a:pPr>
            <a:fld id="{B8E531E4-5A9F-416B-95EB-6B3643792D26}" type="datetimeFigureOut">
              <a:rPr lang="zh-CN" altLang="en-US"/>
              <a:pPr>
                <a:defRPr/>
              </a:pPr>
              <a:t>2020/2/26</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a:latin typeface="+mn-lt"/>
                <a:ea typeface="+mn-ea"/>
              </a:defRPr>
            </a:lvl1pPr>
          </a:lstStyle>
          <a:p>
            <a:pPr>
              <a:defRPr/>
            </a:pPr>
            <a:fld id="{1D9FFA35-756A-4DC9-ABF5-9833C891A286}" type="slidenum">
              <a:rPr lang="zh-CN" altLang="en-US"/>
              <a:pPr>
                <a:defRPr/>
              </a:pPr>
              <a:t>‹#›</a:t>
            </a:fld>
            <a:endParaRPr lang="zh-CN" altLang="en-US"/>
          </a:p>
        </p:txBody>
      </p:sp>
    </p:spTree>
    <p:extLst>
      <p:ext uri="{BB962C8B-B14F-4D97-AF65-F5344CB8AC3E}">
        <p14:creationId xmlns:p14="http://schemas.microsoft.com/office/powerpoint/2010/main" val="28967975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headEnd/>
            <a:tailEnd/>
          </a:ln>
        </p:spPr>
      </p:sp>
      <p:sp>
        <p:nvSpPr>
          <p:cNvPr id="163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11"/>
          </p:nvPr>
        </p:nvSpPr>
        <p:spPr/>
        <p:txBody>
          <a:bodyPr/>
          <a:lstStyle/>
          <a:p>
            <a:pPr>
              <a:defRPr/>
            </a:pPr>
            <a:fld id="{B459D785-B9E8-4160-B192-8C6078E9A399}" type="slidenum">
              <a:rPr lang="zh-CN" altLang="en-US" smtClean="0"/>
              <a:pPr>
                <a:defRPr/>
              </a:pPr>
              <a:t>0</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p:cNvSpPr>
          <p:nvPr>
            <p:ph type="sldImg"/>
          </p:nvPr>
        </p:nvSpPr>
        <p:spPr bwMode="auto">
          <a:noFill/>
          <a:ln>
            <a:solidFill>
              <a:srgbClr val="000000"/>
            </a:solidFill>
            <a:miter lim="800000"/>
            <a:headEnd/>
            <a:tailEnd/>
          </a:ln>
        </p:spPr>
      </p:sp>
      <p:sp>
        <p:nvSpPr>
          <p:cNvPr id="4096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C09898AF-8202-45E0-A62C-0DA55D926595}" type="slidenum">
              <a:rPr lang="zh-CN" altLang="en-US" smtClean="0"/>
              <a:pPr>
                <a:defRPr/>
              </a:pPr>
              <a:t>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bwMode="auto">
          <a:noFill/>
          <a:ln>
            <a:solidFill>
              <a:srgbClr val="000000"/>
            </a:solidFill>
            <a:miter lim="800000"/>
            <a:headEnd/>
            <a:tailEnd/>
          </a:ln>
        </p:spPr>
      </p:sp>
      <p:sp>
        <p:nvSpPr>
          <p:cNvPr id="430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3E297F02-8F7A-4DEC-AA1F-3897405ECDE1}" type="slidenum">
              <a:rPr lang="zh-CN" altLang="en-US" smtClean="0"/>
              <a:pPr>
                <a:defRPr/>
              </a:pPr>
              <a:t>10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bwMode="auto">
          <a:noFill/>
          <a:ln>
            <a:solidFill>
              <a:srgbClr val="000000"/>
            </a:solidFill>
            <a:miter lim="800000"/>
            <a:headEnd/>
            <a:tailEnd/>
          </a:ln>
        </p:spPr>
      </p:sp>
      <p:sp>
        <p:nvSpPr>
          <p:cNvPr id="450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E4C720AC-A861-461D-8112-712C6D71ACE2}" type="slidenum">
              <a:rPr lang="zh-CN" altLang="en-US" smtClean="0"/>
              <a:pPr>
                <a:defRPr/>
              </a:pPr>
              <a:t>11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p:cNvSpPr>
          <p:nvPr>
            <p:ph type="sldImg"/>
          </p:nvPr>
        </p:nvSpPr>
        <p:spPr bwMode="auto">
          <a:noFill/>
          <a:ln>
            <a:solidFill>
              <a:srgbClr val="000000"/>
            </a:solidFill>
            <a:miter lim="800000"/>
            <a:headEnd/>
            <a:tailEnd/>
          </a:ln>
        </p:spPr>
      </p:sp>
      <p:sp>
        <p:nvSpPr>
          <p:cNvPr id="471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CF69ABCC-669B-4AFA-8F44-08B44F0EEAB9}" type="slidenum">
              <a:rPr lang="zh-CN" altLang="en-US" smtClean="0"/>
              <a:pPr>
                <a:defRPr/>
              </a:pPr>
              <a:t>12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p:cNvSpPr>
          <p:nvPr>
            <p:ph type="sldImg"/>
          </p:nvPr>
        </p:nvSpPr>
        <p:spPr bwMode="auto">
          <a:noFill/>
          <a:ln>
            <a:solidFill>
              <a:srgbClr val="000000"/>
            </a:solidFill>
            <a:miter lim="800000"/>
            <a:headEnd/>
            <a:tailEnd/>
          </a:ln>
        </p:spPr>
      </p:sp>
      <p:sp>
        <p:nvSpPr>
          <p:cNvPr id="491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EFD9EC9C-17C6-4956-83D4-1F49DB8F52D0}" type="slidenum">
              <a:rPr lang="zh-CN" altLang="en-US" smtClean="0"/>
              <a:pPr>
                <a:defRPr/>
              </a:pPr>
              <a:t>13</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bwMode="auto">
          <a:noFill/>
          <a:ln>
            <a:solidFill>
              <a:srgbClr val="000000"/>
            </a:solidFill>
            <a:miter lim="800000"/>
            <a:headEnd/>
            <a:tailEnd/>
          </a:ln>
        </p:spPr>
      </p:sp>
      <p:sp>
        <p:nvSpPr>
          <p:cNvPr id="5120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BDBD3A3F-44B7-42DE-82EF-302323DEEC94}" type="slidenum">
              <a:rPr lang="zh-CN" altLang="en-US" smtClean="0"/>
              <a:pPr>
                <a:defRPr/>
              </a:pPr>
              <a:t>14</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bwMode="auto">
          <a:noFill/>
          <a:ln>
            <a:solidFill>
              <a:srgbClr val="000000"/>
            </a:solidFill>
            <a:miter lim="800000"/>
            <a:headEnd/>
            <a:tailEnd/>
          </a:ln>
        </p:spPr>
      </p:sp>
      <p:sp>
        <p:nvSpPr>
          <p:cNvPr id="5734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7381F522-9BA9-45D2-8C17-CCBE24B9BA20}" type="slidenum">
              <a:rPr lang="zh-CN" altLang="en-US" smtClean="0"/>
              <a:pPr>
                <a:defRPr/>
              </a:pPr>
              <a:t>15</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bwMode="auto">
          <a:noFill/>
          <a:ln>
            <a:solidFill>
              <a:srgbClr val="000000"/>
            </a:solidFill>
            <a:miter lim="800000"/>
            <a:headEnd/>
            <a:tailEnd/>
          </a:ln>
        </p:spPr>
      </p:sp>
      <p:sp>
        <p:nvSpPr>
          <p:cNvPr id="5939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CF6D4873-8FBB-4614-AF58-9F53FA15F7A8}" type="slidenum">
              <a:rPr lang="zh-CN" altLang="en-US" smtClean="0"/>
              <a:pPr>
                <a:defRPr/>
              </a:pPr>
              <a:t>16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p:nvPr>
        </p:nvSpPr>
        <p:spPr bwMode="auto">
          <a:noFill/>
          <a:ln>
            <a:solidFill>
              <a:srgbClr val="000000"/>
            </a:solidFill>
            <a:miter lim="800000"/>
            <a:headEnd/>
            <a:tailEnd/>
          </a:ln>
        </p:spPr>
      </p:sp>
      <p:sp>
        <p:nvSpPr>
          <p:cNvPr id="6144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26ED96A5-2266-4884-8714-425896D92742}" type="slidenum">
              <a:rPr lang="zh-CN" altLang="en-US" smtClean="0"/>
              <a:pPr>
                <a:defRPr/>
              </a:pPr>
              <a:t>17</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p:cNvSpPr>
          <p:nvPr>
            <p:ph type="sldImg"/>
          </p:nvPr>
        </p:nvSpPr>
        <p:spPr bwMode="auto">
          <a:noFill/>
          <a:ln>
            <a:solidFill>
              <a:srgbClr val="000000"/>
            </a:solidFill>
            <a:miter lim="800000"/>
            <a:headEnd/>
            <a:tailEnd/>
          </a:ln>
        </p:spPr>
      </p:sp>
      <p:sp>
        <p:nvSpPr>
          <p:cNvPr id="5529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7861568F-6B1F-409C-8F93-90E35565EC11}" type="slidenum">
              <a:rPr lang="zh-CN" altLang="en-US" smtClean="0"/>
              <a:pPr>
                <a:defRPr/>
              </a:pPr>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11"/>
          </p:nvPr>
        </p:nvSpPr>
        <p:spPr/>
        <p:txBody>
          <a:bodyPr/>
          <a:lstStyle/>
          <a:p>
            <a:pPr>
              <a:defRPr/>
            </a:pPr>
            <a:fld id="{B459D785-B9E8-4160-B192-8C6078E9A399}" type="slidenum">
              <a:rPr lang="zh-CN" altLang="en-US" smtClean="0"/>
              <a:pPr>
                <a:defRPr/>
              </a:pPr>
              <a:t>1</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p:cNvSpPr>
          <p:nvPr>
            <p:ph type="sldImg"/>
          </p:nvPr>
        </p:nvSpPr>
        <p:spPr bwMode="auto">
          <a:noFill/>
          <a:ln>
            <a:solidFill>
              <a:srgbClr val="000000"/>
            </a:solidFill>
            <a:miter lim="800000"/>
            <a:headEnd/>
            <a:tailEnd/>
          </a:ln>
        </p:spPr>
      </p:sp>
      <p:sp>
        <p:nvSpPr>
          <p:cNvPr id="5529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7861568F-6B1F-409C-8F93-90E35565EC11}" type="slidenum">
              <a:rPr lang="zh-CN" altLang="en-US" smtClean="0"/>
              <a:pPr>
                <a:defRPr/>
              </a:pPr>
              <a:t>19</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bwMode="auto">
          <a:noFill/>
          <a:ln>
            <a:solidFill>
              <a:srgbClr val="000000"/>
            </a:solidFill>
            <a:miter lim="800000"/>
            <a:headEnd/>
            <a:tailEnd/>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11"/>
          </p:nvPr>
        </p:nvSpPr>
        <p:spPr/>
        <p:txBody>
          <a:bodyPr/>
          <a:lstStyle/>
          <a:p>
            <a:pPr>
              <a:defRPr/>
            </a:pPr>
            <a:fld id="{B459D785-B9E8-4160-B192-8C6078E9A399}" type="slidenum">
              <a:rPr lang="zh-CN" altLang="en-US" smtClean="0"/>
              <a:pPr>
                <a:defRPr/>
              </a:pPr>
              <a:t>20</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bwMode="auto">
          <a:noFill/>
          <a:ln>
            <a:solidFill>
              <a:srgbClr val="000000"/>
            </a:solidFill>
            <a:miter lim="800000"/>
            <a:headEnd/>
            <a:tailEnd/>
          </a:ln>
        </p:spPr>
      </p:sp>
      <p:sp>
        <p:nvSpPr>
          <p:cNvPr id="6553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6AEF5044-DB42-42CF-BA6D-7CE5F26DFD2D}" type="slidenum">
              <a:rPr lang="zh-CN" altLang="en-US" smtClean="0"/>
              <a:pPr>
                <a:defRPr/>
              </a:pPr>
              <a:t>21</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p:cNvSpPr>
          <p:nvPr>
            <p:ph type="sldImg"/>
          </p:nvPr>
        </p:nvSpPr>
        <p:spPr bwMode="auto">
          <a:noFill/>
          <a:ln>
            <a:solidFill>
              <a:srgbClr val="000000"/>
            </a:solidFill>
            <a:miter lim="800000"/>
            <a:headEnd/>
            <a:tailEnd/>
          </a:ln>
        </p:spPr>
      </p:sp>
      <p:sp>
        <p:nvSpPr>
          <p:cNvPr id="675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C302FA10-8B48-4A67-8F37-A1E9730239F7}" type="slidenum">
              <a:rPr lang="zh-CN" altLang="en-US" smtClean="0"/>
              <a:pPr>
                <a:defRPr/>
              </a:pPr>
              <a:t>22</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bwMode="auto">
          <a:noFill/>
          <a:ln>
            <a:solidFill>
              <a:srgbClr val="000000"/>
            </a:solidFill>
            <a:miter lim="800000"/>
            <a:headEnd/>
            <a:tailEnd/>
          </a:ln>
        </p:spPr>
      </p:sp>
      <p:sp>
        <p:nvSpPr>
          <p:cNvPr id="696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8002B0F6-D843-4F85-B33F-93B3BB808B91}" type="slidenum">
              <a:rPr lang="zh-CN" altLang="en-US" smtClean="0"/>
              <a:pPr>
                <a:defRPr/>
              </a:pPr>
              <a:t>23</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幻灯片图像占位符 1"/>
          <p:cNvSpPr>
            <a:spLocks noGrp="1" noRot="1" noChangeAspect="1"/>
          </p:cNvSpPr>
          <p:nvPr>
            <p:ph type="sldImg"/>
          </p:nvPr>
        </p:nvSpPr>
        <p:spPr bwMode="auto">
          <a:noFill/>
          <a:ln>
            <a:solidFill>
              <a:srgbClr val="000000"/>
            </a:solidFill>
            <a:miter lim="800000"/>
            <a:headEnd/>
            <a:tailEnd/>
          </a:ln>
        </p:spPr>
      </p:sp>
      <p:sp>
        <p:nvSpPr>
          <p:cNvPr id="716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6D124165-511B-48BD-BDB3-BD7881058E1E}" type="slidenum">
              <a:rPr lang="zh-CN" altLang="en-US" smtClean="0"/>
              <a:pPr>
                <a:defRPr/>
              </a:pPr>
              <a:t>24</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p:cNvSpPr>
          <p:nvPr>
            <p:ph type="sldImg"/>
          </p:nvPr>
        </p:nvSpPr>
        <p:spPr bwMode="auto">
          <a:noFill/>
          <a:ln>
            <a:solidFill>
              <a:srgbClr val="000000"/>
            </a:solidFill>
            <a:miter lim="800000"/>
            <a:headEnd/>
            <a:tailEnd/>
          </a:ln>
        </p:spPr>
      </p:sp>
      <p:sp>
        <p:nvSpPr>
          <p:cNvPr id="737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A4154B69-9BC0-4CB2-8385-D86F09652BDE}" type="slidenum">
              <a:rPr lang="zh-CN" altLang="en-US" smtClean="0"/>
              <a:pPr>
                <a:defRPr/>
              </a:pPr>
              <a:t>25</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幻灯片图像占位符 1"/>
          <p:cNvSpPr>
            <a:spLocks noGrp="1" noRot="1" noChangeAspect="1"/>
          </p:cNvSpPr>
          <p:nvPr>
            <p:ph type="sldImg"/>
          </p:nvPr>
        </p:nvSpPr>
        <p:spPr bwMode="auto">
          <a:noFill/>
          <a:ln>
            <a:solidFill>
              <a:srgbClr val="000000"/>
            </a:solidFill>
            <a:miter lim="800000"/>
            <a:headEnd/>
            <a:tailEnd/>
          </a:ln>
        </p:spPr>
      </p:sp>
      <p:sp>
        <p:nvSpPr>
          <p:cNvPr id="757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7267D3F3-9182-4249-8232-AB910B84F269}" type="slidenum">
              <a:rPr lang="zh-CN" altLang="en-US" smtClean="0"/>
              <a:pPr>
                <a:defRPr/>
              </a:pPr>
              <a:t>26</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bwMode="auto">
          <a:noFill/>
          <a:ln>
            <a:solidFill>
              <a:srgbClr val="000000"/>
            </a:solidFill>
            <a:miter lim="800000"/>
            <a:headEnd/>
            <a:tailEnd/>
          </a:ln>
        </p:spPr>
      </p:sp>
      <p:sp>
        <p:nvSpPr>
          <p:cNvPr id="5120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BDBD3A3F-44B7-42DE-82EF-302323DEEC94}" type="slidenum">
              <a:rPr lang="zh-CN" altLang="en-US" smtClean="0"/>
              <a:pPr>
                <a:defRPr/>
              </a:pPr>
              <a:t>27</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幻灯片图像占位符 1"/>
          <p:cNvSpPr>
            <a:spLocks noGrp="1" noRot="1" noChangeAspect="1"/>
          </p:cNvSpPr>
          <p:nvPr>
            <p:ph type="sldImg"/>
          </p:nvPr>
        </p:nvSpPr>
        <p:spPr bwMode="auto">
          <a:noFill/>
          <a:ln>
            <a:solidFill>
              <a:srgbClr val="000000"/>
            </a:solidFill>
            <a:miter lim="800000"/>
            <a:headEnd/>
            <a:tailEnd/>
          </a:ln>
        </p:spPr>
      </p:sp>
      <p:sp>
        <p:nvSpPr>
          <p:cNvPr id="880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DD95D95E-0D1A-41DB-BA74-43769E2473A6}" type="slidenum">
              <a:rPr lang="zh-CN" altLang="en-US" smtClean="0"/>
              <a:pPr>
                <a:defRPr/>
              </a:pPr>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bwMode="auto">
          <a:noFill/>
          <a:ln>
            <a:solidFill>
              <a:srgbClr val="000000"/>
            </a:solidFill>
            <a:miter lim="800000"/>
            <a:headEnd/>
            <a:tailEnd/>
          </a:ln>
        </p:spPr>
      </p:sp>
      <p:sp>
        <p:nvSpPr>
          <p:cNvPr id="204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11"/>
          </p:nvPr>
        </p:nvSpPr>
        <p:spPr/>
        <p:txBody>
          <a:bodyPr/>
          <a:lstStyle/>
          <a:p>
            <a:pPr>
              <a:defRPr/>
            </a:pPr>
            <a:fld id="{B459D785-B9E8-4160-B192-8C6078E9A399}" type="slidenum">
              <a:rPr lang="zh-CN" altLang="en-US" smtClean="0"/>
              <a:pPr>
                <a:defRPr/>
              </a:pPr>
              <a:t>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bwMode="auto">
          <a:noFill/>
          <a:ln>
            <a:solidFill>
              <a:srgbClr val="000000"/>
            </a:solidFill>
            <a:miter lim="800000"/>
            <a:headEnd/>
            <a:tailEnd/>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11"/>
          </p:nvPr>
        </p:nvSpPr>
        <p:spPr/>
        <p:txBody>
          <a:bodyPr/>
          <a:lstStyle/>
          <a:p>
            <a:pPr>
              <a:defRPr/>
            </a:pPr>
            <a:fld id="{B459D785-B9E8-4160-B192-8C6078E9A399}" type="slidenum">
              <a:rPr lang="zh-CN" altLang="en-US" smtClean="0"/>
              <a:pPr>
                <a:defRPr/>
              </a:pPr>
              <a:t>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8068A696-E776-4FD2-B6DE-40AFB438A571}" type="slidenum">
              <a:rPr lang="zh-CN" altLang="en-US" smtClean="0"/>
              <a:pPr>
                <a:defRPr/>
              </a:pPr>
              <a:t>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bwMode="auto">
          <a:noFill/>
          <a:ln>
            <a:solidFill>
              <a:srgbClr val="000000"/>
            </a:solidFill>
            <a:miter lim="800000"/>
            <a:headEnd/>
            <a:tailEnd/>
          </a:ln>
        </p:spPr>
      </p:sp>
      <p:sp>
        <p:nvSpPr>
          <p:cNvPr id="3277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D0B4AAB2-47BA-4393-9DB3-540634C4BA57}" type="slidenum">
              <a:rPr lang="zh-CN" altLang="en-US" smtClean="0"/>
              <a:pPr>
                <a:defRPr/>
              </a:pPr>
              <a:t>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bwMode="auto">
          <a:noFill/>
          <a:ln>
            <a:solidFill>
              <a:srgbClr val="000000"/>
            </a:solidFill>
            <a:miter lim="800000"/>
            <a:headEnd/>
            <a:tailEnd/>
          </a:ln>
        </p:spPr>
      </p:sp>
      <p:sp>
        <p:nvSpPr>
          <p:cNvPr id="348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2F9C7C7A-BA2A-46EE-BF34-840D94DECCC1}" type="slidenum">
              <a:rPr lang="zh-CN" altLang="en-US" smtClean="0"/>
              <a:pPr>
                <a:defRPr/>
              </a:pPr>
              <a:t>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bwMode="auto">
          <a:noFill/>
          <a:ln>
            <a:solidFill>
              <a:srgbClr val="000000"/>
            </a:solidFill>
            <a:miter lim="800000"/>
            <a:headEnd/>
            <a:tailEnd/>
          </a:ln>
        </p:spPr>
      </p:sp>
      <p:sp>
        <p:nvSpPr>
          <p:cNvPr id="368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C01D33A0-77F1-4041-8530-84A023F35480}" type="slidenum">
              <a:rPr lang="zh-CN" altLang="en-US" smtClean="0"/>
              <a:pPr>
                <a:defRPr/>
              </a:pPr>
              <a:t>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bwMode="auto">
          <a:noFill/>
          <a:ln>
            <a:solidFill>
              <a:srgbClr val="000000"/>
            </a:solidFill>
            <a:miter lim="800000"/>
            <a:headEnd/>
            <a:tailEnd/>
          </a:ln>
        </p:spPr>
      </p:sp>
      <p:sp>
        <p:nvSpPr>
          <p:cNvPr id="389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 name="灯片编号占位符 2"/>
          <p:cNvSpPr>
            <a:spLocks noGrp="1"/>
          </p:cNvSpPr>
          <p:nvPr>
            <p:ph type="sldNum" sz="quarter" idx="5"/>
          </p:nvPr>
        </p:nvSpPr>
        <p:spPr/>
        <p:txBody>
          <a:bodyPr/>
          <a:lstStyle/>
          <a:p>
            <a:pPr>
              <a:defRPr/>
            </a:pPr>
            <a:fld id="{7CF00D10-23E3-47CD-8562-AF1016E51290}" type="slidenum">
              <a:rPr lang="zh-CN" altLang="en-US" smtClean="0"/>
              <a:pPr>
                <a:defRPr/>
              </a:pPr>
              <a:t>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8879169-2604-4AA3-B53B-043A6E1A3E79}" type="datetime1">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80F3944-DA60-4A66-B580-73CDEA1B6D3B}" type="slidenum">
              <a:rPr lang="zh-CN" altLang="en-US"/>
              <a:pPr>
                <a:defRPr/>
              </a:pPr>
              <a:t>‹#›</a:t>
            </a:fld>
            <a:endParaRPr lang="zh-CN" altLang="en-US"/>
          </a:p>
        </p:txBody>
      </p:sp>
    </p:spTree>
  </p:cSld>
  <p:clrMapOvr>
    <a:masterClrMapping/>
  </p:clrMapOvr>
  <p:transition advClick="0" advTm="3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DB6FECA-8BE3-44FA-9557-CABF2F1CF3B0}" type="datetime1">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B1D1844-455A-42BF-BFC7-A15C36130F09}" type="slidenum">
              <a:rPr lang="zh-CN" altLang="en-US"/>
              <a:pPr>
                <a:defRPr/>
              </a:pPr>
              <a:t>‹#›</a:t>
            </a:fld>
            <a:endParaRPr lang="zh-CN" altLang="en-US"/>
          </a:p>
        </p:txBody>
      </p:sp>
    </p:spTree>
  </p:cSld>
  <p:clrMapOvr>
    <a:masterClrMapping/>
  </p:clrMapOvr>
  <p:transition advClick="0" advTm="3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B165B70F-8E51-4CD1-9C6F-462B2FB2CD96}" type="datetime1">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113736E-D44D-439D-A515-26122F7EC4DC}" type="slidenum">
              <a:rPr lang="zh-CN" altLang="en-US"/>
              <a:pPr>
                <a:defRPr/>
              </a:pPr>
              <a:t>‹#›</a:t>
            </a:fld>
            <a:endParaRPr lang="zh-CN" altLang="en-US"/>
          </a:p>
        </p:txBody>
      </p:sp>
    </p:spTree>
  </p:cSld>
  <p:clrMapOvr>
    <a:masterClrMapping/>
  </p:clrMapOvr>
  <p:transition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99EA6C7-205B-445A-BEDF-DD80397E429B}" type="datetime1">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693C617-B451-4C8F-9F5C-9CAE77699C06}" type="slidenum">
              <a:rPr lang="zh-CN" altLang="en-US"/>
              <a:pPr>
                <a:defRPr/>
              </a:pPr>
              <a:t>‹#›</a:t>
            </a:fld>
            <a:endParaRPr lang="zh-CN" altLang="en-US"/>
          </a:p>
        </p:txBody>
      </p:sp>
    </p:spTree>
  </p:cSld>
  <p:clrMapOvr>
    <a:masterClrMapping/>
  </p:clrMapOvr>
  <p:transition advClick="0" advTm="3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18D7999-3FE0-4558-92B9-9437609FE7B6}" type="datetime1">
              <a:rPr lang="zh-CN" altLang="en-US"/>
              <a:pPr>
                <a:defRPr/>
              </a:pPr>
              <a:t>2020/2/26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0DB1E1B-31AB-4B42-9213-E4ABBA6A6B0D}" type="slidenum">
              <a:rPr lang="zh-CN" altLang="en-US"/>
              <a:pPr>
                <a:defRPr/>
              </a:pPr>
              <a:t>‹#›</a:t>
            </a:fld>
            <a:endParaRPr lang="zh-CN" altLang="en-US"/>
          </a:p>
        </p:txBody>
      </p:sp>
    </p:spTree>
  </p:cSld>
  <p:clrMapOvr>
    <a:masterClrMapping/>
  </p:clrMapOvr>
  <p:transition advClick="0" advTm="3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B65A08AB-DF50-4692-8588-5C51CAA0EB42}" type="datetime1">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89B0210-F8FE-4CF7-BE4C-CAF924BC7CAE}" type="slidenum">
              <a:rPr lang="zh-CN" altLang="en-US"/>
              <a:pPr>
                <a:defRPr/>
              </a:pPr>
              <a:t>‹#›</a:t>
            </a:fld>
            <a:endParaRPr lang="zh-CN" altLang="en-US"/>
          </a:p>
        </p:txBody>
      </p:sp>
    </p:spTree>
  </p:cSld>
  <p:clrMapOvr>
    <a:masterClrMapping/>
  </p:clrMapOvr>
  <p:transition advClick="0" advTm="3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2C4CB5F-296F-4F86-B205-C17CBD36C421}" type="datetime1">
              <a:rPr lang="zh-CN" altLang="en-US"/>
              <a:pPr>
                <a:defRPr/>
              </a:pPr>
              <a:t>2020/2/26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826F4352-EB39-4EA2-AC8D-19670CAA963D}" type="slidenum">
              <a:rPr lang="zh-CN" altLang="en-US"/>
              <a:pPr>
                <a:defRPr/>
              </a:pPr>
              <a:t>‹#›</a:t>
            </a:fld>
            <a:endParaRPr lang="zh-CN" altLang="en-US"/>
          </a:p>
        </p:txBody>
      </p:sp>
    </p:spTree>
  </p:cSld>
  <p:clrMapOvr>
    <a:masterClrMapping/>
  </p:clrMapOvr>
  <p:transition advClick="0" advTm="3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E95F32A7-5336-454E-B767-3622E0AEF56D}" type="datetime1">
              <a:rPr lang="zh-CN" altLang="en-US"/>
              <a:pPr>
                <a:defRPr/>
              </a:pPr>
              <a:t>2020/2/26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D0C657B1-F593-47B3-B753-DC3652E754CD}" type="slidenum">
              <a:rPr lang="zh-CN" altLang="en-US"/>
              <a:pPr>
                <a:defRPr/>
              </a:pPr>
              <a:t>‹#›</a:t>
            </a:fld>
            <a:endParaRPr lang="zh-CN" altLang="en-US"/>
          </a:p>
        </p:txBody>
      </p:sp>
    </p:spTree>
  </p:cSld>
  <p:clrMapOvr>
    <a:masterClrMapping/>
  </p:clrMapOvr>
  <p:transition advClick="0" advTm="3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smtClean="0"/>
            </a:lvl1pPr>
          </a:lstStyle>
          <a:p>
            <a:pPr>
              <a:defRPr/>
            </a:pPr>
            <a:fld id="{C5FD10E5-5F01-4F66-B5B0-244FE3CEE6A1}" type="datetime1">
              <a:rPr lang="zh-CN" altLang="en-US"/>
              <a:pPr>
                <a:defRPr/>
              </a:pPr>
              <a:t>2020/2/26</a:t>
            </a:fld>
            <a:endParaRPr lang="zh-CN" altLang="en-US"/>
          </a:p>
        </p:txBody>
      </p:sp>
    </p:spTree>
  </p:cSld>
  <p:clrMapOvr>
    <a:masterClrMapping/>
  </p:clrMapOvr>
  <p:transition advClick="0" advTm="3000">
    <p:pull/>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9DFA175-E1D7-4143-AA46-E0EA3C4692FA}" type="datetime1">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A434518-DB2D-42B5-9F69-5A804A828B5C}" type="slidenum">
              <a:rPr lang="zh-CN" altLang="en-US"/>
              <a:pPr>
                <a:defRPr/>
              </a:pPr>
              <a:t>‹#›</a:t>
            </a:fld>
            <a:endParaRPr lang="zh-CN" altLang="en-US"/>
          </a:p>
        </p:txBody>
      </p:sp>
    </p:spTree>
  </p:cSld>
  <p:clrMapOvr>
    <a:masterClrMapping/>
  </p:clrMapOvr>
  <p:transition advClick="0" advTm="3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CE2698D-2534-4F69-983C-5F2728465343}" type="datetime1">
              <a:rPr lang="zh-CN" altLang="en-US"/>
              <a:pPr>
                <a:defRPr/>
              </a:pPr>
              <a:t>2020/2/26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0D02297-248E-4E7C-9BFE-61CCACC5CC64}" type="slidenum">
              <a:rPr lang="zh-CN" altLang="en-US"/>
              <a:pPr>
                <a:defRPr/>
              </a:pPr>
              <a:t>‹#›</a:t>
            </a:fld>
            <a:endParaRPr lang="zh-CN" altLang="en-US"/>
          </a:p>
        </p:txBody>
      </p:sp>
    </p:spTree>
  </p:cSld>
  <p:clrMapOvr>
    <a:masterClrMapping/>
  </p:clrMapOvr>
  <p:transition advClick="0" advTm="3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12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0"/>
            <a:ext cx="1097121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b="0" smtClean="0">
                <a:solidFill>
                  <a:schemeClr val="tx1">
                    <a:tint val="75000"/>
                  </a:schemeClr>
                </a:solidFill>
                <a:latin typeface="+mn-lt"/>
                <a:ea typeface="+mn-ea"/>
              </a:defRPr>
            </a:lvl1pPr>
          </a:lstStyle>
          <a:p>
            <a:pPr>
              <a:defRPr/>
            </a:pPr>
            <a:fld id="{38288BE1-8B3B-4F43-BDB9-BE114A6EBB45}" type="datetime1">
              <a:rPr lang="zh-CN" altLang="en-US"/>
              <a:pPr>
                <a:defRPr/>
              </a:pPr>
              <a:t>2020/2/26</a:t>
            </a:fld>
            <a:endParaRPr lang="zh-CN" altLang="en-US"/>
          </a:p>
        </p:txBody>
      </p:sp>
      <p:sp>
        <p:nvSpPr>
          <p:cNvPr id="5" name="页脚占位符 4"/>
          <p:cNvSpPr>
            <a:spLocks noGrp="1"/>
          </p:cNvSpPr>
          <p:nvPr>
            <p:ph type="ftr" sz="quarter" idx="3"/>
          </p:nvPr>
        </p:nvSpPr>
        <p:spPr>
          <a:xfrm>
            <a:off x="4165600" y="6356350"/>
            <a:ext cx="3859213"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6013" y="6356350"/>
            <a:ext cx="28448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ea typeface="+mn-ea"/>
              </a:defRPr>
            </a:lvl1pPr>
          </a:lstStyle>
          <a:p>
            <a:pPr>
              <a:defRPr/>
            </a:pPr>
            <a:fld id="{40787FEB-CE65-4AC1-B59C-EF1015BF085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60" r:id="rId7"/>
    <p:sldLayoutId id="2147483653" r:id="rId8"/>
    <p:sldLayoutId id="2147483652" r:id="rId9"/>
    <p:sldLayoutId id="2147483651" r:id="rId10"/>
    <p:sldLayoutId id="2147483650" r:id="rId11"/>
  </p:sldLayoutIdLst>
  <p:transition advClick="0" advTm="3000">
    <p:pull/>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audio" Target="NULL" TargetMode="Externa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5"/>
          <a:srcRect/>
          <a:stretch>
            <a:fillRect/>
          </a:stretch>
        </p:blipFill>
        <p:spPr bwMode="auto">
          <a:xfrm>
            <a:off x="6735763" y="2060575"/>
            <a:ext cx="4435475" cy="3024188"/>
          </a:xfrm>
          <a:prstGeom prst="rect">
            <a:avLst/>
          </a:prstGeom>
          <a:noFill/>
          <a:ln w="9525">
            <a:noFill/>
            <a:miter lim="800000"/>
            <a:headEnd/>
            <a:tailEnd/>
          </a:ln>
        </p:spPr>
      </p:pic>
      <p:pic>
        <p:nvPicPr>
          <p:cNvPr id="4" name="Shape">
            <a:hlinkClick r:id="" action="ppaction://media"/>
          </p:cNvPr>
          <p:cNvPicPr>
            <a:picLocks noRot="1" noChangeAspect="1"/>
          </p:cNvPicPr>
          <p:nvPr>
            <a:audioFile r:link="rId1"/>
          </p:nvPr>
        </p:nvPicPr>
        <p:blipFill>
          <a:blip r:embed="rId6"/>
          <a:srcRect/>
          <a:stretch>
            <a:fillRect/>
          </a:stretch>
        </p:blipFill>
        <p:spPr bwMode="auto">
          <a:xfrm>
            <a:off x="-962025" y="115888"/>
            <a:ext cx="609600" cy="609600"/>
          </a:xfrm>
          <a:prstGeom prst="rect">
            <a:avLst/>
          </a:prstGeom>
          <a:noFill/>
          <a:ln w="9525">
            <a:noFill/>
            <a:miter lim="800000"/>
            <a:headEnd/>
            <a:tailEnd/>
          </a:ln>
        </p:spPr>
      </p:pic>
      <p:grpSp>
        <p:nvGrpSpPr>
          <p:cNvPr id="9" name="组合 8"/>
          <p:cNvGrpSpPr>
            <a:grpSpLocks/>
          </p:cNvGrpSpPr>
          <p:nvPr/>
        </p:nvGrpSpPr>
        <p:grpSpPr bwMode="auto">
          <a:xfrm>
            <a:off x="6383338" y="1557338"/>
            <a:ext cx="4852987" cy="4824412"/>
            <a:chOff x="6383237" y="1556793"/>
            <a:chExt cx="4853065" cy="4824535"/>
          </a:xfrm>
        </p:grpSpPr>
        <p:sp>
          <p:nvSpPr>
            <p:cNvPr id="19" name="矩形 18"/>
            <p:cNvSpPr/>
            <p:nvPr/>
          </p:nvSpPr>
          <p:spPr>
            <a:xfrm>
              <a:off x="6383237" y="3023680"/>
              <a:ext cx="4853065"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矩形 19"/>
            <p:cNvSpPr/>
            <p:nvPr/>
          </p:nvSpPr>
          <p:spPr>
            <a:xfrm>
              <a:off x="6383237" y="4077807"/>
              <a:ext cx="4853065" cy="444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矩形 20"/>
            <p:cNvSpPr/>
            <p:nvPr/>
          </p:nvSpPr>
          <p:spPr>
            <a:xfrm rot="5400000">
              <a:off x="5423555" y="3910322"/>
              <a:ext cx="4753096"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矩形 21"/>
            <p:cNvSpPr/>
            <p:nvPr/>
          </p:nvSpPr>
          <p:spPr>
            <a:xfrm rot="5400000">
              <a:off x="6828518" y="4162741"/>
              <a:ext cx="4248258"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矩形 29"/>
            <p:cNvSpPr/>
            <p:nvPr/>
          </p:nvSpPr>
          <p:spPr>
            <a:xfrm rot="5400000">
              <a:off x="7908829" y="4161947"/>
              <a:ext cx="4392724"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1" name="矩形 30"/>
          <p:cNvSpPr/>
          <p:nvPr/>
        </p:nvSpPr>
        <p:spPr>
          <a:xfrm>
            <a:off x="11352213" y="2205038"/>
            <a:ext cx="838200" cy="1025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矩形 31"/>
          <p:cNvSpPr/>
          <p:nvPr/>
        </p:nvSpPr>
        <p:spPr>
          <a:xfrm>
            <a:off x="0" y="2060575"/>
            <a:ext cx="6527800" cy="3024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4" name="矩形 33"/>
          <p:cNvSpPr/>
          <p:nvPr/>
        </p:nvSpPr>
        <p:spPr>
          <a:xfrm>
            <a:off x="8975725" y="2060575"/>
            <a:ext cx="1106488" cy="962025"/>
          </a:xfrm>
          <a:prstGeom prst="rect">
            <a:avLst/>
          </a:prstGeom>
          <a:solidFill>
            <a:schemeClr val="accent2">
              <a:lumMod val="7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矩形 32"/>
          <p:cNvSpPr/>
          <p:nvPr/>
        </p:nvSpPr>
        <p:spPr>
          <a:xfrm>
            <a:off x="6743278" y="3068638"/>
            <a:ext cx="1033885" cy="100965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5" name="矩形 34"/>
          <p:cNvSpPr/>
          <p:nvPr/>
        </p:nvSpPr>
        <p:spPr>
          <a:xfrm>
            <a:off x="8975726" y="4122738"/>
            <a:ext cx="1105691" cy="962025"/>
          </a:xfrm>
          <a:prstGeom prst="rect">
            <a:avLst/>
          </a:prstGeom>
          <a:solidFill>
            <a:schemeClr val="accent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0" name="TextBox 79"/>
          <p:cNvSpPr txBox="1">
            <a:spLocks noChangeArrowheads="1"/>
          </p:cNvSpPr>
          <p:nvPr/>
        </p:nvSpPr>
        <p:spPr bwMode="auto">
          <a:xfrm>
            <a:off x="455613" y="2812792"/>
            <a:ext cx="5832475" cy="584200"/>
          </a:xfrm>
          <a:prstGeom prst="rect">
            <a:avLst/>
          </a:prstGeom>
          <a:noFill/>
          <a:ln w="9525">
            <a:noFill/>
            <a:miter lim="800000"/>
            <a:headEnd/>
            <a:tailEnd/>
          </a:ln>
        </p:spPr>
        <p:txBody>
          <a:bodyPr>
            <a:spAutoFit/>
          </a:bodyPr>
          <a:lstStyle/>
          <a:p>
            <a:r>
              <a:rPr lang="zh-CN" altLang="en-US" sz="3200" b="1">
                <a:solidFill>
                  <a:srgbClr val="FFC000"/>
                </a:solidFill>
                <a:latin typeface="AvantGarde Md BT"/>
                <a:ea typeface="微软雅黑" pitchFamily="34" charset="-122"/>
              </a:rPr>
              <a:t>               整体教学设计</a:t>
            </a:r>
            <a:endParaRPr lang="en-US" altLang="zh-CN" sz="3200" b="1">
              <a:solidFill>
                <a:srgbClr val="FFC000"/>
              </a:solidFill>
              <a:latin typeface="AvantGarde Md BT"/>
              <a:ea typeface="微软雅黑" pitchFamily="34" charset="-122"/>
            </a:endParaRPr>
          </a:p>
        </p:txBody>
      </p:sp>
      <p:sp>
        <p:nvSpPr>
          <p:cNvPr id="81" name="标题 4"/>
          <p:cNvSpPr txBox="1">
            <a:spLocks noChangeArrowheads="1"/>
          </p:cNvSpPr>
          <p:nvPr/>
        </p:nvSpPr>
        <p:spPr bwMode="auto">
          <a:xfrm>
            <a:off x="-96838" y="3881438"/>
            <a:ext cx="5513388" cy="268287"/>
          </a:xfrm>
          <a:prstGeom prst="rect">
            <a:avLst/>
          </a:prstGeom>
          <a:noFill/>
          <a:ln w="9525">
            <a:noFill/>
            <a:miter lim="800000"/>
            <a:headEnd/>
            <a:tailEnd/>
          </a:ln>
        </p:spPr>
        <p:txBody>
          <a:bodyPr anchor="ctr"/>
          <a:lstStyle/>
          <a:p>
            <a:pPr lvl="1"/>
            <a:endParaRPr lang="en-US" altLang="zh-CN" sz="1600">
              <a:solidFill>
                <a:schemeClr val="bg1"/>
              </a:solidFill>
              <a:latin typeface="微软雅黑" pitchFamily="34" charset="-122"/>
              <a:ea typeface="微软雅黑" pitchFamily="34" charset="-122"/>
            </a:endParaRPr>
          </a:p>
        </p:txBody>
      </p:sp>
      <p:sp>
        <p:nvSpPr>
          <p:cNvPr id="82" name="TextBox 59"/>
          <p:cNvSpPr>
            <a:spLocks noChangeArrowheads="1"/>
          </p:cNvSpPr>
          <p:nvPr/>
        </p:nvSpPr>
        <p:spPr bwMode="auto">
          <a:xfrm flipH="1">
            <a:off x="2703463" y="4068812"/>
            <a:ext cx="4687887" cy="368300"/>
          </a:xfrm>
          <a:prstGeom prst="rect">
            <a:avLst/>
          </a:prstGeom>
          <a:noFill/>
          <a:ln w="9525">
            <a:noFill/>
            <a:miter lim="800000"/>
            <a:headEnd/>
            <a:tailEnd/>
          </a:ln>
        </p:spPr>
        <p:txBody>
          <a:bodyPr>
            <a:spAutoFit/>
          </a:bodyPr>
          <a:lstStyle/>
          <a:p>
            <a:pPr eaLnBrk="0" hangingPunct="0"/>
            <a:r>
              <a:rPr lang="zh-CN" altLang="en-US" b="1" dirty="0" smtClean="0">
                <a:solidFill>
                  <a:schemeClr val="bg1"/>
                </a:solidFill>
                <a:latin typeface="仿宋" pitchFamily="49" charset="-122"/>
                <a:ea typeface="仿宋" pitchFamily="49" charset="-122"/>
                <a:sym typeface="方正兰亭黑_GBK"/>
              </a:rPr>
              <a:t>聊城高级工程职业学校  崔维海</a:t>
            </a:r>
            <a:endParaRPr lang="en-US" altLang="zh-CN" b="1" dirty="0">
              <a:solidFill>
                <a:schemeClr val="bg1"/>
              </a:solidFill>
              <a:latin typeface="仿宋" pitchFamily="49" charset="-122"/>
              <a:ea typeface="仿宋" pitchFamily="49" charset="-122"/>
              <a:sym typeface="方正兰亭黑_GBK"/>
            </a:endParaRPr>
          </a:p>
        </p:txBody>
      </p:sp>
      <p:sp>
        <p:nvSpPr>
          <p:cNvPr id="7" name="TextBox 6"/>
          <p:cNvSpPr txBox="1"/>
          <p:nvPr/>
        </p:nvSpPr>
        <p:spPr>
          <a:xfrm>
            <a:off x="262558" y="3316922"/>
            <a:ext cx="6048375" cy="400110"/>
          </a:xfrm>
          <a:prstGeom prst="rect">
            <a:avLst/>
          </a:prstGeom>
          <a:noFill/>
        </p:spPr>
        <p:txBody>
          <a:bodyPr>
            <a:spAutoFit/>
          </a:bodyPr>
          <a:lstStyle/>
          <a:p>
            <a:pPr fontAlgn="auto">
              <a:spcBef>
                <a:spcPts val="0"/>
              </a:spcBef>
              <a:spcAft>
                <a:spcPts val="0"/>
              </a:spcAft>
              <a:defRPr/>
            </a:pPr>
            <a:r>
              <a:rPr lang="en-US" altLang="zh-CN" sz="2000" dirty="0">
                <a:solidFill>
                  <a:schemeClr val="bg1">
                    <a:lumMod val="50000"/>
                  </a:schemeClr>
                </a:solidFill>
                <a:latin typeface="Dutch801 XBd BT" panose="02020903060505020304" pitchFamily="18" charset="0"/>
                <a:ea typeface="Segoe UI Black" panose="020B0A02040204020203" pitchFamily="34" charset="0"/>
                <a:cs typeface="Segoe UI Black" panose="020B0A02040204020203" pitchFamily="34" charset="0"/>
              </a:rPr>
              <a:t> </a:t>
            </a:r>
            <a:r>
              <a:rPr lang="en-US" altLang="zh-CN" sz="2000" dirty="0">
                <a:solidFill>
                  <a:srgbClr val="FFC000"/>
                </a:solidFill>
                <a:latin typeface="Dutch801 XBd BT" panose="02020903060505020304" pitchFamily="18" charset="0"/>
                <a:ea typeface="Segoe UI Black" panose="020B0A02040204020203" pitchFamily="34" charset="0"/>
                <a:cs typeface="Segoe UI Black" panose="020B0A02040204020203" pitchFamily="34" charset="0"/>
              </a:rPr>
              <a:t>Overall design</a:t>
            </a:r>
            <a:r>
              <a:rPr lang="en-US" altLang="zh-CN" sz="2000" dirty="0">
                <a:solidFill>
                  <a:schemeClr val="bg1">
                    <a:lumMod val="50000"/>
                  </a:schemeClr>
                </a:solidFill>
                <a:latin typeface="Dutch801 XBd BT" panose="02020903060505020304" pitchFamily="18" charset="0"/>
                <a:ea typeface="Segoe UI Black" panose="020B0A02040204020203" pitchFamily="34" charset="0"/>
                <a:cs typeface="Segoe UI Black" panose="020B0A02040204020203" pitchFamily="34" charset="0"/>
              </a:rPr>
              <a:t> of decorative construction </a:t>
            </a:r>
            <a:r>
              <a:rPr lang="en-US" altLang="zh-CN" sz="2000" dirty="0" smtClean="0">
                <a:solidFill>
                  <a:schemeClr val="bg1">
                    <a:lumMod val="50000"/>
                  </a:schemeClr>
                </a:solidFill>
                <a:latin typeface="Dutch801 XBd BT" panose="02020903060505020304" pitchFamily="18" charset="0"/>
                <a:ea typeface="Segoe UI Black" panose="020B0A02040204020203" pitchFamily="34" charset="0"/>
                <a:cs typeface="Segoe UI Black" panose="020B0A02040204020203" pitchFamily="34" charset="0"/>
              </a:rPr>
              <a:t>course</a:t>
            </a:r>
            <a:endParaRPr lang="zh-CN" altLang="en-US" sz="2000" dirty="0">
              <a:solidFill>
                <a:schemeClr val="bg1">
                  <a:lumMod val="50000"/>
                </a:schemeClr>
              </a:solidFill>
              <a:latin typeface="Dutch801 XBd BT" panose="02020903060505020304" pitchFamily="18" charset="0"/>
              <a:ea typeface="微软雅黑" panose="020B0503020204020204" pitchFamily="34" charset="-122"/>
              <a:cs typeface="Segoe UI Black" panose="020B0A02040204020203" pitchFamily="34" charset="0"/>
            </a:endParaRPr>
          </a:p>
        </p:txBody>
      </p:sp>
      <p:sp>
        <p:nvSpPr>
          <p:cNvPr id="24" name="矩形 23"/>
          <p:cNvSpPr/>
          <p:nvPr/>
        </p:nvSpPr>
        <p:spPr>
          <a:xfrm>
            <a:off x="11352213" y="2043113"/>
            <a:ext cx="838200" cy="1025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zh-CN" altLang="en-US"/>
          </a:p>
        </p:txBody>
      </p:sp>
      <p:pic>
        <p:nvPicPr>
          <p:cNvPr id="11" name="图片 10"/>
          <p:cNvPicPr>
            <a:picLocks noChangeAspect="1"/>
          </p:cNvPicPr>
          <p:nvPr/>
        </p:nvPicPr>
        <p:blipFill>
          <a:blip r:embed="rId7"/>
          <a:srcRect/>
          <a:stretch>
            <a:fillRect/>
          </a:stretch>
        </p:blipFill>
        <p:spPr bwMode="auto">
          <a:xfrm>
            <a:off x="8686800" y="404813"/>
            <a:ext cx="1512888" cy="1511300"/>
          </a:xfrm>
          <a:prstGeom prst="rect">
            <a:avLst/>
          </a:prstGeom>
          <a:noFill/>
          <a:ln w="9525">
            <a:noFill/>
            <a:miter lim="800000"/>
            <a:headEnd/>
            <a:tailEnd/>
          </a:ln>
        </p:spPr>
      </p:pic>
      <p:sp>
        <p:nvSpPr>
          <p:cNvPr id="25" name="TextBox 24"/>
          <p:cNvSpPr txBox="1">
            <a:spLocks noChangeArrowheads="1"/>
          </p:cNvSpPr>
          <p:nvPr/>
        </p:nvSpPr>
        <p:spPr bwMode="auto">
          <a:xfrm>
            <a:off x="190550" y="2864549"/>
            <a:ext cx="6026150" cy="492443"/>
          </a:xfrm>
          <a:prstGeom prst="rect">
            <a:avLst/>
          </a:prstGeom>
          <a:noFill/>
          <a:ln w="9525">
            <a:noFill/>
            <a:miter lim="800000"/>
            <a:headEnd/>
            <a:tailEnd/>
          </a:ln>
        </p:spPr>
        <p:txBody>
          <a:bodyPr>
            <a:spAutoFit/>
          </a:bodyPr>
          <a:lstStyle/>
          <a:p>
            <a:r>
              <a:rPr lang="en-US" altLang="zh-CN" sz="2600" b="1" dirty="0">
                <a:solidFill>
                  <a:schemeClr val="bg1"/>
                </a:solidFill>
                <a:latin typeface="AvantGarde Md BT"/>
                <a:ea typeface="微软雅黑" pitchFamily="34" charset="-122"/>
              </a:rPr>
              <a:t>《</a:t>
            </a:r>
            <a:r>
              <a:rPr lang="zh-CN" altLang="en-US" sz="2600" b="1" dirty="0">
                <a:solidFill>
                  <a:schemeClr val="bg1"/>
                </a:solidFill>
                <a:latin typeface="AvantGarde Md BT"/>
                <a:ea typeface="微软雅黑" pitchFamily="34" charset="-122"/>
              </a:rPr>
              <a:t>建筑装饰工程施工</a:t>
            </a:r>
            <a:r>
              <a:rPr lang="en-US" altLang="zh-CN" sz="2600" b="1" dirty="0" smtClean="0">
                <a:solidFill>
                  <a:schemeClr val="bg1"/>
                </a:solidFill>
                <a:latin typeface="AvantGarde Md BT"/>
                <a:ea typeface="微软雅黑" pitchFamily="34" charset="-122"/>
              </a:rPr>
              <a:t>》</a:t>
            </a:r>
            <a:endParaRPr lang="en-US" altLang="zh-CN" sz="3200" b="1" dirty="0">
              <a:solidFill>
                <a:srgbClr val="FFC000"/>
              </a:solidFill>
              <a:latin typeface="AvantGarde Md BT"/>
              <a:ea typeface="微软雅黑" pitchFamily="34" charset="-122"/>
            </a:endParaRPr>
          </a:p>
        </p:txBody>
      </p:sp>
    </p:spTree>
    <p:extLst>
      <p:ext uri="{BB962C8B-B14F-4D97-AF65-F5344CB8AC3E}">
        <p14:creationId xmlns:p14="http://schemas.microsoft.com/office/powerpoint/2010/main" val="4260782266"/>
      </p:ext>
    </p:extLst>
  </p:cSld>
  <p:clrMapOvr>
    <a:masterClrMapping/>
  </p:clrMapOvr>
  <p:transition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nodePh="1">
                                  <p:stCondLst>
                                    <p:cond delay="0"/>
                                  </p:stCondLst>
                                  <p:endCondLst>
                                    <p:cond evt="begin" delay="0">
                                      <p:tn val="23"/>
                                    </p:cond>
                                  </p:endCondLst>
                                  <p:iterate type="lt">
                                    <p:tmPct val="10000"/>
                                  </p:iterate>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81"/>
                                        </p:tgtEl>
                                        <p:attrNameLst>
                                          <p:attrName>ppt_y</p:attrName>
                                        </p:attrNameLst>
                                      </p:cBhvr>
                                      <p:tavLst>
                                        <p:tav tm="0">
                                          <p:val>
                                            <p:strVal val="#ppt_y"/>
                                          </p:val>
                                        </p:tav>
                                        <p:tav tm="100000">
                                          <p:val>
                                            <p:strVal val="#ppt_y"/>
                                          </p:val>
                                        </p:tav>
                                      </p:tavLst>
                                    </p:anim>
                                    <p:anim calcmode="lin" valueType="num">
                                      <p:cBhvr>
                                        <p:cTn id="27" dur="5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81"/>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additive="base">
                                        <p:cTn id="32" dur="500"/>
                                        <p:tgtEl>
                                          <p:spTgt spid="82"/>
                                        </p:tgtEl>
                                        <p:attrNameLst>
                                          <p:attrName>ppt_y</p:attrName>
                                        </p:attrNameLst>
                                      </p:cBhvr>
                                      <p:tavLst>
                                        <p:tav tm="0">
                                          <p:val>
                                            <p:strVal val="#ppt_y+#ppt_h*1.125000"/>
                                          </p:val>
                                        </p:tav>
                                        <p:tav tm="100000">
                                          <p:val>
                                            <p:strVal val="#ppt_y"/>
                                          </p:val>
                                        </p:tav>
                                      </p:tavLst>
                                    </p:anim>
                                    <p:animEffect transition="in" filter="wipe(up)">
                                      <p:cBhvr>
                                        <p:cTn id="33" dur="500"/>
                                        <p:tgtEl>
                                          <p:spTgt spid="82"/>
                                        </p:tgtEl>
                                      </p:cBhvr>
                                    </p:animEffect>
                                  </p:childTnLst>
                                </p:cTn>
                              </p:par>
                              <p:par>
                                <p:cTn id="34" presetID="21" presetClass="entr" presetSubtype="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1000"/>
                                        <p:tgtEl>
                                          <p:spTgt spid="11"/>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anim calcmode="lin" valueType="num">
                                      <p:cBhvr>
                                        <p:cTn id="40" dur="500" fill="hold"/>
                                        <p:tgtEl>
                                          <p:spTgt spid="80"/>
                                        </p:tgtEl>
                                        <p:attrNameLst>
                                          <p:attrName>ppt_x</p:attrName>
                                        </p:attrNameLst>
                                      </p:cBhvr>
                                      <p:tavLst>
                                        <p:tav tm="0">
                                          <p:val>
                                            <p:strVal val="#ppt_x"/>
                                          </p:val>
                                        </p:tav>
                                        <p:tav tm="100000">
                                          <p:val>
                                            <p:strVal val="#ppt_x"/>
                                          </p:val>
                                        </p:tav>
                                      </p:tavLst>
                                    </p:anim>
                                    <p:anim calcmode="lin" valueType="num">
                                      <p:cBhvr>
                                        <p:cTn id="41" dur="500" fill="hold"/>
                                        <p:tgtEl>
                                          <p:spTgt spid="80"/>
                                        </p:tgtEl>
                                        <p:attrNameLst>
                                          <p:attrName>ppt_y</p:attrName>
                                        </p:attrNameLst>
                                      </p:cBhvr>
                                      <p:tavLst>
                                        <p:tav tm="0">
                                          <p:val>
                                            <p:strVal val="#ppt_y+.1"/>
                                          </p:val>
                                        </p:tav>
                                        <p:tav tm="100000">
                                          <p:val>
                                            <p:strVal val="#ppt_y"/>
                                          </p:val>
                                        </p:tav>
                                      </p:tavLst>
                                    </p:anim>
                                  </p:childTnLst>
                                </p:cTn>
                              </p:par>
                              <p:par>
                                <p:cTn id="42" presetID="53" presetClass="exit" presetSubtype="32" fill="hold" grpId="1" nodeType="withEffect">
                                  <p:stCondLst>
                                    <p:cond delay="0"/>
                                  </p:stCondLst>
                                  <p:childTnLst>
                                    <p:anim calcmode="lin" valueType="num">
                                      <p:cBhvr>
                                        <p:cTn id="43" dur="500"/>
                                        <p:tgtEl>
                                          <p:spTgt spid="80"/>
                                        </p:tgtEl>
                                        <p:attrNameLst>
                                          <p:attrName>ppt_w</p:attrName>
                                        </p:attrNameLst>
                                      </p:cBhvr>
                                      <p:tavLst>
                                        <p:tav tm="0">
                                          <p:val>
                                            <p:strVal val="ppt_w"/>
                                          </p:val>
                                        </p:tav>
                                        <p:tav tm="100000">
                                          <p:val>
                                            <p:fltVal val="0"/>
                                          </p:val>
                                        </p:tav>
                                      </p:tavLst>
                                    </p:anim>
                                    <p:anim calcmode="lin" valueType="num">
                                      <p:cBhvr>
                                        <p:cTn id="44" dur="500"/>
                                        <p:tgtEl>
                                          <p:spTgt spid="80"/>
                                        </p:tgtEl>
                                        <p:attrNameLst>
                                          <p:attrName>ppt_h</p:attrName>
                                        </p:attrNameLst>
                                      </p:cBhvr>
                                      <p:tavLst>
                                        <p:tav tm="0">
                                          <p:val>
                                            <p:strVal val="ppt_h"/>
                                          </p:val>
                                        </p:tav>
                                        <p:tav tm="100000">
                                          <p:val>
                                            <p:fltVal val="0"/>
                                          </p:val>
                                        </p:tav>
                                      </p:tavLst>
                                    </p:anim>
                                    <p:animEffect transition="out" filter="fade">
                                      <p:cBhvr>
                                        <p:cTn id="45" dur="500"/>
                                        <p:tgtEl>
                                          <p:spTgt spid="80"/>
                                        </p:tgtEl>
                                      </p:cBhvr>
                                    </p:animEffect>
                                    <p:set>
                                      <p:cBhvr>
                                        <p:cTn id="46" dur="1" fill="hold">
                                          <p:stCondLst>
                                            <p:cond delay="499"/>
                                          </p:stCondLst>
                                        </p:cTn>
                                        <p:tgtEl>
                                          <p:spTgt spid="80"/>
                                        </p:tgtEl>
                                        <p:attrNameLst>
                                          <p:attrName>style.visibility</p:attrName>
                                        </p:attrNameLst>
                                      </p:cBhvr>
                                      <p:to>
                                        <p:strVal val="hidden"/>
                                      </p:to>
                                    </p:set>
                                  </p:childTnLst>
                                </p:cTn>
                              </p:par>
                              <p:par>
                                <p:cTn id="47" presetID="53" presetClass="entr" presetSubtype="16"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par>
                                <p:cTn id="52" presetID="14" presetClass="entr" presetSubtype="1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 calcmode="lin" valueType="num">
                                      <p:cBhvr>
                                        <p:cTn id="59" dur="500" fill="hold"/>
                                        <p:tgtEl>
                                          <p:spTgt spid="34"/>
                                        </p:tgtEl>
                                        <p:attrNameLst>
                                          <p:attrName>style.rotation</p:attrName>
                                        </p:attrNameLst>
                                      </p:cBhvr>
                                      <p:tavLst>
                                        <p:tav tm="0">
                                          <p:val>
                                            <p:fltVal val="90"/>
                                          </p:val>
                                        </p:tav>
                                        <p:tav tm="100000">
                                          <p:val>
                                            <p:fltVal val="0"/>
                                          </p:val>
                                        </p:tav>
                                      </p:tavLst>
                                    </p:anim>
                                    <p:animEffect transition="in" filter="fade">
                                      <p:cBhvr>
                                        <p:cTn id="60" dur="500"/>
                                        <p:tgtEl>
                                          <p:spTgt spid="34"/>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 calcmode="lin" valueType="num">
                                      <p:cBhvr>
                                        <p:cTn id="65" dur="500" fill="hold"/>
                                        <p:tgtEl>
                                          <p:spTgt spid="33"/>
                                        </p:tgtEl>
                                        <p:attrNameLst>
                                          <p:attrName>style.rotation</p:attrName>
                                        </p:attrNameLst>
                                      </p:cBhvr>
                                      <p:tavLst>
                                        <p:tav tm="0">
                                          <p:val>
                                            <p:fltVal val="90"/>
                                          </p:val>
                                        </p:tav>
                                        <p:tav tm="100000">
                                          <p:val>
                                            <p:fltVal val="0"/>
                                          </p:val>
                                        </p:tav>
                                      </p:tavLst>
                                    </p:anim>
                                    <p:animEffect transition="in" filter="fade">
                                      <p:cBhvr>
                                        <p:cTn id="66" dur="500"/>
                                        <p:tgtEl>
                                          <p:spTgt spid="33"/>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anim calcmode="lin" valueType="num">
                                      <p:cBhvr>
                                        <p:cTn id="71" dur="500" fill="hold"/>
                                        <p:tgtEl>
                                          <p:spTgt spid="35"/>
                                        </p:tgtEl>
                                        <p:attrNameLst>
                                          <p:attrName>style.rotation</p:attrName>
                                        </p:attrNameLst>
                                      </p:cBhvr>
                                      <p:tavLst>
                                        <p:tav tm="0">
                                          <p:val>
                                            <p:fltVal val="90"/>
                                          </p:val>
                                        </p:tav>
                                        <p:tav tm="100000">
                                          <p:val>
                                            <p:fltVal val="0"/>
                                          </p:val>
                                        </p:tav>
                                      </p:tavLst>
                                    </p:anim>
                                    <p:animEffect transition="in" filter="fade">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3" repeatCount="indefinite" fill="remove" display="0">
                  <p:stCondLst>
                    <p:cond delay="indefinite"/>
                  </p:stCondLst>
                  <p:endCondLst>
                    <p:cond evt="onStopAudio" delay="0">
                      <p:tgtEl>
                        <p:sldTgt/>
                      </p:tgtEl>
                    </p:cond>
                  </p:endCondLst>
                </p:cTn>
                <p:tgtEl>
                  <p:spTgt spid="4"/>
                </p:tgtEl>
              </p:cMediaNode>
            </p:audio>
          </p:childTnLst>
        </p:cTn>
      </p:par>
    </p:tnLst>
    <p:bldLst>
      <p:bldP spid="31" grpId="0" animBg="1"/>
      <p:bldP spid="32" grpId="0" animBg="1"/>
      <p:bldP spid="34" grpId="0" animBg="1"/>
      <p:bldP spid="33" grpId="0" animBg="1"/>
      <p:bldP spid="35" grpId="0" animBg="1"/>
      <p:bldP spid="80" grpId="0"/>
      <p:bldP spid="80" grpId="1"/>
      <p:bldP spid="81" grpId="0"/>
      <p:bldP spid="82" grpId="0"/>
      <p:bldP spid="7" grpId="0"/>
      <p:bldP spid="24" grpId="0" animBg="1"/>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937" name="组合 9"/>
          <p:cNvGrpSpPr>
            <a:grpSpLocks/>
          </p:cNvGrpSpPr>
          <p:nvPr/>
        </p:nvGrpSpPr>
        <p:grpSpPr bwMode="auto">
          <a:xfrm flipH="1">
            <a:off x="-96838" y="2481263"/>
            <a:ext cx="6840538" cy="3762375"/>
            <a:chOff x="6743701" y="2481585"/>
            <a:chExt cx="5508624" cy="3762375"/>
          </a:xfrm>
        </p:grpSpPr>
        <p:pic>
          <p:nvPicPr>
            <p:cNvPr id="96" name="图片 95"/>
            <p:cNvPicPr>
              <a:picLocks noChangeAspect="1"/>
            </p:cNvPicPr>
            <p:nvPr/>
          </p:nvPicPr>
          <p:blipFill>
            <a:blip r:embed="rId3" cstate="print">
              <a:extLst/>
            </a:blip>
            <a:stretch>
              <a:fillRect/>
            </a:stretch>
          </p:blipFill>
          <p:spPr>
            <a:xfrm>
              <a:off x="6946594" y="2809255"/>
              <a:ext cx="5305731"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1" y="2481585"/>
              <a:ext cx="5447261" cy="37623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pSp>
      <p:sp>
        <p:nvSpPr>
          <p:cNvPr id="150" name="矩形 149"/>
          <p:cNvSpPr/>
          <p:nvPr/>
        </p:nvSpPr>
        <p:spPr>
          <a:xfrm>
            <a:off x="-96838" y="6178550"/>
            <a:ext cx="15049501" cy="706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39948" name="TextBox 3"/>
          <p:cNvSpPr txBox="1">
            <a:spLocks noChangeArrowheads="1"/>
          </p:cNvSpPr>
          <p:nvPr/>
        </p:nvSpPr>
        <p:spPr bwMode="auto">
          <a:xfrm>
            <a:off x="976313" y="746125"/>
            <a:ext cx="2355850" cy="522288"/>
          </a:xfrm>
          <a:prstGeom prst="rect">
            <a:avLst/>
          </a:prstGeom>
          <a:noFill/>
          <a:ln w="9525">
            <a:noFill/>
            <a:miter lim="800000"/>
            <a:headEnd/>
            <a:tailEnd/>
          </a:ln>
        </p:spPr>
        <p:txBody>
          <a:bodyPr>
            <a:spAutoFit/>
          </a:bodyPr>
          <a:lstStyle/>
          <a:p>
            <a:r>
              <a:rPr lang="zh-CN" altLang="en-US" sz="2800" b="0">
                <a:solidFill>
                  <a:schemeClr val="tx2"/>
                </a:solidFill>
                <a:latin typeface="华文隶书"/>
                <a:ea typeface="华文隶书"/>
                <a:cs typeface="华文隶书"/>
              </a:rPr>
              <a:t>课程目标</a:t>
            </a:r>
          </a:p>
        </p:txBody>
      </p:sp>
      <p:sp>
        <p:nvSpPr>
          <p:cNvPr id="26" name="矩形 25"/>
          <p:cNvSpPr/>
          <p:nvPr/>
        </p:nvSpPr>
        <p:spPr>
          <a:xfrm>
            <a:off x="1393825" y="1484313"/>
            <a:ext cx="9234488" cy="42481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30" name="矩形 29"/>
          <p:cNvSpPr>
            <a:spLocks noChangeArrowheads="1"/>
          </p:cNvSpPr>
          <p:nvPr/>
        </p:nvSpPr>
        <p:spPr bwMode="auto">
          <a:xfrm>
            <a:off x="2062163" y="1700213"/>
            <a:ext cx="8208962" cy="3478212"/>
          </a:xfrm>
          <a:prstGeom prst="rect">
            <a:avLst/>
          </a:prstGeom>
          <a:noFill/>
          <a:ln w="9525">
            <a:noFill/>
            <a:miter lim="800000"/>
            <a:headEnd/>
            <a:tailEnd/>
          </a:ln>
        </p:spPr>
        <p:txBody>
          <a:bodyPr>
            <a:spAutoFit/>
          </a:bodyPr>
          <a:lstStyle/>
          <a:p>
            <a:pPr>
              <a:lnSpc>
                <a:spcPts val="2400"/>
              </a:lnSpc>
            </a:pPr>
            <a:r>
              <a:rPr lang="en-US" altLang="zh-CN" sz="2000" b="0">
                <a:latin typeface="隶书"/>
                <a:ea typeface="隶书"/>
                <a:cs typeface="隶书"/>
              </a:rPr>
              <a:t>1.</a:t>
            </a:r>
            <a:r>
              <a:rPr lang="zh-CN" altLang="zh-CN" sz="2000" b="0">
                <a:latin typeface="隶书"/>
                <a:ea typeface="隶书"/>
                <a:cs typeface="隶书"/>
              </a:rPr>
              <a:t>知道装饰工程施工</a:t>
            </a:r>
            <a:r>
              <a:rPr lang="zh-CN" altLang="en-US" sz="2000" b="0">
                <a:latin typeface="隶书"/>
                <a:ea typeface="隶书"/>
                <a:cs typeface="隶书"/>
              </a:rPr>
              <a:t>各工种进场的先后顺序</a:t>
            </a:r>
            <a:r>
              <a:rPr lang="zh-CN" altLang="zh-CN" sz="2000" b="0">
                <a:latin typeface="隶书"/>
                <a:ea typeface="隶书"/>
                <a:cs typeface="隶书"/>
              </a:rPr>
              <a:t>；</a:t>
            </a:r>
            <a:endParaRPr lang="en-US" altLang="zh-CN" sz="2000" b="0">
              <a:latin typeface="隶书"/>
              <a:ea typeface="隶书"/>
              <a:cs typeface="隶书"/>
            </a:endParaRPr>
          </a:p>
          <a:p>
            <a:pPr>
              <a:lnSpc>
                <a:spcPts val="2400"/>
              </a:lnSpc>
            </a:pPr>
            <a:r>
              <a:rPr lang="en-US" altLang="zh-CN" sz="2000" b="0">
                <a:latin typeface="隶书"/>
                <a:ea typeface="隶书"/>
                <a:cs typeface="隶书"/>
              </a:rPr>
              <a:t>2.</a:t>
            </a:r>
            <a:r>
              <a:rPr lang="zh-CN" altLang="zh-CN" sz="2000" b="0">
                <a:latin typeface="隶书"/>
                <a:ea typeface="隶书"/>
                <a:cs typeface="隶书"/>
              </a:rPr>
              <a:t>知道装饰工程施工</a:t>
            </a:r>
            <a:r>
              <a:rPr lang="zh-CN" altLang="en-US" sz="2000" b="0">
                <a:latin typeface="隶书"/>
                <a:ea typeface="隶书"/>
                <a:cs typeface="隶书"/>
              </a:rPr>
              <a:t>各界面（地面、顶面、墙柱面）施工的先后顺序</a:t>
            </a:r>
            <a:r>
              <a:rPr lang="zh-CN" altLang="zh-CN" sz="2000" b="0">
                <a:latin typeface="隶书"/>
                <a:ea typeface="隶书"/>
                <a:cs typeface="隶书"/>
              </a:rPr>
              <a:t>；</a:t>
            </a:r>
            <a:endParaRPr lang="en-US" altLang="zh-CN" sz="2000" b="0">
              <a:latin typeface="隶书"/>
              <a:ea typeface="隶书"/>
              <a:cs typeface="隶书"/>
            </a:endParaRPr>
          </a:p>
          <a:p>
            <a:pPr>
              <a:lnSpc>
                <a:spcPts val="2400"/>
              </a:lnSpc>
            </a:pPr>
            <a:r>
              <a:rPr lang="en-US" altLang="zh-CN" sz="2000" b="0">
                <a:latin typeface="隶书"/>
                <a:ea typeface="隶书"/>
                <a:cs typeface="隶书"/>
              </a:rPr>
              <a:t>3.</a:t>
            </a:r>
            <a:r>
              <a:rPr lang="zh-CN" altLang="zh-CN" sz="2000" b="0">
                <a:latin typeface="隶书"/>
                <a:ea typeface="隶书"/>
                <a:cs typeface="隶书"/>
              </a:rPr>
              <a:t>了解</a:t>
            </a:r>
            <a:r>
              <a:rPr lang="zh-CN" altLang="en-US" sz="2000" b="0">
                <a:latin typeface="隶书"/>
                <a:ea typeface="隶书"/>
                <a:cs typeface="隶书"/>
              </a:rPr>
              <a:t>以下</a:t>
            </a:r>
            <a:r>
              <a:rPr lang="zh-CN" altLang="zh-CN" sz="2000" b="0">
                <a:latin typeface="隶书"/>
                <a:ea typeface="隶书"/>
                <a:cs typeface="隶书"/>
              </a:rPr>
              <a:t>装饰材料的</a:t>
            </a:r>
            <a:r>
              <a:rPr lang="zh-CN" altLang="en-US" sz="2000" b="0">
                <a:latin typeface="隶书"/>
                <a:ea typeface="隶书"/>
                <a:cs typeface="隶书"/>
              </a:rPr>
              <a:t>规格及</a:t>
            </a:r>
            <a:r>
              <a:rPr lang="zh-CN" altLang="zh-CN" sz="2000" b="0">
                <a:latin typeface="隶书"/>
                <a:ea typeface="隶书"/>
                <a:cs typeface="隶书"/>
              </a:rPr>
              <a:t>使用特征</a:t>
            </a:r>
            <a:r>
              <a:rPr lang="zh-CN" altLang="en-US" sz="2000" b="0">
                <a:latin typeface="隶书"/>
                <a:ea typeface="隶书"/>
                <a:cs typeface="隶书"/>
              </a:rPr>
              <a:t>：</a:t>
            </a:r>
            <a:endParaRPr lang="en-US" altLang="zh-CN" sz="2000" b="0">
              <a:latin typeface="隶书"/>
              <a:ea typeface="隶书"/>
              <a:cs typeface="隶书"/>
            </a:endParaRPr>
          </a:p>
          <a:p>
            <a:pPr>
              <a:lnSpc>
                <a:spcPts val="2400"/>
              </a:lnSpc>
            </a:pPr>
            <a:r>
              <a:rPr lang="en-US" altLang="zh-CN" sz="2000" b="0">
                <a:latin typeface="隶书"/>
                <a:ea typeface="隶书"/>
                <a:cs typeface="隶书"/>
              </a:rPr>
              <a:t>  </a:t>
            </a:r>
            <a:r>
              <a:rPr lang="zh-CN" altLang="en-US" sz="2000" b="0">
                <a:latin typeface="隶书"/>
                <a:ea typeface="隶书"/>
                <a:cs typeface="隶书"/>
              </a:rPr>
              <a:t>地板砖、花岗岩、细木工板、马六甲板、九厘板、木质饰面板、铝塑</a:t>
            </a:r>
            <a:endParaRPr lang="en-US" altLang="zh-CN" sz="2000" b="0">
              <a:latin typeface="隶书"/>
              <a:ea typeface="隶书"/>
              <a:cs typeface="隶书"/>
            </a:endParaRPr>
          </a:p>
          <a:p>
            <a:pPr>
              <a:lnSpc>
                <a:spcPts val="2400"/>
              </a:lnSpc>
            </a:pPr>
            <a:r>
              <a:rPr lang="zh-CN" altLang="en-US" sz="2000" b="0">
                <a:latin typeface="隶书"/>
                <a:ea typeface="隶书"/>
                <a:cs typeface="隶书"/>
              </a:rPr>
              <a:t>  板、不锈钢板、石膏板、轻钢龙骨、木龙骨、矿棉板、铝扣板、白乳</a:t>
            </a:r>
            <a:endParaRPr lang="en-US" altLang="zh-CN" sz="2000" b="0">
              <a:latin typeface="隶书"/>
              <a:ea typeface="隶书"/>
              <a:cs typeface="隶书"/>
            </a:endParaRPr>
          </a:p>
          <a:p>
            <a:pPr>
              <a:lnSpc>
                <a:spcPts val="2400"/>
              </a:lnSpc>
            </a:pPr>
            <a:r>
              <a:rPr lang="zh-CN" altLang="en-US" sz="2000" b="0">
                <a:latin typeface="隶书"/>
                <a:ea typeface="隶书"/>
                <a:cs typeface="隶书"/>
              </a:rPr>
              <a:t>  胶、腻子粉、乳胶漆、木器漆、直钉、钢钉、码钉、蚊钉、嵌缝带。</a:t>
            </a:r>
            <a:endParaRPr lang="en-US" altLang="zh-CN" sz="2000" b="0">
              <a:latin typeface="隶书"/>
              <a:ea typeface="隶书"/>
              <a:cs typeface="隶书"/>
            </a:endParaRPr>
          </a:p>
          <a:p>
            <a:pPr>
              <a:lnSpc>
                <a:spcPts val="2400"/>
              </a:lnSpc>
            </a:pPr>
            <a:r>
              <a:rPr lang="en-US" altLang="zh-CN" sz="2000" b="0">
                <a:latin typeface="隶书"/>
                <a:ea typeface="隶书"/>
                <a:cs typeface="隶书"/>
              </a:rPr>
              <a:t>4.</a:t>
            </a:r>
            <a:r>
              <a:rPr lang="zh-CN" altLang="zh-CN" sz="2000" b="0">
                <a:latin typeface="隶书"/>
                <a:ea typeface="隶书"/>
                <a:cs typeface="隶书"/>
              </a:rPr>
              <a:t>理解</a:t>
            </a:r>
            <a:r>
              <a:rPr lang="zh-CN" altLang="en-US" sz="2000" b="0">
                <a:latin typeface="隶书"/>
                <a:ea typeface="隶书"/>
                <a:cs typeface="隶书"/>
              </a:rPr>
              <a:t>以下</a:t>
            </a:r>
            <a:r>
              <a:rPr lang="zh-CN" altLang="zh-CN" sz="2000" b="0">
                <a:latin typeface="隶书"/>
                <a:ea typeface="隶书"/>
                <a:cs typeface="隶书"/>
              </a:rPr>
              <a:t>质量问题</a:t>
            </a:r>
            <a:r>
              <a:rPr lang="zh-CN" altLang="en-US" sz="2000" b="0">
                <a:latin typeface="隶书"/>
                <a:ea typeface="隶书"/>
                <a:cs typeface="隶书"/>
              </a:rPr>
              <a:t>出现的</a:t>
            </a:r>
            <a:r>
              <a:rPr lang="zh-CN" altLang="zh-CN" sz="2000" b="0">
                <a:latin typeface="隶书"/>
                <a:ea typeface="隶书"/>
                <a:cs typeface="隶书"/>
              </a:rPr>
              <a:t>具体原因</a:t>
            </a:r>
            <a:r>
              <a:rPr lang="zh-CN" altLang="en-US" sz="2000" b="0">
                <a:latin typeface="隶书"/>
                <a:ea typeface="隶书"/>
                <a:cs typeface="隶书"/>
              </a:rPr>
              <a:t>并掌握修补方法</a:t>
            </a:r>
            <a:r>
              <a:rPr lang="zh-CN" altLang="en-US" sz="2000" b="0">
                <a:latin typeface="隶书"/>
                <a:ea typeface="隶书"/>
                <a:cs typeface="隶书"/>
                <a:sym typeface="Wingdings" pitchFamily="2" charset="2"/>
              </a:rPr>
              <a:t>：（</a:t>
            </a:r>
            <a:r>
              <a:rPr lang="en-US" altLang="zh-CN" sz="2000" b="0">
                <a:latin typeface="隶书"/>
                <a:ea typeface="隶书"/>
                <a:cs typeface="隶书"/>
                <a:sym typeface="Wingdings" pitchFamily="2" charset="2"/>
              </a:rPr>
              <a:t>80%</a:t>
            </a:r>
            <a:r>
              <a:rPr lang="zh-CN" altLang="en-US" sz="2000" b="0">
                <a:latin typeface="隶书"/>
                <a:ea typeface="隶书"/>
                <a:cs typeface="隶书"/>
                <a:sym typeface="Wingdings" pitchFamily="2" charset="2"/>
              </a:rPr>
              <a:t>）</a:t>
            </a:r>
            <a:endParaRPr lang="en-US" altLang="zh-CN" sz="2000" b="0">
              <a:latin typeface="隶书"/>
              <a:ea typeface="隶书"/>
              <a:cs typeface="隶书"/>
            </a:endParaRPr>
          </a:p>
          <a:p>
            <a:pPr>
              <a:lnSpc>
                <a:spcPts val="2400"/>
              </a:lnSpc>
            </a:pPr>
            <a:r>
              <a:rPr lang="en-US" altLang="zh-CN" sz="2000" b="0">
                <a:latin typeface="隶书"/>
                <a:ea typeface="隶书"/>
                <a:cs typeface="隶书"/>
              </a:rPr>
              <a:t>  </a:t>
            </a:r>
            <a:r>
              <a:rPr lang="zh-CN" altLang="en-US" sz="2000" b="0">
                <a:latin typeface="隶书"/>
                <a:ea typeface="隶书"/>
                <a:cs typeface="隶书"/>
              </a:rPr>
              <a:t>地板砖空鼓、乳胶漆墙面脱落、石膏板表面开裂、木质面板起鼓。</a:t>
            </a:r>
            <a:endParaRPr lang="en-US" altLang="zh-CN" sz="2000" b="0">
              <a:latin typeface="隶书"/>
              <a:ea typeface="隶书"/>
              <a:cs typeface="隶书"/>
            </a:endParaRPr>
          </a:p>
          <a:p>
            <a:pPr>
              <a:lnSpc>
                <a:spcPts val="2400"/>
              </a:lnSpc>
            </a:pPr>
            <a:r>
              <a:rPr lang="en-US" altLang="zh-CN" sz="2000" b="0">
                <a:latin typeface="隶书"/>
                <a:ea typeface="隶书"/>
                <a:cs typeface="隶书"/>
              </a:rPr>
              <a:t>5.</a:t>
            </a:r>
            <a:r>
              <a:rPr lang="zh-CN" altLang="zh-CN" sz="2000" b="0">
                <a:latin typeface="隶书"/>
                <a:ea typeface="隶书"/>
                <a:cs typeface="隶书"/>
              </a:rPr>
              <a:t>掌握</a:t>
            </a:r>
            <a:r>
              <a:rPr lang="zh-CN" altLang="en-US" sz="2000" b="0">
                <a:latin typeface="隶书"/>
                <a:ea typeface="隶书"/>
                <a:cs typeface="隶书"/>
              </a:rPr>
              <a:t>以下工程项目的</a:t>
            </a:r>
            <a:r>
              <a:rPr lang="zh-CN" altLang="zh-CN" sz="2000" b="0">
                <a:latin typeface="隶书"/>
                <a:ea typeface="隶书"/>
                <a:cs typeface="隶书"/>
              </a:rPr>
              <a:t>施工工艺及</a:t>
            </a:r>
            <a:r>
              <a:rPr lang="zh-CN" altLang="en-US" sz="2000" b="0">
                <a:latin typeface="隶书"/>
                <a:ea typeface="隶书"/>
                <a:cs typeface="隶书"/>
              </a:rPr>
              <a:t>验收方法：</a:t>
            </a:r>
            <a:endParaRPr lang="en-US" altLang="zh-CN" sz="2000" b="0">
              <a:latin typeface="隶书"/>
              <a:ea typeface="隶书"/>
              <a:cs typeface="隶书"/>
            </a:endParaRPr>
          </a:p>
          <a:p>
            <a:pPr>
              <a:lnSpc>
                <a:spcPts val="2400"/>
              </a:lnSpc>
            </a:pPr>
            <a:r>
              <a:rPr lang="en-US" altLang="zh-CN" sz="2000" b="0">
                <a:latin typeface="隶书"/>
                <a:ea typeface="隶书"/>
                <a:cs typeface="隶书"/>
              </a:rPr>
              <a:t>  </a:t>
            </a:r>
            <a:r>
              <a:rPr lang="zh-CN" altLang="en-US" sz="2000" b="0">
                <a:latin typeface="隶书"/>
                <a:ea typeface="隶书"/>
                <a:cs typeface="隶书"/>
              </a:rPr>
              <a:t>地板砖铺贴、木地板铺装、轻质隔墙、石膏板吊顶、木质面板贴墙、</a:t>
            </a:r>
            <a:endParaRPr lang="en-US" altLang="zh-CN" sz="2000" b="0">
              <a:latin typeface="隶书"/>
              <a:ea typeface="隶书"/>
              <a:cs typeface="隶书"/>
            </a:endParaRPr>
          </a:p>
          <a:p>
            <a:pPr>
              <a:lnSpc>
                <a:spcPts val="2400"/>
              </a:lnSpc>
            </a:pPr>
            <a:r>
              <a:rPr lang="en-US" altLang="zh-CN" sz="2000" b="0">
                <a:latin typeface="隶书"/>
                <a:ea typeface="隶书"/>
                <a:cs typeface="隶书"/>
              </a:rPr>
              <a:t>  </a:t>
            </a:r>
            <a:r>
              <a:rPr lang="zh-CN" altLang="en-US" sz="2000" b="0">
                <a:latin typeface="隶书"/>
                <a:ea typeface="隶书"/>
                <a:cs typeface="隶书"/>
              </a:rPr>
              <a:t>铝塑板贴墙、壁纸粘贴、乳胶漆墙面、铝扣板吊顶</a:t>
            </a:r>
            <a:r>
              <a:rPr lang="zh-CN" altLang="zh-CN" sz="2000" b="0">
                <a:latin typeface="隶书"/>
                <a:ea typeface="隶书"/>
                <a:cs typeface="隶书"/>
              </a:rPr>
              <a:t>。</a:t>
            </a:r>
          </a:p>
        </p:txBody>
      </p:sp>
      <p:sp>
        <p:nvSpPr>
          <p:cNvPr id="55" name="KSO_Shape"/>
          <p:cNvSpPr>
            <a:spLocks/>
          </p:cNvSpPr>
          <p:nvPr/>
        </p:nvSpPr>
        <p:spPr bwMode="auto">
          <a:xfrm>
            <a:off x="401638" y="582613"/>
            <a:ext cx="669925" cy="623887"/>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tx2"/>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3" name="矩形 2"/>
          <p:cNvSpPr/>
          <p:nvPr/>
        </p:nvSpPr>
        <p:spPr>
          <a:xfrm>
            <a:off x="2489200" y="836613"/>
            <a:ext cx="2454275" cy="369887"/>
          </a:xfrm>
          <a:prstGeom prst="rect">
            <a:avLst/>
          </a:prstGeom>
        </p:spPr>
        <p:txBody>
          <a:bodyPr wrap="none">
            <a:spAutoFit/>
          </a:bodyPr>
          <a:lstStyle/>
          <a:p>
            <a:pPr>
              <a:defRPr/>
            </a:pPr>
            <a:r>
              <a:rPr lang="en-US" altLang="zh-CN" b="0" dirty="0">
                <a:solidFill>
                  <a:schemeClr val="accent3">
                    <a:lumMod val="75000"/>
                  </a:schemeClr>
                </a:solidFill>
              </a:rPr>
              <a:t>Curriculum objectives </a:t>
            </a:r>
            <a:endParaRPr lang="zh-CN" altLang="en-US" b="0" dirty="0">
              <a:solidFill>
                <a:schemeClr val="accent3">
                  <a:lumMod val="75000"/>
                </a:schemeClr>
              </a:solidFill>
            </a:endParaRPr>
          </a:p>
        </p:txBody>
      </p:sp>
      <p:sp>
        <p:nvSpPr>
          <p:cNvPr id="6" name="矩形 5"/>
          <p:cNvSpPr/>
          <p:nvPr/>
        </p:nvSpPr>
        <p:spPr>
          <a:xfrm>
            <a:off x="1071563" y="1160463"/>
            <a:ext cx="3721100" cy="46037"/>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25" name="矩形 24"/>
          <p:cNvSpPr/>
          <p:nvPr/>
        </p:nvSpPr>
        <p:spPr>
          <a:xfrm>
            <a:off x="1470025" y="1557338"/>
            <a:ext cx="9090025" cy="4103687"/>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7" name="右箭头标注 6"/>
          <p:cNvSpPr/>
          <p:nvPr/>
        </p:nvSpPr>
        <p:spPr>
          <a:xfrm>
            <a:off x="1198563" y="1916113"/>
            <a:ext cx="647700" cy="3327400"/>
          </a:xfrm>
          <a:prstGeom prst="rightArrowCallout">
            <a:avLst>
              <a:gd name="adj1" fmla="val 71946"/>
              <a:gd name="adj2" fmla="val 86451"/>
              <a:gd name="adj3" fmla="val 26881"/>
              <a:gd name="adj4" fmla="val 63998"/>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0" dirty="0">
                <a:latin typeface="微软雅黑" panose="020B0503020204020204" pitchFamily="34" charset="-122"/>
                <a:ea typeface="微软雅黑" panose="020B0503020204020204" pitchFamily="34" charset="-122"/>
              </a:rPr>
              <a:t>知识目标</a:t>
            </a:r>
            <a:endParaRPr lang="en-US" altLang="zh-CN" sz="2400" b="0" dirty="0">
              <a:latin typeface="微软雅黑" panose="020B0503020204020204" pitchFamily="34" charset="-122"/>
              <a:ea typeface="微软雅黑" panose="020B0503020204020204" pitchFamily="34" charset="-122"/>
            </a:endParaRPr>
          </a:p>
          <a:p>
            <a:pPr algn="ctr">
              <a:defRPr/>
            </a:pPr>
            <a:endParaRPr lang="zh-CN" altLang="en-US" b="0" dirty="0">
              <a:latin typeface="微软雅黑" panose="020B0503020204020204" pitchFamily="34" charset="-122"/>
              <a:ea typeface="微软雅黑" panose="020B0503020204020204" pitchFamily="34" charset="-122"/>
            </a:endParaRPr>
          </a:p>
        </p:txBody>
      </p:sp>
      <p:pic>
        <p:nvPicPr>
          <p:cNvPr id="39956" name="Picture 5"/>
          <p:cNvPicPr>
            <a:picLocks noChangeAspect="1" noChangeArrowheads="1"/>
          </p:cNvPicPr>
          <p:nvPr/>
        </p:nvPicPr>
        <p:blipFill>
          <a:blip r:embed="rId4"/>
          <a:srcRect/>
          <a:stretch>
            <a:fillRect/>
          </a:stretch>
        </p:blipFill>
        <p:spPr bwMode="auto">
          <a:xfrm>
            <a:off x="10055225" y="4464050"/>
            <a:ext cx="1389063" cy="1381125"/>
          </a:xfrm>
          <a:prstGeom prst="rect">
            <a:avLst/>
          </a:prstGeom>
          <a:noFill/>
          <a:ln w="9525">
            <a:noFill/>
            <a:miter lim="800000"/>
            <a:headEnd/>
            <a:tailEnd/>
          </a:ln>
        </p:spPr>
      </p:pic>
      <p:sp>
        <p:nvSpPr>
          <p:cNvPr id="10" name="矩形 9"/>
          <p:cNvSpPr/>
          <p:nvPr/>
        </p:nvSpPr>
        <p:spPr>
          <a:xfrm>
            <a:off x="7967663" y="1239838"/>
            <a:ext cx="2447925" cy="460375"/>
          </a:xfrm>
          <a:prstGeom prst="rect">
            <a:avLst/>
          </a:prstGeom>
          <a:solidFill>
            <a:schemeClr val="bg1"/>
          </a:solidFill>
        </p:spPr>
        <p:txBody>
          <a:bodyPr>
            <a:spAutoFit/>
          </a:bodyPr>
          <a:lstStyle/>
          <a:p>
            <a:pPr>
              <a:defRPr/>
            </a:pPr>
            <a:r>
              <a:rPr lang="en-US" altLang="zh-CN" sz="2400" b="0" dirty="0">
                <a:solidFill>
                  <a:schemeClr val="accent3">
                    <a:lumMod val="75000"/>
                  </a:schemeClr>
                </a:solidFill>
              </a:rPr>
              <a:t>Knowledge goal </a:t>
            </a:r>
            <a:endParaRPr lang="zh-CN" altLang="en-US" sz="2400" b="0" dirty="0">
              <a:solidFill>
                <a:schemeClr val="accent3">
                  <a:lumMod val="75000"/>
                </a:schemeClr>
              </a:solidFill>
            </a:endParaRPr>
          </a:p>
        </p:txBody>
      </p:sp>
      <p:sp>
        <p:nvSpPr>
          <p:cNvPr id="28" name="矩形 27"/>
          <p:cNvSpPr/>
          <p:nvPr/>
        </p:nvSpPr>
        <p:spPr>
          <a:xfrm>
            <a:off x="5959573" y="6237312"/>
            <a:ext cx="671413"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9</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35" name="组合 34"/>
          <p:cNvGrpSpPr>
            <a:grpSpLocks/>
          </p:cNvGrpSpPr>
          <p:nvPr/>
        </p:nvGrpSpPr>
        <p:grpSpPr bwMode="auto">
          <a:xfrm>
            <a:off x="0" y="44450"/>
            <a:ext cx="12190413" cy="400050"/>
            <a:chOff x="0" y="44624"/>
            <a:chExt cx="12190486" cy="400110"/>
          </a:xfrm>
        </p:grpSpPr>
        <p:sp>
          <p:nvSpPr>
            <p:cNvPr id="36" name="矩形 35"/>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7"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38" name="TextBox 59"/>
            <p:cNvSpPr>
              <a:spLocks noChangeArrowheads="1"/>
            </p:cNvSpPr>
            <p:nvPr/>
          </p:nvSpPr>
          <p:spPr bwMode="auto">
            <a:xfrm flipH="1">
              <a:off x="3358920" y="44624"/>
              <a:ext cx="2880338" cy="400110"/>
            </a:xfrm>
            <a:prstGeom prst="rect">
              <a:avLst/>
            </a:prstGeom>
            <a:solidFill>
              <a:schemeClr val="accent3"/>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9"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40"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1985" name="组合 9"/>
          <p:cNvGrpSpPr>
            <a:grpSpLocks/>
          </p:cNvGrpSpPr>
          <p:nvPr/>
        </p:nvGrpSpPr>
        <p:grpSpPr bwMode="auto">
          <a:xfrm flipH="1">
            <a:off x="-96838" y="2481263"/>
            <a:ext cx="6840538" cy="3762375"/>
            <a:chOff x="6743701" y="2481585"/>
            <a:chExt cx="5508624" cy="3762375"/>
          </a:xfrm>
        </p:grpSpPr>
        <p:pic>
          <p:nvPicPr>
            <p:cNvPr id="96" name="图片 95"/>
            <p:cNvPicPr>
              <a:picLocks noChangeAspect="1"/>
            </p:cNvPicPr>
            <p:nvPr/>
          </p:nvPicPr>
          <p:blipFill>
            <a:blip r:embed="rId3" cstate="print">
              <a:extLst/>
            </a:blip>
            <a:stretch>
              <a:fillRect/>
            </a:stretch>
          </p:blipFill>
          <p:spPr>
            <a:xfrm>
              <a:off x="6946594" y="2809255"/>
              <a:ext cx="5305731"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1" y="2481585"/>
              <a:ext cx="5447261" cy="37623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pSp>
      <p:sp>
        <p:nvSpPr>
          <p:cNvPr id="150" name="矩形 149"/>
          <p:cNvSpPr/>
          <p:nvPr/>
        </p:nvSpPr>
        <p:spPr>
          <a:xfrm>
            <a:off x="-96838" y="6178550"/>
            <a:ext cx="15049501" cy="706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41996" name="TextBox 3"/>
          <p:cNvSpPr txBox="1">
            <a:spLocks noChangeArrowheads="1"/>
          </p:cNvSpPr>
          <p:nvPr/>
        </p:nvSpPr>
        <p:spPr bwMode="auto">
          <a:xfrm>
            <a:off x="976313" y="889000"/>
            <a:ext cx="2355850" cy="523875"/>
          </a:xfrm>
          <a:prstGeom prst="rect">
            <a:avLst/>
          </a:prstGeom>
          <a:noFill/>
          <a:ln w="9525">
            <a:noFill/>
            <a:miter lim="800000"/>
            <a:headEnd/>
            <a:tailEnd/>
          </a:ln>
        </p:spPr>
        <p:txBody>
          <a:bodyPr>
            <a:spAutoFit/>
          </a:bodyPr>
          <a:lstStyle/>
          <a:p>
            <a:r>
              <a:rPr lang="zh-CN" altLang="en-US" sz="2800" b="0">
                <a:solidFill>
                  <a:schemeClr val="tx2"/>
                </a:solidFill>
                <a:latin typeface="华文隶书"/>
                <a:ea typeface="华文隶书"/>
                <a:cs typeface="华文隶书"/>
              </a:rPr>
              <a:t>课程目标</a:t>
            </a:r>
          </a:p>
        </p:txBody>
      </p:sp>
      <p:sp>
        <p:nvSpPr>
          <p:cNvPr id="26" name="矩形 25"/>
          <p:cNvSpPr/>
          <p:nvPr/>
        </p:nvSpPr>
        <p:spPr>
          <a:xfrm>
            <a:off x="1393825" y="1633538"/>
            <a:ext cx="9234488" cy="409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30" name="矩形 29"/>
          <p:cNvSpPr/>
          <p:nvPr/>
        </p:nvSpPr>
        <p:spPr>
          <a:xfrm>
            <a:off x="2062163" y="1974850"/>
            <a:ext cx="8066087" cy="2606675"/>
          </a:xfrm>
          <a:prstGeom prst="rect">
            <a:avLst/>
          </a:prstGeom>
        </p:spPr>
        <p:txBody>
          <a:bodyPr>
            <a:spAutoFit/>
          </a:bodyPr>
          <a:lstStyle/>
          <a:p>
            <a:pPr>
              <a:lnSpc>
                <a:spcPts val="2800"/>
              </a:lnSpc>
              <a:defRPr/>
            </a:pPr>
            <a:r>
              <a:rPr lang="en-US" altLang="zh-CN" sz="2000" b="0" dirty="0">
                <a:latin typeface="隶书" pitchFamily="49" charset="-122"/>
                <a:ea typeface="隶书" pitchFamily="49" charset="-122"/>
              </a:rPr>
              <a:t>1.</a:t>
            </a:r>
            <a:r>
              <a:rPr lang="zh-CN" altLang="en-US" sz="2000" b="0" dirty="0">
                <a:latin typeface="隶书" pitchFamily="49" charset="-122"/>
                <a:ea typeface="隶书" pitchFamily="49" charset="-122"/>
              </a:rPr>
              <a:t>施工</a:t>
            </a:r>
            <a:r>
              <a:rPr lang="zh-CN" altLang="en-US" sz="2000" b="0" dirty="0">
                <a:solidFill>
                  <a:schemeClr val="accent3">
                    <a:lumMod val="50000"/>
                  </a:schemeClr>
                </a:solidFill>
                <a:latin typeface="黑体" pitchFamily="49" charset="-122"/>
                <a:ea typeface="黑体" pitchFamily="49" charset="-122"/>
              </a:rPr>
              <a:t>（</a:t>
            </a:r>
            <a:r>
              <a:rPr lang="en-US" altLang="zh-CN" sz="2000" b="0" dirty="0">
                <a:solidFill>
                  <a:schemeClr val="accent3">
                    <a:lumMod val="50000"/>
                  </a:schemeClr>
                </a:solidFill>
                <a:latin typeface="黑体" pitchFamily="49" charset="-122"/>
                <a:ea typeface="黑体" pitchFamily="49" charset="-122"/>
              </a:rPr>
              <a:t>construction</a:t>
            </a:r>
            <a:r>
              <a:rPr lang="zh-CN" altLang="en-US" sz="2000" b="0" dirty="0">
                <a:solidFill>
                  <a:schemeClr val="accent3">
                    <a:lumMod val="50000"/>
                  </a:schemeClr>
                </a:solidFill>
                <a:latin typeface="黑体" pitchFamily="49" charset="-122"/>
                <a:ea typeface="黑体" pitchFamily="49" charset="-122"/>
              </a:rPr>
              <a:t>）</a:t>
            </a:r>
            <a:r>
              <a:rPr lang="zh-CN" altLang="en-US" sz="2000" b="0" dirty="0">
                <a:latin typeface="隶书" pitchFamily="49" charset="-122"/>
                <a:ea typeface="隶书" pitchFamily="49" charset="-122"/>
              </a:rPr>
              <a:t>现场注重</a:t>
            </a:r>
            <a:r>
              <a:rPr lang="zh-CN" altLang="zh-CN" sz="2000" b="0" dirty="0">
                <a:latin typeface="隶书" pitchFamily="49" charset="-122"/>
                <a:ea typeface="隶书" pitchFamily="49" charset="-122"/>
              </a:rPr>
              <a:t>节约用水、用电</a:t>
            </a:r>
            <a:r>
              <a:rPr lang="zh-CN" altLang="en-US" sz="2000" b="0" dirty="0">
                <a:latin typeface="隶书" pitchFamily="49" charset="-122"/>
                <a:ea typeface="隶书" pitchFamily="49" charset="-122"/>
              </a:rPr>
              <a:t>，降低工程成本</a:t>
            </a:r>
            <a:endParaRPr lang="en-US" altLang="zh-CN" sz="2000" b="0" dirty="0">
              <a:latin typeface="隶书" pitchFamily="49" charset="-122"/>
              <a:ea typeface="隶书" pitchFamily="49" charset="-122"/>
            </a:endParaRPr>
          </a:p>
          <a:p>
            <a:pPr>
              <a:lnSpc>
                <a:spcPts val="2800"/>
              </a:lnSpc>
              <a:defRPr/>
            </a:pPr>
            <a:r>
              <a:rPr lang="en-US" altLang="zh-CN" sz="2000" b="0" dirty="0">
                <a:latin typeface="隶书" pitchFamily="49" charset="-122"/>
                <a:ea typeface="隶书" pitchFamily="49" charset="-122"/>
              </a:rPr>
              <a:t>  —</a:t>
            </a:r>
            <a:r>
              <a:rPr lang="zh-CN" altLang="en-US" sz="2000" b="0" dirty="0">
                <a:solidFill>
                  <a:srgbClr val="C00000"/>
                </a:solidFill>
                <a:latin typeface="隶书" pitchFamily="49" charset="-122"/>
                <a:ea typeface="隶书" pitchFamily="49" charset="-122"/>
              </a:rPr>
              <a:t>培养环保意识</a:t>
            </a:r>
            <a:r>
              <a:rPr lang="zh-CN" altLang="en-US" sz="2000" b="0" dirty="0">
                <a:latin typeface="隶书" pitchFamily="49" charset="-122"/>
                <a:ea typeface="隶书" pitchFamily="49" charset="-122"/>
              </a:rPr>
              <a:t>；</a:t>
            </a:r>
            <a:endParaRPr lang="en-US" altLang="zh-CN" sz="2000" b="0" dirty="0">
              <a:solidFill>
                <a:srgbClr val="C00000"/>
              </a:solidFill>
              <a:latin typeface="隶书" pitchFamily="49" charset="-122"/>
              <a:ea typeface="隶书" pitchFamily="49" charset="-122"/>
            </a:endParaRPr>
          </a:p>
          <a:p>
            <a:pPr>
              <a:lnSpc>
                <a:spcPts val="2800"/>
              </a:lnSpc>
              <a:defRPr/>
            </a:pPr>
            <a:r>
              <a:rPr lang="en-US" altLang="zh-CN" sz="2000" b="0" dirty="0">
                <a:latin typeface="隶书" pitchFamily="49" charset="-122"/>
                <a:ea typeface="隶书" pitchFamily="49" charset="-122"/>
              </a:rPr>
              <a:t>2.</a:t>
            </a:r>
            <a:r>
              <a:rPr lang="zh-CN" altLang="en-US" sz="2000" b="0" dirty="0">
                <a:latin typeface="隶书" pitchFamily="49" charset="-122"/>
                <a:ea typeface="隶书" pitchFamily="49" charset="-122"/>
              </a:rPr>
              <a:t>交叉施工要有序，工具使用要</a:t>
            </a:r>
            <a:r>
              <a:rPr lang="zh-CN" altLang="zh-CN" sz="2000" b="0" dirty="0">
                <a:latin typeface="隶书" pitchFamily="49" charset="-122"/>
                <a:ea typeface="隶书" pitchFamily="49" charset="-122"/>
              </a:rPr>
              <a:t>规范</a:t>
            </a:r>
            <a:r>
              <a:rPr lang="zh-CN" altLang="en-US" sz="2000" b="0" dirty="0">
                <a:solidFill>
                  <a:schemeClr val="accent3">
                    <a:lumMod val="50000"/>
                  </a:schemeClr>
                </a:solidFill>
                <a:latin typeface="黑体" pitchFamily="49" charset="-122"/>
                <a:ea typeface="黑体" pitchFamily="49" charset="-122"/>
              </a:rPr>
              <a:t>（</a:t>
            </a:r>
            <a:r>
              <a:rPr lang="en-US" altLang="zh-CN" sz="2000" b="0" dirty="0">
                <a:solidFill>
                  <a:schemeClr val="accent3">
                    <a:lumMod val="50000"/>
                  </a:schemeClr>
                </a:solidFill>
                <a:latin typeface="黑体" pitchFamily="49" charset="-122"/>
                <a:ea typeface="黑体" pitchFamily="49" charset="-122"/>
              </a:rPr>
              <a:t>Standard</a:t>
            </a:r>
            <a:r>
              <a:rPr lang="zh-CN" altLang="en-US" sz="2000" b="0" dirty="0">
                <a:solidFill>
                  <a:schemeClr val="accent3">
                    <a:lumMod val="50000"/>
                  </a:schemeClr>
                </a:solidFill>
                <a:latin typeface="黑体" pitchFamily="49" charset="-122"/>
                <a:ea typeface="黑体" pitchFamily="49" charset="-122"/>
              </a:rPr>
              <a:t>）</a:t>
            </a:r>
            <a:r>
              <a:rPr lang="en-US" altLang="zh-CN" sz="2000" b="0" dirty="0">
                <a:solidFill>
                  <a:schemeClr val="accent3">
                    <a:lumMod val="50000"/>
                  </a:schemeClr>
                </a:solidFill>
                <a:latin typeface="黑体" pitchFamily="49" charset="-122"/>
                <a:ea typeface="黑体" pitchFamily="49" charset="-122"/>
              </a:rPr>
              <a:t> </a:t>
            </a:r>
            <a:r>
              <a:rPr lang="en-US" altLang="zh-CN" sz="2000" b="0" dirty="0">
                <a:latin typeface="隶书" pitchFamily="49" charset="-122"/>
                <a:ea typeface="隶书" pitchFamily="49" charset="-122"/>
              </a:rPr>
              <a:t>—</a:t>
            </a:r>
            <a:r>
              <a:rPr lang="zh-CN" altLang="en-US" sz="2000" b="0" dirty="0">
                <a:solidFill>
                  <a:srgbClr val="C00000"/>
                </a:solidFill>
                <a:latin typeface="隶书" pitchFamily="49" charset="-122"/>
                <a:ea typeface="隶书" pitchFamily="49" charset="-122"/>
              </a:rPr>
              <a:t>培养安全意识</a:t>
            </a:r>
            <a:r>
              <a:rPr lang="zh-CN" altLang="zh-CN" sz="2000" b="0" dirty="0">
                <a:latin typeface="隶书" pitchFamily="49" charset="-122"/>
                <a:ea typeface="隶书" pitchFamily="49" charset="-122"/>
              </a:rPr>
              <a:t>；</a:t>
            </a:r>
          </a:p>
          <a:p>
            <a:pPr>
              <a:lnSpc>
                <a:spcPts val="2800"/>
              </a:lnSpc>
              <a:defRPr/>
            </a:pPr>
            <a:r>
              <a:rPr lang="en-US" altLang="zh-CN" sz="2000" b="0" dirty="0">
                <a:latin typeface="隶书" pitchFamily="49" charset="-122"/>
                <a:ea typeface="隶书" pitchFamily="49" charset="-122"/>
              </a:rPr>
              <a:t>3.</a:t>
            </a:r>
            <a:r>
              <a:rPr lang="zh-CN" altLang="en-US" sz="2000" b="0" dirty="0">
                <a:latin typeface="隶书" pitchFamily="49" charset="-122"/>
                <a:ea typeface="隶书" pitchFamily="49" charset="-122"/>
              </a:rPr>
              <a:t>严格施工工艺，确保工程质量</a:t>
            </a:r>
            <a:r>
              <a:rPr lang="en-US" altLang="zh-CN" sz="2000" b="0" dirty="0">
                <a:latin typeface="隶书" pitchFamily="49" charset="-122"/>
                <a:ea typeface="隶书" pitchFamily="49" charset="-122"/>
              </a:rPr>
              <a:t>—</a:t>
            </a:r>
            <a:r>
              <a:rPr lang="zh-CN" altLang="en-US" sz="2000" b="0" dirty="0">
                <a:solidFill>
                  <a:srgbClr val="C00000"/>
                </a:solidFill>
                <a:latin typeface="隶书" pitchFamily="49" charset="-122"/>
                <a:ea typeface="隶书" pitchFamily="49" charset="-122"/>
              </a:rPr>
              <a:t>培养责任意识、质量意识</a:t>
            </a:r>
            <a:r>
              <a:rPr lang="zh-CN" altLang="en-US" sz="2000" b="0" dirty="0">
                <a:latin typeface="隶书" pitchFamily="49" charset="-122"/>
                <a:ea typeface="隶书" pitchFamily="49" charset="-122"/>
              </a:rPr>
              <a:t>；</a:t>
            </a:r>
            <a:endParaRPr lang="en-US" altLang="zh-CN" sz="2000" b="0" dirty="0">
              <a:latin typeface="隶书" pitchFamily="49" charset="-122"/>
              <a:ea typeface="隶书" pitchFamily="49" charset="-122"/>
            </a:endParaRPr>
          </a:p>
          <a:p>
            <a:pPr>
              <a:lnSpc>
                <a:spcPts val="2800"/>
              </a:lnSpc>
              <a:defRPr/>
            </a:pPr>
            <a:r>
              <a:rPr lang="en-US" altLang="zh-CN" sz="2000" b="0" dirty="0">
                <a:latin typeface="隶书" pitchFamily="49" charset="-122"/>
                <a:ea typeface="隶书" pitchFamily="49" charset="-122"/>
              </a:rPr>
              <a:t>4.</a:t>
            </a:r>
            <a:r>
              <a:rPr lang="zh-CN" altLang="en-US" sz="2000" b="0" dirty="0">
                <a:latin typeface="隶书" pitchFamily="49" charset="-122"/>
                <a:ea typeface="隶书" pitchFamily="49" charset="-122"/>
              </a:rPr>
              <a:t>善于运用新型材料，掌握新工艺</a:t>
            </a:r>
            <a:r>
              <a:rPr lang="en-US" altLang="zh-CN" sz="2000" b="0" dirty="0">
                <a:latin typeface="隶书" pitchFamily="49" charset="-122"/>
                <a:ea typeface="隶书" pitchFamily="49" charset="-122"/>
              </a:rPr>
              <a:t>—</a:t>
            </a:r>
            <a:r>
              <a:rPr lang="zh-CN" altLang="en-US" sz="2000" b="0" dirty="0">
                <a:solidFill>
                  <a:srgbClr val="C00000"/>
                </a:solidFill>
                <a:latin typeface="隶书" pitchFamily="49" charset="-122"/>
                <a:ea typeface="隶书" pitchFamily="49" charset="-122"/>
              </a:rPr>
              <a:t>培养</a:t>
            </a:r>
            <a:r>
              <a:rPr lang="zh-CN" altLang="zh-CN" sz="2000" b="0" dirty="0">
                <a:solidFill>
                  <a:srgbClr val="C00000"/>
                </a:solidFill>
                <a:latin typeface="隶书" pitchFamily="49" charset="-122"/>
                <a:ea typeface="隶书" pitchFamily="49" charset="-122"/>
              </a:rPr>
              <a:t>创新</a:t>
            </a:r>
            <a:r>
              <a:rPr lang="zh-CN" altLang="en-US" sz="2000" b="0" dirty="0">
                <a:solidFill>
                  <a:srgbClr val="C00000"/>
                </a:solidFill>
                <a:latin typeface="隶书" pitchFamily="49" charset="-122"/>
                <a:ea typeface="隶书" pitchFamily="49" charset="-122"/>
              </a:rPr>
              <a:t>意识</a:t>
            </a:r>
            <a:r>
              <a:rPr lang="zh-CN" altLang="en-US" sz="2000" b="0" dirty="0">
                <a:latin typeface="隶书" pitchFamily="49" charset="-122"/>
                <a:ea typeface="隶书" pitchFamily="49" charset="-122"/>
              </a:rPr>
              <a:t>；</a:t>
            </a:r>
            <a:endParaRPr lang="en-US" altLang="zh-CN" sz="2000" b="0" dirty="0">
              <a:latin typeface="隶书" pitchFamily="49" charset="-122"/>
              <a:ea typeface="隶书" pitchFamily="49" charset="-122"/>
            </a:endParaRPr>
          </a:p>
          <a:p>
            <a:pPr>
              <a:lnSpc>
                <a:spcPts val="2800"/>
              </a:lnSpc>
              <a:defRPr/>
            </a:pPr>
            <a:r>
              <a:rPr lang="en-US" altLang="zh-CN" sz="2000" b="0" dirty="0">
                <a:latin typeface="隶书" pitchFamily="49" charset="-122"/>
                <a:ea typeface="隶书" pitchFamily="49" charset="-122"/>
              </a:rPr>
              <a:t>5.</a:t>
            </a:r>
            <a:r>
              <a:rPr lang="zh-CN" altLang="en-US" sz="2000" b="0" dirty="0">
                <a:latin typeface="隶书" pitchFamily="49" charset="-122"/>
                <a:ea typeface="隶书" pitchFamily="49" charset="-122"/>
              </a:rPr>
              <a:t>施工现场材料堆放整齐、工具摆放有序</a:t>
            </a:r>
            <a:r>
              <a:rPr lang="en-US" altLang="zh-CN" sz="2000" b="0" dirty="0">
                <a:latin typeface="隶书" pitchFamily="49" charset="-122"/>
                <a:ea typeface="隶书" pitchFamily="49" charset="-122"/>
              </a:rPr>
              <a:t>—</a:t>
            </a:r>
            <a:r>
              <a:rPr lang="zh-CN" altLang="en-US" sz="2000" b="0" dirty="0">
                <a:solidFill>
                  <a:srgbClr val="C00000"/>
                </a:solidFill>
                <a:latin typeface="隶书" pitchFamily="49" charset="-122"/>
                <a:ea typeface="隶书" pitchFamily="49" charset="-122"/>
              </a:rPr>
              <a:t>注重维护公司的企业形象</a:t>
            </a:r>
            <a:r>
              <a:rPr lang="zh-CN" altLang="en-US" sz="2000" b="0" dirty="0">
                <a:latin typeface="隶书" pitchFamily="49" charset="-122"/>
                <a:ea typeface="隶书" pitchFamily="49" charset="-122"/>
              </a:rPr>
              <a:t>；</a:t>
            </a:r>
            <a:endParaRPr lang="en-US" altLang="zh-CN" sz="2000" b="0" dirty="0">
              <a:latin typeface="隶书" pitchFamily="49" charset="-122"/>
              <a:ea typeface="隶书" pitchFamily="49" charset="-122"/>
            </a:endParaRPr>
          </a:p>
          <a:p>
            <a:pPr>
              <a:lnSpc>
                <a:spcPts val="2800"/>
              </a:lnSpc>
              <a:defRPr/>
            </a:pPr>
            <a:r>
              <a:rPr lang="en-US" altLang="zh-CN" sz="2000" b="0" dirty="0">
                <a:latin typeface="隶书" pitchFamily="49" charset="-122"/>
                <a:ea typeface="隶书" pitchFamily="49" charset="-122"/>
              </a:rPr>
              <a:t>6.</a:t>
            </a:r>
            <a:r>
              <a:rPr lang="zh-CN" altLang="en-US" sz="2000" b="0" dirty="0">
                <a:latin typeface="隶书" pitchFamily="49" charset="-122"/>
                <a:ea typeface="隶书" pitchFamily="49" charset="-122"/>
              </a:rPr>
              <a:t>合作完成项目</a:t>
            </a:r>
            <a:r>
              <a:rPr lang="zh-CN" altLang="en-US" sz="2000" b="0" dirty="0">
                <a:solidFill>
                  <a:schemeClr val="accent3">
                    <a:lumMod val="50000"/>
                  </a:schemeClr>
                </a:solidFill>
                <a:latin typeface="黑体" pitchFamily="49" charset="-122"/>
                <a:ea typeface="黑体" pitchFamily="49" charset="-122"/>
              </a:rPr>
              <a:t>（</a:t>
            </a:r>
            <a:r>
              <a:rPr lang="en-US" altLang="zh-CN" sz="2000" b="0" dirty="0">
                <a:solidFill>
                  <a:schemeClr val="accent3">
                    <a:lumMod val="50000"/>
                  </a:schemeClr>
                </a:solidFill>
                <a:latin typeface="黑体" pitchFamily="49" charset="-122"/>
                <a:ea typeface="黑体" pitchFamily="49" charset="-122"/>
              </a:rPr>
              <a:t>project</a:t>
            </a:r>
            <a:r>
              <a:rPr lang="zh-CN" altLang="en-US" sz="2000" b="0" dirty="0">
                <a:solidFill>
                  <a:schemeClr val="accent3">
                    <a:lumMod val="50000"/>
                  </a:schemeClr>
                </a:solidFill>
                <a:latin typeface="黑体" pitchFamily="49" charset="-122"/>
                <a:ea typeface="黑体" pitchFamily="49" charset="-122"/>
              </a:rPr>
              <a:t>）</a:t>
            </a:r>
            <a:r>
              <a:rPr lang="zh-CN" altLang="en-US" sz="2000" b="0" dirty="0">
                <a:latin typeface="隶书" pitchFamily="49" charset="-122"/>
                <a:ea typeface="隶书" pitchFamily="49" charset="-122"/>
              </a:rPr>
              <a:t>时，要注重与工友的交流</a:t>
            </a:r>
            <a:r>
              <a:rPr lang="en-US" altLang="zh-CN" sz="2000" b="0" dirty="0">
                <a:latin typeface="隶书" pitchFamily="49" charset="-122"/>
                <a:ea typeface="隶书" pitchFamily="49" charset="-122"/>
              </a:rPr>
              <a:t>—</a:t>
            </a:r>
            <a:r>
              <a:rPr lang="zh-CN" altLang="en-US" sz="2000" b="0" dirty="0">
                <a:solidFill>
                  <a:srgbClr val="C00000"/>
                </a:solidFill>
                <a:latin typeface="隶书" pitchFamily="49" charset="-122"/>
                <a:ea typeface="隶书" pitchFamily="49" charset="-122"/>
              </a:rPr>
              <a:t>培养协作意识</a:t>
            </a:r>
            <a:r>
              <a:rPr lang="zh-CN" altLang="en-US" sz="2000" b="0" dirty="0">
                <a:latin typeface="隶书" pitchFamily="49" charset="-122"/>
                <a:ea typeface="隶书" pitchFamily="49" charset="-122"/>
              </a:rPr>
              <a:t>。</a:t>
            </a:r>
            <a:endParaRPr lang="zh-CN" altLang="zh-CN" sz="2000" b="0" dirty="0">
              <a:latin typeface="隶书" pitchFamily="49" charset="-122"/>
              <a:ea typeface="隶书" pitchFamily="49" charset="-122"/>
            </a:endParaRPr>
          </a:p>
        </p:txBody>
      </p:sp>
      <p:sp>
        <p:nvSpPr>
          <p:cNvPr id="55" name="KSO_Shape"/>
          <p:cNvSpPr>
            <a:spLocks/>
          </p:cNvSpPr>
          <p:nvPr/>
        </p:nvSpPr>
        <p:spPr bwMode="auto">
          <a:xfrm>
            <a:off x="401638" y="727075"/>
            <a:ext cx="669925" cy="6223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tx2"/>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3" name="矩形 2"/>
          <p:cNvSpPr/>
          <p:nvPr/>
        </p:nvSpPr>
        <p:spPr>
          <a:xfrm>
            <a:off x="2489200" y="981075"/>
            <a:ext cx="2454275" cy="368300"/>
          </a:xfrm>
          <a:prstGeom prst="rect">
            <a:avLst/>
          </a:prstGeom>
        </p:spPr>
        <p:txBody>
          <a:bodyPr wrap="none">
            <a:spAutoFit/>
          </a:bodyPr>
          <a:lstStyle/>
          <a:p>
            <a:pPr>
              <a:defRPr/>
            </a:pPr>
            <a:r>
              <a:rPr lang="en-US" altLang="zh-CN" b="0" dirty="0">
                <a:solidFill>
                  <a:schemeClr val="accent3">
                    <a:lumMod val="75000"/>
                  </a:schemeClr>
                </a:solidFill>
              </a:rPr>
              <a:t>Curriculum objectives </a:t>
            </a:r>
            <a:endParaRPr lang="zh-CN" altLang="en-US" b="0" dirty="0">
              <a:solidFill>
                <a:schemeClr val="accent3">
                  <a:lumMod val="75000"/>
                </a:schemeClr>
              </a:solidFill>
            </a:endParaRPr>
          </a:p>
        </p:txBody>
      </p:sp>
      <p:sp>
        <p:nvSpPr>
          <p:cNvPr id="6" name="矩形 5"/>
          <p:cNvSpPr/>
          <p:nvPr/>
        </p:nvSpPr>
        <p:spPr>
          <a:xfrm>
            <a:off x="1071563" y="1304925"/>
            <a:ext cx="3721100" cy="444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27" name="矩形 26"/>
          <p:cNvSpPr/>
          <p:nvPr/>
        </p:nvSpPr>
        <p:spPr>
          <a:xfrm>
            <a:off x="1470025" y="1700213"/>
            <a:ext cx="9090025" cy="396081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7" name="右箭头标注 6"/>
          <p:cNvSpPr/>
          <p:nvPr/>
        </p:nvSpPr>
        <p:spPr>
          <a:xfrm>
            <a:off x="1198563" y="2263775"/>
            <a:ext cx="647700" cy="2817813"/>
          </a:xfrm>
          <a:prstGeom prst="rightArrowCallout">
            <a:avLst>
              <a:gd name="adj1" fmla="val 71946"/>
              <a:gd name="adj2" fmla="val 86451"/>
              <a:gd name="adj3" fmla="val 26881"/>
              <a:gd name="adj4" fmla="val 63998"/>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0" dirty="0">
                <a:solidFill>
                  <a:schemeClr val="bg1"/>
                </a:solidFill>
                <a:latin typeface="微软雅黑" panose="020B0503020204020204" pitchFamily="34" charset="-122"/>
                <a:ea typeface="微软雅黑" panose="020B0503020204020204" pitchFamily="34" charset="-122"/>
              </a:rPr>
              <a:t>素质目标</a:t>
            </a:r>
            <a:endParaRPr lang="en-US" altLang="zh-CN" sz="2400" b="0" dirty="0">
              <a:solidFill>
                <a:schemeClr val="bg1"/>
              </a:solidFill>
              <a:latin typeface="微软雅黑" panose="020B0503020204020204" pitchFamily="34" charset="-122"/>
              <a:ea typeface="微软雅黑" panose="020B0503020204020204" pitchFamily="34" charset="-122"/>
            </a:endParaRPr>
          </a:p>
          <a:p>
            <a:pPr algn="ctr">
              <a:defRPr/>
            </a:pPr>
            <a:endParaRPr lang="zh-CN" altLang="en-US" b="0" dirty="0">
              <a:latin typeface="微软雅黑" panose="020B0503020204020204" pitchFamily="34" charset="-122"/>
              <a:ea typeface="微软雅黑" panose="020B0503020204020204" pitchFamily="34" charset="-122"/>
            </a:endParaRPr>
          </a:p>
        </p:txBody>
      </p:sp>
      <p:sp>
        <p:nvSpPr>
          <p:cNvPr id="10" name="矩形 9"/>
          <p:cNvSpPr/>
          <p:nvPr/>
        </p:nvSpPr>
        <p:spPr>
          <a:xfrm>
            <a:off x="8543925" y="1412875"/>
            <a:ext cx="1871663" cy="461963"/>
          </a:xfrm>
          <a:prstGeom prst="rect">
            <a:avLst/>
          </a:prstGeom>
          <a:solidFill>
            <a:schemeClr val="bg1"/>
          </a:solidFill>
        </p:spPr>
        <p:txBody>
          <a:bodyPr>
            <a:spAutoFit/>
          </a:bodyPr>
          <a:lstStyle/>
          <a:p>
            <a:pPr>
              <a:defRPr/>
            </a:pPr>
            <a:r>
              <a:rPr lang="en-US" altLang="zh-CN" sz="2400" b="0" dirty="0">
                <a:solidFill>
                  <a:schemeClr val="accent3">
                    <a:lumMod val="75000"/>
                  </a:schemeClr>
                </a:solidFill>
              </a:rPr>
              <a:t>Quality goal </a:t>
            </a:r>
            <a:endParaRPr lang="zh-CN" altLang="en-US" sz="2400" b="0" dirty="0">
              <a:solidFill>
                <a:schemeClr val="accent3">
                  <a:lumMod val="75000"/>
                </a:schemeClr>
              </a:solidFill>
            </a:endParaRPr>
          </a:p>
        </p:txBody>
      </p:sp>
      <p:pic>
        <p:nvPicPr>
          <p:cNvPr id="42005" name="Picture 6"/>
          <p:cNvPicPr>
            <a:picLocks noChangeAspect="1" noChangeArrowheads="1"/>
          </p:cNvPicPr>
          <p:nvPr/>
        </p:nvPicPr>
        <p:blipFill>
          <a:blip r:embed="rId4"/>
          <a:srcRect/>
          <a:stretch>
            <a:fillRect/>
          </a:stretch>
        </p:blipFill>
        <p:spPr bwMode="auto">
          <a:xfrm>
            <a:off x="9767888" y="4510088"/>
            <a:ext cx="1223962" cy="1439862"/>
          </a:xfrm>
          <a:prstGeom prst="rect">
            <a:avLst/>
          </a:prstGeom>
          <a:noFill/>
          <a:ln w="9525">
            <a:noFill/>
            <a:miter lim="800000"/>
            <a:headEnd/>
            <a:tailEnd/>
          </a:ln>
        </p:spPr>
      </p:pic>
      <p:sp>
        <p:nvSpPr>
          <p:cNvPr id="29" name="矩形 28"/>
          <p:cNvSpPr/>
          <p:nvPr/>
        </p:nvSpPr>
        <p:spPr>
          <a:xfrm>
            <a:off x="5959573" y="6237312"/>
            <a:ext cx="671413"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10</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28" name="组合 27"/>
          <p:cNvGrpSpPr>
            <a:grpSpLocks/>
          </p:cNvGrpSpPr>
          <p:nvPr/>
        </p:nvGrpSpPr>
        <p:grpSpPr bwMode="auto">
          <a:xfrm>
            <a:off x="0" y="44450"/>
            <a:ext cx="12190413" cy="400050"/>
            <a:chOff x="0" y="44624"/>
            <a:chExt cx="12190486" cy="400110"/>
          </a:xfrm>
        </p:grpSpPr>
        <p:sp>
          <p:nvSpPr>
            <p:cNvPr id="31" name="矩形 30"/>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2"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33" name="TextBox 59"/>
            <p:cNvSpPr>
              <a:spLocks noChangeArrowheads="1"/>
            </p:cNvSpPr>
            <p:nvPr/>
          </p:nvSpPr>
          <p:spPr bwMode="auto">
            <a:xfrm flipH="1">
              <a:off x="3358920" y="44624"/>
              <a:ext cx="2880338" cy="400110"/>
            </a:xfrm>
            <a:prstGeom prst="rect">
              <a:avLst/>
            </a:prstGeom>
            <a:solidFill>
              <a:schemeClr val="accent3"/>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4"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5"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 name="矩形 149"/>
          <p:cNvSpPr/>
          <p:nvPr/>
        </p:nvSpPr>
        <p:spPr>
          <a:xfrm>
            <a:off x="-96838" y="6178550"/>
            <a:ext cx="15049501" cy="706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44043" name="TextBox 3"/>
          <p:cNvSpPr txBox="1">
            <a:spLocks noChangeArrowheads="1"/>
          </p:cNvSpPr>
          <p:nvPr/>
        </p:nvSpPr>
        <p:spPr bwMode="auto">
          <a:xfrm>
            <a:off x="695325" y="746125"/>
            <a:ext cx="5183188" cy="522288"/>
          </a:xfrm>
          <a:prstGeom prst="rect">
            <a:avLst/>
          </a:prstGeom>
          <a:noFill/>
          <a:ln w="9525">
            <a:noFill/>
            <a:miter lim="800000"/>
            <a:headEnd/>
            <a:tailEnd/>
          </a:ln>
        </p:spPr>
        <p:txBody>
          <a:bodyPr>
            <a:spAutoFit/>
          </a:bodyPr>
          <a:lstStyle/>
          <a:p>
            <a:r>
              <a:rPr lang="zh-CN" altLang="en-US" sz="2800" b="0">
                <a:solidFill>
                  <a:schemeClr val="tx2"/>
                </a:solidFill>
                <a:latin typeface="华文隶书"/>
                <a:ea typeface="华文隶书"/>
                <a:cs typeface="华文隶书"/>
              </a:rPr>
              <a:t>重构学习内容</a:t>
            </a:r>
            <a:r>
              <a:rPr lang="en-US" altLang="zh-CN" sz="2800" b="0">
                <a:solidFill>
                  <a:schemeClr val="tx2"/>
                </a:solidFill>
                <a:latin typeface="华文隶书"/>
                <a:ea typeface="华文隶书"/>
                <a:cs typeface="华文隶书"/>
              </a:rPr>
              <a:t>  </a:t>
            </a:r>
            <a:endParaRPr lang="zh-CN" altLang="en-US" sz="2800" b="0">
              <a:solidFill>
                <a:schemeClr val="tx2"/>
              </a:solidFill>
              <a:latin typeface="华文隶书"/>
              <a:ea typeface="华文隶书"/>
              <a:cs typeface="华文隶书"/>
            </a:endParaRPr>
          </a:p>
        </p:txBody>
      </p:sp>
      <p:pic>
        <p:nvPicPr>
          <p:cNvPr id="9" name="图片 8"/>
          <p:cNvPicPr>
            <a:picLocks noChangeAspect="1"/>
          </p:cNvPicPr>
          <p:nvPr/>
        </p:nvPicPr>
        <p:blipFill>
          <a:blip r:embed="rId3"/>
          <a:srcRect/>
          <a:stretch>
            <a:fillRect/>
          </a:stretch>
        </p:blipFill>
        <p:spPr bwMode="auto">
          <a:xfrm>
            <a:off x="190500" y="1216025"/>
            <a:ext cx="7200900" cy="3987800"/>
          </a:xfrm>
          <a:prstGeom prst="rect">
            <a:avLst/>
          </a:prstGeom>
          <a:noFill/>
          <a:ln w="9525">
            <a:noFill/>
            <a:miter lim="800000"/>
            <a:headEnd/>
            <a:tailEnd/>
          </a:ln>
        </p:spPr>
      </p:pic>
      <p:pic>
        <p:nvPicPr>
          <p:cNvPr id="7" name="图片 6"/>
          <p:cNvPicPr>
            <a:picLocks noChangeAspect="1"/>
          </p:cNvPicPr>
          <p:nvPr/>
        </p:nvPicPr>
        <p:blipFill>
          <a:blip r:embed="rId4"/>
          <a:srcRect/>
          <a:stretch>
            <a:fillRect/>
          </a:stretch>
        </p:blipFill>
        <p:spPr bwMode="auto">
          <a:xfrm>
            <a:off x="190500" y="1216025"/>
            <a:ext cx="7200900" cy="3987800"/>
          </a:xfrm>
          <a:prstGeom prst="rect">
            <a:avLst/>
          </a:prstGeom>
          <a:noFill/>
          <a:ln w="9525">
            <a:noFill/>
            <a:miter lim="800000"/>
            <a:headEnd/>
            <a:tailEnd/>
          </a:ln>
        </p:spPr>
      </p:pic>
      <p:pic>
        <p:nvPicPr>
          <p:cNvPr id="10" name="图片 9"/>
          <p:cNvPicPr>
            <a:picLocks noChangeAspect="1"/>
          </p:cNvPicPr>
          <p:nvPr/>
        </p:nvPicPr>
        <p:blipFill>
          <a:blip r:embed="rId5"/>
          <a:srcRect/>
          <a:stretch>
            <a:fillRect/>
          </a:stretch>
        </p:blipFill>
        <p:spPr bwMode="auto">
          <a:xfrm>
            <a:off x="190500" y="1216025"/>
            <a:ext cx="7200900" cy="3987800"/>
          </a:xfrm>
          <a:prstGeom prst="rect">
            <a:avLst/>
          </a:prstGeom>
          <a:noFill/>
          <a:ln w="9525">
            <a:noFill/>
            <a:miter lim="800000"/>
            <a:headEnd/>
            <a:tailEnd/>
          </a:ln>
        </p:spPr>
      </p:pic>
      <p:pic>
        <p:nvPicPr>
          <p:cNvPr id="12" name="图片 11"/>
          <p:cNvPicPr>
            <a:picLocks noChangeAspect="1"/>
          </p:cNvPicPr>
          <p:nvPr/>
        </p:nvPicPr>
        <p:blipFill>
          <a:blip r:embed="rId6"/>
          <a:srcRect/>
          <a:stretch>
            <a:fillRect/>
          </a:stretch>
        </p:blipFill>
        <p:spPr bwMode="auto">
          <a:xfrm>
            <a:off x="190500" y="1216025"/>
            <a:ext cx="7200900" cy="3987800"/>
          </a:xfrm>
          <a:prstGeom prst="rect">
            <a:avLst/>
          </a:prstGeom>
          <a:noFill/>
          <a:ln w="9525">
            <a:noFill/>
            <a:miter lim="800000"/>
            <a:headEnd/>
            <a:tailEnd/>
          </a:ln>
        </p:spPr>
      </p:pic>
      <p:pic>
        <p:nvPicPr>
          <p:cNvPr id="13" name="图片 12"/>
          <p:cNvPicPr>
            <a:picLocks noChangeAspect="1"/>
          </p:cNvPicPr>
          <p:nvPr/>
        </p:nvPicPr>
        <p:blipFill>
          <a:blip r:embed="rId7"/>
          <a:srcRect/>
          <a:stretch>
            <a:fillRect/>
          </a:stretch>
        </p:blipFill>
        <p:spPr bwMode="auto">
          <a:xfrm>
            <a:off x="190500" y="1216025"/>
            <a:ext cx="7200900" cy="3987800"/>
          </a:xfrm>
          <a:prstGeom prst="rect">
            <a:avLst/>
          </a:prstGeom>
          <a:noFill/>
          <a:ln w="9525">
            <a:noFill/>
            <a:miter lim="800000"/>
            <a:headEnd/>
            <a:tailEnd/>
          </a:ln>
        </p:spPr>
      </p:pic>
      <p:sp>
        <p:nvSpPr>
          <p:cNvPr id="44" name="KSO_Shape"/>
          <p:cNvSpPr>
            <a:spLocks/>
          </p:cNvSpPr>
          <p:nvPr/>
        </p:nvSpPr>
        <p:spPr bwMode="auto">
          <a:xfrm>
            <a:off x="190500" y="582613"/>
            <a:ext cx="598488" cy="54292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tx2"/>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63" name="对角圆角矩形 62"/>
          <p:cNvSpPr/>
          <p:nvPr/>
        </p:nvSpPr>
        <p:spPr>
          <a:xfrm>
            <a:off x="7535863" y="1176338"/>
            <a:ext cx="4429125" cy="311150"/>
          </a:xfrm>
          <a:prstGeom prst="round2Diag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0">
              <a:latin typeface="黑体" pitchFamily="49" charset="-122"/>
              <a:ea typeface="黑体" pitchFamily="49" charset="-122"/>
            </a:endParaRPr>
          </a:p>
        </p:txBody>
      </p:sp>
      <p:grpSp>
        <p:nvGrpSpPr>
          <p:cNvPr id="6" name="组合 5"/>
          <p:cNvGrpSpPr>
            <a:grpSpLocks/>
          </p:cNvGrpSpPr>
          <p:nvPr/>
        </p:nvGrpSpPr>
        <p:grpSpPr bwMode="auto">
          <a:xfrm>
            <a:off x="7535863" y="4289427"/>
            <a:ext cx="4429125" cy="898525"/>
            <a:chOff x="7535366" y="4288794"/>
            <a:chExt cx="4430026" cy="899104"/>
          </a:xfrm>
        </p:grpSpPr>
        <p:sp>
          <p:nvSpPr>
            <p:cNvPr id="14" name="对角圆角矩形 13"/>
            <p:cNvSpPr/>
            <p:nvPr/>
          </p:nvSpPr>
          <p:spPr>
            <a:xfrm>
              <a:off x="7535366" y="4365043"/>
              <a:ext cx="4430026" cy="822855"/>
            </a:xfrm>
            <a:prstGeom prst="round2Diag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0">
                <a:latin typeface="微软雅黑" panose="020B0503020204020204" pitchFamily="34" charset="-122"/>
                <a:ea typeface="微软雅黑" panose="020B0503020204020204" pitchFamily="34" charset="-122"/>
              </a:endParaRPr>
            </a:p>
          </p:txBody>
        </p:sp>
        <p:sp>
          <p:nvSpPr>
            <p:cNvPr id="44078" name="TextBox 10"/>
            <p:cNvSpPr txBox="1">
              <a:spLocks noChangeArrowheads="1"/>
            </p:cNvSpPr>
            <p:nvPr/>
          </p:nvSpPr>
          <p:spPr bwMode="auto">
            <a:xfrm>
              <a:off x="7535366" y="4288794"/>
              <a:ext cx="1549706" cy="338554"/>
            </a:xfrm>
            <a:prstGeom prst="rect">
              <a:avLst/>
            </a:prstGeom>
            <a:noFill/>
            <a:ln w="9525">
              <a:noFill/>
              <a:miter lim="800000"/>
              <a:headEnd/>
              <a:tailEnd/>
            </a:ln>
          </p:spPr>
          <p:txBody>
            <a:bodyPr>
              <a:spAutoFit/>
            </a:bodyPr>
            <a:lstStyle/>
            <a:p>
              <a:r>
                <a:rPr lang="en-US" altLang="zh-CN" sz="1600" b="0">
                  <a:solidFill>
                    <a:schemeClr val="bg1"/>
                  </a:solidFill>
                  <a:latin typeface="黑体" pitchFamily="49" charset="-122"/>
                  <a:ea typeface="黑体" pitchFamily="49" charset="-122"/>
                </a:rPr>
                <a:t>1</a:t>
              </a:r>
              <a:r>
                <a:rPr lang="zh-CN" altLang="en-US" sz="1600" b="0">
                  <a:solidFill>
                    <a:schemeClr val="bg1"/>
                  </a:solidFill>
                  <a:latin typeface="黑体" pitchFamily="49" charset="-122"/>
                  <a:ea typeface="黑体" pitchFamily="49" charset="-122"/>
                </a:rPr>
                <a:t>地面工程</a:t>
              </a:r>
            </a:p>
          </p:txBody>
        </p:sp>
        <p:grpSp>
          <p:nvGrpSpPr>
            <p:cNvPr id="44079" name="组合 16"/>
            <p:cNvGrpSpPr>
              <a:grpSpLocks/>
            </p:cNvGrpSpPr>
            <p:nvPr/>
          </p:nvGrpSpPr>
          <p:grpSpPr bwMode="auto">
            <a:xfrm>
              <a:off x="8869048" y="4314583"/>
              <a:ext cx="2029991" cy="613693"/>
              <a:chOff x="8869048" y="4665304"/>
              <a:chExt cx="2029991" cy="737116"/>
            </a:xfrm>
          </p:grpSpPr>
          <p:sp>
            <p:nvSpPr>
              <p:cNvPr id="44080" name="TextBox 44"/>
              <p:cNvSpPr txBox="1">
                <a:spLocks noChangeArrowheads="1"/>
              </p:cNvSpPr>
              <p:nvPr/>
            </p:nvSpPr>
            <p:spPr bwMode="auto">
              <a:xfrm>
                <a:off x="8869048" y="4665304"/>
                <a:ext cx="2029991" cy="406644"/>
              </a:xfrm>
              <a:prstGeom prst="rect">
                <a:avLst/>
              </a:prstGeom>
              <a:noFill/>
              <a:ln w="9525">
                <a:noFill/>
                <a:miter lim="800000"/>
                <a:headEnd/>
                <a:tailEnd/>
              </a:ln>
            </p:spPr>
            <p:txBody>
              <a:bodyPr>
                <a:spAutoFit/>
              </a:bodyPr>
              <a:lstStyle/>
              <a:p>
                <a:r>
                  <a:rPr lang="zh-CN" altLang="en-US" sz="1600" b="0">
                    <a:solidFill>
                      <a:schemeClr val="bg1"/>
                    </a:solidFill>
                    <a:latin typeface="黑体" pitchFamily="49" charset="-122"/>
                    <a:ea typeface="黑体" pitchFamily="49" charset="-122"/>
                  </a:rPr>
                  <a:t>地板砖铺贴工程</a:t>
                </a:r>
              </a:p>
            </p:txBody>
          </p:sp>
          <p:sp>
            <p:nvSpPr>
              <p:cNvPr id="44081" name="TextBox 45"/>
              <p:cNvSpPr txBox="1">
                <a:spLocks noChangeArrowheads="1"/>
              </p:cNvSpPr>
              <p:nvPr/>
            </p:nvSpPr>
            <p:spPr bwMode="auto">
              <a:xfrm>
                <a:off x="8869048" y="4995778"/>
                <a:ext cx="2029991" cy="406642"/>
              </a:xfrm>
              <a:prstGeom prst="rect">
                <a:avLst/>
              </a:prstGeom>
              <a:noFill/>
              <a:ln w="9525">
                <a:noFill/>
                <a:miter lim="800000"/>
                <a:headEnd/>
                <a:tailEnd/>
              </a:ln>
            </p:spPr>
            <p:txBody>
              <a:bodyPr>
                <a:spAutoFit/>
              </a:bodyPr>
              <a:lstStyle/>
              <a:p>
                <a:r>
                  <a:rPr lang="zh-CN" altLang="en-US" sz="1600" b="0">
                    <a:solidFill>
                      <a:schemeClr val="bg1"/>
                    </a:solidFill>
                    <a:latin typeface="黑体" pitchFamily="49" charset="-122"/>
                    <a:ea typeface="黑体" pitchFamily="49" charset="-122"/>
                  </a:rPr>
                  <a:t>木地板铺贴工程</a:t>
                </a:r>
              </a:p>
            </p:txBody>
          </p:sp>
        </p:grpSp>
      </p:grpSp>
      <p:grpSp>
        <p:nvGrpSpPr>
          <p:cNvPr id="8" name="组合 7"/>
          <p:cNvGrpSpPr>
            <a:grpSpLocks/>
          </p:cNvGrpSpPr>
          <p:nvPr/>
        </p:nvGrpSpPr>
        <p:grpSpPr bwMode="auto">
          <a:xfrm>
            <a:off x="7535863" y="1578473"/>
            <a:ext cx="4606925" cy="796426"/>
            <a:chOff x="7535366" y="1577940"/>
            <a:chExt cx="4607628" cy="796884"/>
          </a:xfrm>
        </p:grpSpPr>
        <p:sp>
          <p:nvSpPr>
            <p:cNvPr id="61" name="对角圆角矩形 60"/>
            <p:cNvSpPr/>
            <p:nvPr/>
          </p:nvSpPr>
          <p:spPr>
            <a:xfrm>
              <a:off x="7535366" y="1636213"/>
              <a:ext cx="4429801" cy="738611"/>
            </a:xfrm>
            <a:prstGeom prst="round2Diag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0">
                <a:latin typeface="黑体" pitchFamily="49" charset="-122"/>
                <a:ea typeface="黑体" pitchFamily="49" charset="-122"/>
              </a:endParaRPr>
            </a:p>
          </p:txBody>
        </p:sp>
        <p:sp>
          <p:nvSpPr>
            <p:cNvPr id="44072" name="TextBox 61"/>
            <p:cNvSpPr txBox="1">
              <a:spLocks noChangeArrowheads="1"/>
            </p:cNvSpPr>
            <p:nvPr/>
          </p:nvSpPr>
          <p:spPr bwMode="auto">
            <a:xfrm>
              <a:off x="7535366" y="1586669"/>
              <a:ext cx="1357649" cy="338554"/>
            </a:xfrm>
            <a:prstGeom prst="rect">
              <a:avLst/>
            </a:prstGeom>
            <a:noFill/>
            <a:ln w="9525">
              <a:noFill/>
              <a:miter lim="800000"/>
              <a:headEnd/>
              <a:tailEnd/>
            </a:ln>
          </p:spPr>
          <p:txBody>
            <a:bodyPr>
              <a:spAutoFit/>
            </a:bodyPr>
            <a:lstStyle/>
            <a:p>
              <a:r>
                <a:rPr lang="en-US" altLang="zh-CN" sz="1600" b="0">
                  <a:solidFill>
                    <a:schemeClr val="bg1"/>
                  </a:solidFill>
                  <a:latin typeface="黑体" pitchFamily="49" charset="-122"/>
                  <a:ea typeface="黑体" pitchFamily="49" charset="-122"/>
                </a:rPr>
                <a:t>2</a:t>
              </a:r>
              <a:r>
                <a:rPr lang="zh-CN" altLang="en-US" sz="1600" b="0">
                  <a:solidFill>
                    <a:schemeClr val="bg1"/>
                  </a:solidFill>
                  <a:latin typeface="黑体" pitchFamily="49" charset="-122"/>
                  <a:ea typeface="黑体" pitchFamily="49" charset="-122"/>
                </a:rPr>
                <a:t>顶面工程</a:t>
              </a:r>
            </a:p>
          </p:txBody>
        </p:sp>
        <p:grpSp>
          <p:nvGrpSpPr>
            <p:cNvPr id="44073" name="组合 17"/>
            <p:cNvGrpSpPr>
              <a:grpSpLocks/>
            </p:cNvGrpSpPr>
            <p:nvPr/>
          </p:nvGrpSpPr>
          <p:grpSpPr bwMode="auto">
            <a:xfrm>
              <a:off x="8869048" y="1577940"/>
              <a:ext cx="3273946" cy="605057"/>
              <a:chOff x="8869048" y="1378279"/>
              <a:chExt cx="3273946" cy="726743"/>
            </a:xfrm>
          </p:grpSpPr>
          <p:sp>
            <p:nvSpPr>
              <p:cNvPr id="44074" name="TextBox 47"/>
              <p:cNvSpPr txBox="1">
                <a:spLocks noChangeArrowheads="1"/>
              </p:cNvSpPr>
              <p:nvPr/>
            </p:nvSpPr>
            <p:spPr bwMode="auto">
              <a:xfrm>
                <a:off x="8869048" y="1378279"/>
                <a:ext cx="3273946" cy="406642"/>
              </a:xfrm>
              <a:prstGeom prst="rect">
                <a:avLst/>
              </a:prstGeom>
              <a:noFill/>
              <a:ln w="9525">
                <a:noFill/>
                <a:miter lim="800000"/>
                <a:headEnd/>
                <a:tailEnd/>
              </a:ln>
            </p:spPr>
            <p:txBody>
              <a:bodyPr>
                <a:spAutoFit/>
              </a:bodyPr>
              <a:lstStyle/>
              <a:p>
                <a:r>
                  <a:rPr lang="zh-CN" altLang="en-US" sz="1600" b="0" dirty="0">
                    <a:solidFill>
                      <a:schemeClr val="bg1"/>
                    </a:solidFill>
                    <a:latin typeface="黑体" pitchFamily="49" charset="-122"/>
                    <a:ea typeface="黑体" pitchFamily="49" charset="-122"/>
                  </a:rPr>
                  <a:t>轻钢龙骨纸面石膏板吊顶工程</a:t>
                </a:r>
              </a:p>
            </p:txBody>
          </p:sp>
          <p:sp>
            <p:nvSpPr>
              <p:cNvPr id="44075" name="TextBox 49"/>
              <p:cNvSpPr txBox="1">
                <a:spLocks noChangeArrowheads="1"/>
              </p:cNvSpPr>
              <p:nvPr/>
            </p:nvSpPr>
            <p:spPr bwMode="auto">
              <a:xfrm>
                <a:off x="8869048" y="1698381"/>
                <a:ext cx="3273946" cy="406641"/>
              </a:xfrm>
              <a:prstGeom prst="rect">
                <a:avLst/>
              </a:prstGeom>
              <a:noFill/>
              <a:ln w="9525">
                <a:noFill/>
                <a:miter lim="800000"/>
                <a:headEnd/>
                <a:tailEnd/>
              </a:ln>
            </p:spPr>
            <p:txBody>
              <a:bodyPr>
                <a:spAutoFit/>
              </a:bodyPr>
              <a:lstStyle/>
              <a:p>
                <a:r>
                  <a:rPr lang="zh-CN" altLang="en-US" sz="1600" b="0" dirty="0">
                    <a:solidFill>
                      <a:schemeClr val="bg1"/>
                    </a:solidFill>
                    <a:latin typeface="黑体" pitchFamily="49" charset="-122"/>
                    <a:ea typeface="黑体" pitchFamily="49" charset="-122"/>
                  </a:rPr>
                  <a:t>木龙骨纸面石膏板吊顶工程</a:t>
                </a:r>
              </a:p>
            </p:txBody>
          </p:sp>
        </p:grpSp>
      </p:grpSp>
      <p:grpSp>
        <p:nvGrpSpPr>
          <p:cNvPr id="15" name="组合 14"/>
          <p:cNvGrpSpPr>
            <a:grpSpLocks/>
          </p:cNvGrpSpPr>
          <p:nvPr/>
        </p:nvGrpSpPr>
        <p:grpSpPr bwMode="auto">
          <a:xfrm>
            <a:off x="7535863" y="2443163"/>
            <a:ext cx="4429125" cy="1130300"/>
            <a:chOff x="7535366" y="2442374"/>
            <a:chExt cx="4430026" cy="1130644"/>
          </a:xfrm>
        </p:grpSpPr>
        <p:sp>
          <p:nvSpPr>
            <p:cNvPr id="60" name="对角圆角矩形 59"/>
            <p:cNvSpPr/>
            <p:nvPr/>
          </p:nvSpPr>
          <p:spPr>
            <a:xfrm>
              <a:off x="7535366" y="2488425"/>
              <a:ext cx="4430026" cy="1025837"/>
            </a:xfrm>
            <a:prstGeom prst="round2Diag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0">
                <a:latin typeface="黑体" pitchFamily="49" charset="-122"/>
                <a:ea typeface="黑体" pitchFamily="49" charset="-122"/>
              </a:endParaRPr>
            </a:p>
          </p:txBody>
        </p:sp>
        <p:sp>
          <p:nvSpPr>
            <p:cNvPr id="44065" name="TextBox 67"/>
            <p:cNvSpPr txBox="1">
              <a:spLocks noChangeArrowheads="1"/>
            </p:cNvSpPr>
            <p:nvPr/>
          </p:nvSpPr>
          <p:spPr bwMode="auto">
            <a:xfrm>
              <a:off x="7535366" y="2442374"/>
              <a:ext cx="1368152" cy="338554"/>
            </a:xfrm>
            <a:prstGeom prst="rect">
              <a:avLst/>
            </a:prstGeom>
            <a:noFill/>
            <a:ln w="9525">
              <a:noFill/>
              <a:miter lim="800000"/>
              <a:headEnd/>
              <a:tailEnd/>
            </a:ln>
          </p:spPr>
          <p:txBody>
            <a:bodyPr>
              <a:spAutoFit/>
            </a:bodyPr>
            <a:lstStyle/>
            <a:p>
              <a:r>
                <a:rPr lang="en-US" altLang="zh-CN" sz="1600" b="0">
                  <a:solidFill>
                    <a:schemeClr val="bg1"/>
                  </a:solidFill>
                  <a:latin typeface="黑体" pitchFamily="49" charset="-122"/>
                  <a:ea typeface="黑体" pitchFamily="49" charset="-122"/>
                </a:rPr>
                <a:t>3</a:t>
              </a:r>
              <a:r>
                <a:rPr lang="zh-CN" altLang="en-US" sz="1600" b="0">
                  <a:solidFill>
                    <a:schemeClr val="bg1"/>
                  </a:solidFill>
                  <a:latin typeface="黑体" pitchFamily="49" charset="-122"/>
                  <a:ea typeface="黑体" pitchFamily="49" charset="-122"/>
                </a:rPr>
                <a:t>墙面工程</a:t>
              </a:r>
            </a:p>
          </p:txBody>
        </p:sp>
        <p:grpSp>
          <p:nvGrpSpPr>
            <p:cNvPr id="44066" name="组合 18"/>
            <p:cNvGrpSpPr>
              <a:grpSpLocks/>
            </p:cNvGrpSpPr>
            <p:nvPr/>
          </p:nvGrpSpPr>
          <p:grpSpPr bwMode="auto">
            <a:xfrm>
              <a:off x="8869048" y="2447365"/>
              <a:ext cx="2842782" cy="1125653"/>
              <a:chOff x="8869048" y="2422560"/>
              <a:chExt cx="2842782" cy="1352039"/>
            </a:xfrm>
          </p:grpSpPr>
          <p:sp>
            <p:nvSpPr>
              <p:cNvPr id="44067" name="TextBox 51"/>
              <p:cNvSpPr txBox="1">
                <a:spLocks noChangeArrowheads="1"/>
              </p:cNvSpPr>
              <p:nvPr/>
            </p:nvSpPr>
            <p:spPr bwMode="auto">
              <a:xfrm>
                <a:off x="8869048" y="2422560"/>
                <a:ext cx="2842782" cy="406643"/>
              </a:xfrm>
              <a:prstGeom prst="rect">
                <a:avLst/>
              </a:prstGeom>
              <a:noFill/>
              <a:ln w="9525">
                <a:noFill/>
                <a:miter lim="800000"/>
                <a:headEnd/>
                <a:tailEnd/>
              </a:ln>
            </p:spPr>
            <p:txBody>
              <a:bodyPr>
                <a:spAutoFit/>
              </a:bodyPr>
              <a:lstStyle/>
              <a:p>
                <a:r>
                  <a:rPr lang="zh-CN" altLang="en-US" sz="1600" b="0">
                    <a:solidFill>
                      <a:schemeClr val="bg1"/>
                    </a:solidFill>
                    <a:latin typeface="黑体" pitchFamily="49" charset="-122"/>
                    <a:ea typeface="黑体" pitchFamily="49" charset="-122"/>
                  </a:rPr>
                  <a:t>大理石、瓷砖墙面工程</a:t>
                </a:r>
              </a:p>
            </p:txBody>
          </p:sp>
          <p:sp>
            <p:nvSpPr>
              <p:cNvPr id="44068" name="TextBox 52"/>
              <p:cNvSpPr txBox="1">
                <a:spLocks noChangeArrowheads="1"/>
              </p:cNvSpPr>
              <p:nvPr/>
            </p:nvSpPr>
            <p:spPr bwMode="auto">
              <a:xfrm>
                <a:off x="8869048" y="2737692"/>
                <a:ext cx="1872209" cy="406643"/>
              </a:xfrm>
              <a:prstGeom prst="rect">
                <a:avLst/>
              </a:prstGeom>
              <a:noFill/>
              <a:ln w="9525">
                <a:noFill/>
                <a:miter lim="800000"/>
                <a:headEnd/>
                <a:tailEnd/>
              </a:ln>
            </p:spPr>
            <p:txBody>
              <a:bodyPr>
                <a:spAutoFit/>
              </a:bodyPr>
              <a:lstStyle/>
              <a:p>
                <a:r>
                  <a:rPr lang="zh-CN" altLang="en-US" sz="1600" b="0">
                    <a:solidFill>
                      <a:schemeClr val="bg1"/>
                    </a:solidFill>
                    <a:latin typeface="黑体" pitchFamily="49" charset="-122"/>
                    <a:ea typeface="黑体" pitchFamily="49" charset="-122"/>
                  </a:rPr>
                  <a:t>饰面板墙面工程</a:t>
                </a:r>
              </a:p>
            </p:txBody>
          </p:sp>
          <p:sp>
            <p:nvSpPr>
              <p:cNvPr id="44069" name="TextBox 53"/>
              <p:cNvSpPr txBox="1">
                <a:spLocks noChangeArrowheads="1"/>
              </p:cNvSpPr>
              <p:nvPr/>
            </p:nvSpPr>
            <p:spPr bwMode="auto">
              <a:xfrm>
                <a:off x="8869048" y="3052824"/>
                <a:ext cx="1872209" cy="406643"/>
              </a:xfrm>
              <a:prstGeom prst="rect">
                <a:avLst/>
              </a:prstGeom>
              <a:noFill/>
              <a:ln w="9525">
                <a:noFill/>
                <a:miter lim="800000"/>
                <a:headEnd/>
                <a:tailEnd/>
              </a:ln>
            </p:spPr>
            <p:txBody>
              <a:bodyPr>
                <a:spAutoFit/>
              </a:bodyPr>
              <a:lstStyle/>
              <a:p>
                <a:r>
                  <a:rPr lang="zh-CN" altLang="en-US" sz="1600" b="0">
                    <a:solidFill>
                      <a:schemeClr val="bg1"/>
                    </a:solidFill>
                    <a:latin typeface="黑体" pitchFamily="49" charset="-122"/>
                    <a:ea typeface="黑体" pitchFamily="49" charset="-122"/>
                  </a:rPr>
                  <a:t>壁纸墙面工程</a:t>
                </a:r>
              </a:p>
            </p:txBody>
          </p:sp>
          <p:sp>
            <p:nvSpPr>
              <p:cNvPr id="44070" name="TextBox 54"/>
              <p:cNvSpPr txBox="1">
                <a:spLocks noChangeArrowheads="1"/>
              </p:cNvSpPr>
              <p:nvPr/>
            </p:nvSpPr>
            <p:spPr bwMode="auto">
              <a:xfrm>
                <a:off x="8869048" y="3367956"/>
                <a:ext cx="1872209" cy="406643"/>
              </a:xfrm>
              <a:prstGeom prst="rect">
                <a:avLst/>
              </a:prstGeom>
              <a:noFill/>
              <a:ln w="9525">
                <a:noFill/>
                <a:miter lim="800000"/>
                <a:headEnd/>
                <a:tailEnd/>
              </a:ln>
            </p:spPr>
            <p:txBody>
              <a:bodyPr>
                <a:spAutoFit/>
              </a:bodyPr>
              <a:lstStyle/>
              <a:p>
                <a:r>
                  <a:rPr lang="zh-CN" altLang="en-US" sz="1600" b="0">
                    <a:solidFill>
                      <a:schemeClr val="bg1"/>
                    </a:solidFill>
                    <a:latin typeface="黑体" pitchFamily="49" charset="-122"/>
                    <a:ea typeface="黑体" pitchFamily="49" charset="-122"/>
                  </a:rPr>
                  <a:t>轻质隔墙工程</a:t>
                </a:r>
              </a:p>
            </p:txBody>
          </p:sp>
        </p:grpSp>
      </p:grpSp>
      <p:grpSp>
        <p:nvGrpSpPr>
          <p:cNvPr id="16" name="组合 15"/>
          <p:cNvGrpSpPr>
            <a:grpSpLocks/>
          </p:cNvGrpSpPr>
          <p:nvPr/>
        </p:nvGrpSpPr>
        <p:grpSpPr bwMode="auto">
          <a:xfrm>
            <a:off x="7535863" y="3573463"/>
            <a:ext cx="4429125" cy="647700"/>
            <a:chOff x="7535366" y="3573016"/>
            <a:chExt cx="4430026" cy="648073"/>
          </a:xfrm>
        </p:grpSpPr>
        <p:grpSp>
          <p:nvGrpSpPr>
            <p:cNvPr id="44058" name="组合 19"/>
            <p:cNvGrpSpPr>
              <a:grpSpLocks/>
            </p:cNvGrpSpPr>
            <p:nvPr/>
          </p:nvGrpSpPr>
          <p:grpSpPr bwMode="auto">
            <a:xfrm>
              <a:off x="7535366" y="3614281"/>
              <a:ext cx="4430026" cy="606805"/>
              <a:chOff x="7535366" y="3824162"/>
              <a:chExt cx="4430026" cy="728843"/>
            </a:xfrm>
          </p:grpSpPr>
          <p:sp>
            <p:nvSpPr>
              <p:cNvPr id="59" name="对角圆角矩形 58"/>
              <p:cNvSpPr/>
              <p:nvPr/>
            </p:nvSpPr>
            <p:spPr>
              <a:xfrm>
                <a:off x="7535366" y="3824203"/>
                <a:ext cx="4430026" cy="728806"/>
              </a:xfrm>
              <a:prstGeom prst="round2Diag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b="0">
                  <a:latin typeface="黑体" pitchFamily="49" charset="-122"/>
                  <a:ea typeface="黑体" pitchFamily="49" charset="-122"/>
                </a:endParaRPr>
              </a:p>
            </p:txBody>
          </p:sp>
          <p:sp>
            <p:nvSpPr>
              <p:cNvPr id="44063" name="TextBox 70"/>
              <p:cNvSpPr txBox="1">
                <a:spLocks noChangeArrowheads="1"/>
              </p:cNvSpPr>
              <p:nvPr/>
            </p:nvSpPr>
            <p:spPr bwMode="auto">
              <a:xfrm>
                <a:off x="7535366" y="3859104"/>
                <a:ext cx="1368152" cy="406643"/>
              </a:xfrm>
              <a:prstGeom prst="rect">
                <a:avLst/>
              </a:prstGeom>
              <a:noFill/>
              <a:ln w="9525">
                <a:noFill/>
                <a:miter lim="800000"/>
                <a:headEnd/>
                <a:tailEnd/>
              </a:ln>
            </p:spPr>
            <p:txBody>
              <a:bodyPr>
                <a:spAutoFit/>
              </a:bodyPr>
              <a:lstStyle/>
              <a:p>
                <a:r>
                  <a:rPr lang="en-US" altLang="zh-CN" sz="1600" b="0">
                    <a:solidFill>
                      <a:schemeClr val="bg1"/>
                    </a:solidFill>
                    <a:latin typeface="黑体" pitchFamily="49" charset="-122"/>
                    <a:ea typeface="黑体" pitchFamily="49" charset="-122"/>
                  </a:rPr>
                  <a:t>4</a:t>
                </a:r>
                <a:r>
                  <a:rPr lang="zh-CN" altLang="en-US" sz="1600" b="0">
                    <a:solidFill>
                      <a:schemeClr val="bg1"/>
                    </a:solidFill>
                    <a:latin typeface="黑体" pitchFamily="49" charset="-122"/>
                    <a:ea typeface="黑体" pitchFamily="49" charset="-122"/>
                  </a:rPr>
                  <a:t>门窗工程</a:t>
                </a:r>
              </a:p>
            </p:txBody>
          </p:sp>
        </p:grpSp>
        <p:grpSp>
          <p:nvGrpSpPr>
            <p:cNvPr id="44059" name="组合 2"/>
            <p:cNvGrpSpPr>
              <a:grpSpLocks/>
            </p:cNvGrpSpPr>
            <p:nvPr/>
          </p:nvGrpSpPr>
          <p:grpSpPr bwMode="auto">
            <a:xfrm>
              <a:off x="8869048" y="3573016"/>
              <a:ext cx="2520280" cy="648073"/>
              <a:chOff x="8869048" y="3774597"/>
              <a:chExt cx="2520280" cy="778411"/>
            </a:xfrm>
          </p:grpSpPr>
          <p:sp>
            <p:nvSpPr>
              <p:cNvPr id="44060" name="TextBox 55"/>
              <p:cNvSpPr txBox="1">
                <a:spLocks noChangeArrowheads="1"/>
              </p:cNvSpPr>
              <p:nvPr/>
            </p:nvSpPr>
            <p:spPr bwMode="auto">
              <a:xfrm>
                <a:off x="8869048" y="3774597"/>
                <a:ext cx="2229190" cy="406642"/>
              </a:xfrm>
              <a:prstGeom prst="rect">
                <a:avLst/>
              </a:prstGeom>
              <a:noFill/>
              <a:ln w="9525">
                <a:noFill/>
                <a:miter lim="800000"/>
                <a:headEnd/>
                <a:tailEnd/>
              </a:ln>
            </p:spPr>
            <p:txBody>
              <a:bodyPr>
                <a:spAutoFit/>
              </a:bodyPr>
              <a:lstStyle/>
              <a:p>
                <a:r>
                  <a:rPr lang="zh-CN" altLang="en-US" sz="1600" b="0">
                    <a:solidFill>
                      <a:schemeClr val="bg1"/>
                    </a:solidFill>
                    <a:latin typeface="黑体" pitchFamily="49" charset="-122"/>
                    <a:ea typeface="黑体" pitchFamily="49" charset="-122"/>
                  </a:rPr>
                  <a:t>套装木门安装工程</a:t>
                </a:r>
              </a:p>
            </p:txBody>
          </p:sp>
          <p:sp>
            <p:nvSpPr>
              <p:cNvPr id="44061" name="TextBox 56"/>
              <p:cNvSpPr txBox="1">
                <a:spLocks noChangeArrowheads="1"/>
              </p:cNvSpPr>
              <p:nvPr/>
            </p:nvSpPr>
            <p:spPr bwMode="auto">
              <a:xfrm>
                <a:off x="8869048" y="4146366"/>
                <a:ext cx="2520280" cy="406642"/>
              </a:xfrm>
              <a:prstGeom prst="rect">
                <a:avLst/>
              </a:prstGeom>
              <a:noFill/>
              <a:ln w="9525">
                <a:noFill/>
                <a:miter lim="800000"/>
                <a:headEnd/>
                <a:tailEnd/>
              </a:ln>
            </p:spPr>
            <p:txBody>
              <a:bodyPr>
                <a:spAutoFit/>
              </a:bodyPr>
              <a:lstStyle/>
              <a:p>
                <a:r>
                  <a:rPr lang="zh-CN" altLang="en-US" sz="1600" b="0">
                    <a:solidFill>
                      <a:schemeClr val="bg1"/>
                    </a:solidFill>
                    <a:latin typeface="黑体" pitchFamily="49" charset="-122"/>
                    <a:ea typeface="黑体" pitchFamily="49" charset="-122"/>
                  </a:rPr>
                  <a:t>套装合金门安装工程</a:t>
                </a:r>
              </a:p>
            </p:txBody>
          </p:sp>
        </p:grpSp>
      </p:grpSp>
      <p:sp>
        <p:nvSpPr>
          <p:cNvPr id="52" name="矩形 51"/>
          <p:cNvSpPr/>
          <p:nvPr/>
        </p:nvSpPr>
        <p:spPr>
          <a:xfrm>
            <a:off x="5959573" y="6237312"/>
            <a:ext cx="671413"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11</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53" name="组合 52"/>
          <p:cNvGrpSpPr>
            <a:grpSpLocks/>
          </p:cNvGrpSpPr>
          <p:nvPr/>
        </p:nvGrpSpPr>
        <p:grpSpPr bwMode="auto">
          <a:xfrm>
            <a:off x="0" y="44450"/>
            <a:ext cx="12190413" cy="400050"/>
            <a:chOff x="0" y="44624"/>
            <a:chExt cx="12190486" cy="400110"/>
          </a:xfrm>
        </p:grpSpPr>
        <p:sp>
          <p:nvSpPr>
            <p:cNvPr id="54" name="矩形 53"/>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55"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56" name="TextBox 59"/>
            <p:cNvSpPr>
              <a:spLocks noChangeArrowheads="1"/>
            </p:cNvSpPr>
            <p:nvPr/>
          </p:nvSpPr>
          <p:spPr bwMode="auto">
            <a:xfrm flipH="1">
              <a:off x="3358920" y="44624"/>
              <a:ext cx="2880338" cy="400110"/>
            </a:xfrm>
            <a:prstGeom prst="rect">
              <a:avLst/>
            </a:prstGeom>
            <a:solidFill>
              <a:schemeClr val="accent3"/>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7"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8"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1"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ppt_x"/>
                                          </p:val>
                                        </p:tav>
                                        <p:tav tm="100000">
                                          <p:val>
                                            <p:strVal val="#ppt_x"/>
                                          </p:val>
                                        </p:tav>
                                      </p:tavLst>
                                    </p:anim>
                                    <p:anim calcmode="lin" valueType="num">
                                      <p:cBhvr additive="base">
                                        <p:cTn id="13"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anim calcmode="lin" valueType="num">
                                      <p:cBhvr>
                                        <p:cTn id="42" dur="500" fill="hold"/>
                                        <p:tgtEl>
                                          <p:spTgt spid="15"/>
                                        </p:tgtEl>
                                        <p:attrNameLst>
                                          <p:attrName>ppt_x</p:attrName>
                                        </p:attrNameLst>
                                      </p:cBhvr>
                                      <p:tavLst>
                                        <p:tav tm="0">
                                          <p:val>
                                            <p:strVal val="#ppt_x"/>
                                          </p:val>
                                        </p:tav>
                                        <p:tav tm="100000">
                                          <p:val>
                                            <p:strVal val="#ppt_x"/>
                                          </p:val>
                                        </p:tav>
                                      </p:tavLst>
                                    </p:anim>
                                    <p:anim calcmode="lin" valueType="num">
                                      <p:cBhvr>
                                        <p:cTn id="4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anim calcmode="lin" valueType="num">
                                      <p:cBhvr>
                                        <p:cTn id="52" dur="500" fill="hold"/>
                                        <p:tgtEl>
                                          <p:spTgt spid="16"/>
                                        </p:tgtEl>
                                        <p:attrNameLst>
                                          <p:attrName>ppt_x</p:attrName>
                                        </p:attrNameLst>
                                      </p:cBhvr>
                                      <p:tavLst>
                                        <p:tav tm="0">
                                          <p:val>
                                            <p:strVal val="#ppt_x"/>
                                          </p:val>
                                        </p:tav>
                                        <p:tav tm="100000">
                                          <p:val>
                                            <p:strVal val="#ppt_x"/>
                                          </p:val>
                                        </p:tav>
                                      </p:tavLst>
                                    </p:anim>
                                    <p:anim calcmode="lin" valueType="num">
                                      <p:cBhvr>
                                        <p:cTn id="53" dur="500" fill="hold"/>
                                        <p:tgtEl>
                                          <p:spTgt spid="1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anim calcmode="lin" valueType="num">
                                      <p:cBhvr>
                                        <p:cTn id="57" dur="500" fill="hold"/>
                                        <p:tgtEl>
                                          <p:spTgt spid="63"/>
                                        </p:tgtEl>
                                        <p:attrNameLst>
                                          <p:attrName>ppt_x</p:attrName>
                                        </p:attrNameLst>
                                      </p:cBhvr>
                                      <p:tavLst>
                                        <p:tav tm="0">
                                          <p:val>
                                            <p:strVal val="#ppt_x"/>
                                          </p:val>
                                        </p:tav>
                                        <p:tav tm="100000">
                                          <p:val>
                                            <p:strVal val="#ppt_x"/>
                                          </p:val>
                                        </p:tav>
                                      </p:tavLst>
                                    </p:anim>
                                    <p:anim calcmode="lin" valueType="num">
                                      <p:cBhvr>
                                        <p:cTn id="58"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 name="矩形 149"/>
          <p:cNvSpPr/>
          <p:nvPr/>
        </p:nvSpPr>
        <p:spPr>
          <a:xfrm>
            <a:off x="-96838" y="6178550"/>
            <a:ext cx="15049501" cy="706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46091" name="TextBox 3"/>
          <p:cNvSpPr txBox="1">
            <a:spLocks noChangeArrowheads="1"/>
          </p:cNvSpPr>
          <p:nvPr/>
        </p:nvSpPr>
        <p:spPr bwMode="auto">
          <a:xfrm>
            <a:off x="1016000" y="692150"/>
            <a:ext cx="3062288" cy="585788"/>
          </a:xfrm>
          <a:prstGeom prst="rect">
            <a:avLst/>
          </a:prstGeom>
          <a:noFill/>
          <a:ln w="9525">
            <a:noFill/>
            <a:miter lim="800000"/>
            <a:headEnd/>
            <a:tailEnd/>
          </a:ln>
        </p:spPr>
        <p:txBody>
          <a:bodyPr>
            <a:spAutoFit/>
          </a:bodyPr>
          <a:lstStyle/>
          <a:p>
            <a:r>
              <a:rPr lang="zh-CN" altLang="en-US" sz="3200" b="0">
                <a:solidFill>
                  <a:schemeClr val="tx2"/>
                </a:solidFill>
                <a:latin typeface="华文隶书"/>
                <a:ea typeface="华文隶书"/>
                <a:cs typeface="华文隶书"/>
              </a:rPr>
              <a:t>项目设计</a:t>
            </a:r>
          </a:p>
        </p:txBody>
      </p:sp>
      <p:pic>
        <p:nvPicPr>
          <p:cNvPr id="46092" name="图片 8"/>
          <p:cNvPicPr>
            <a:picLocks noChangeAspect="1"/>
          </p:cNvPicPr>
          <p:nvPr/>
        </p:nvPicPr>
        <p:blipFill>
          <a:blip r:embed="rId3"/>
          <a:srcRect/>
          <a:stretch>
            <a:fillRect/>
          </a:stretch>
        </p:blipFill>
        <p:spPr bwMode="auto">
          <a:xfrm>
            <a:off x="5781675" y="549275"/>
            <a:ext cx="5713413" cy="3163888"/>
          </a:xfrm>
          <a:prstGeom prst="rect">
            <a:avLst/>
          </a:prstGeom>
          <a:noFill/>
          <a:ln w="9525">
            <a:noFill/>
            <a:miter lim="800000"/>
            <a:headEnd/>
            <a:tailEnd/>
          </a:ln>
        </p:spPr>
      </p:pic>
      <p:sp>
        <p:nvSpPr>
          <p:cNvPr id="21" name="TextBox 20"/>
          <p:cNvSpPr txBox="1"/>
          <p:nvPr/>
        </p:nvSpPr>
        <p:spPr>
          <a:xfrm>
            <a:off x="569913" y="1268413"/>
            <a:ext cx="5092700" cy="2032000"/>
          </a:xfrm>
          <a:prstGeom prst="rect">
            <a:avLst/>
          </a:prstGeom>
          <a:noFill/>
        </p:spPr>
        <p:txBody>
          <a:bodyPr>
            <a:spAutoFit/>
          </a:bodyPr>
          <a:lstStyle/>
          <a:p>
            <a:pPr>
              <a:defRPr/>
            </a:pPr>
            <a:r>
              <a:rPr lang="zh-CN" altLang="en-US" sz="2100" b="0" dirty="0"/>
              <a:t>       </a:t>
            </a:r>
            <a:r>
              <a:rPr lang="zh-CN" altLang="en-US" sz="2100" b="0" dirty="0">
                <a:solidFill>
                  <a:schemeClr val="tx2"/>
                </a:solidFill>
                <a:latin typeface="隶书" pitchFamily="49" charset="-122"/>
                <a:ea typeface="隶书" pitchFamily="49" charset="-122"/>
              </a:rPr>
              <a:t>本空间为技师学院建筑装饰专业张荣伟大师工作室，其中，经理室室内面积为</a:t>
            </a:r>
            <a:r>
              <a:rPr lang="en-US" altLang="zh-CN" sz="2100" b="0" dirty="0">
                <a:solidFill>
                  <a:schemeClr val="tx2"/>
                </a:solidFill>
                <a:latin typeface="隶书" pitchFamily="49" charset="-122"/>
                <a:ea typeface="隶书" pitchFamily="49" charset="-122"/>
              </a:rPr>
              <a:t>76</a:t>
            </a:r>
            <a:r>
              <a:rPr lang="zh-CN" altLang="en-US" sz="2100" b="0" dirty="0">
                <a:solidFill>
                  <a:schemeClr val="tx2"/>
                </a:solidFill>
                <a:latin typeface="隶书" pitchFamily="49" charset="-122"/>
                <a:ea typeface="隶书" pitchFamily="49" charset="-122"/>
              </a:rPr>
              <a:t>平米，会议室室内面积为</a:t>
            </a:r>
            <a:r>
              <a:rPr lang="en-US" altLang="zh-CN" sz="2100" b="0" dirty="0">
                <a:solidFill>
                  <a:schemeClr val="tx2"/>
                </a:solidFill>
                <a:latin typeface="隶书" pitchFamily="49" charset="-122"/>
                <a:ea typeface="隶书" pitchFamily="49" charset="-122"/>
              </a:rPr>
              <a:t>78</a:t>
            </a:r>
            <a:r>
              <a:rPr lang="zh-CN" altLang="en-US" sz="2100" b="0" dirty="0">
                <a:solidFill>
                  <a:schemeClr val="tx2"/>
                </a:solidFill>
                <a:latin typeface="隶书" pitchFamily="49" charset="-122"/>
                <a:ea typeface="隶书" pitchFamily="49" charset="-122"/>
              </a:rPr>
              <a:t>平米，按室内设计方案图纸，完成本工作室的装饰工程施工</a:t>
            </a:r>
            <a:r>
              <a:rPr lang="zh-CN" altLang="en-US" sz="2100" b="0" dirty="0">
                <a:latin typeface="+mj-ea"/>
              </a:rPr>
              <a:t>。</a:t>
            </a:r>
          </a:p>
          <a:p>
            <a:pPr>
              <a:defRPr/>
            </a:pPr>
            <a:endParaRPr lang="zh-CN" altLang="en-US" sz="2100" b="0" dirty="0">
              <a:latin typeface="+mj-ea"/>
              <a:ea typeface="+mj-ea"/>
            </a:endParaRPr>
          </a:p>
        </p:txBody>
      </p:sp>
      <p:sp>
        <p:nvSpPr>
          <p:cNvPr id="58" name="KSO_Shape"/>
          <p:cNvSpPr/>
          <p:nvPr/>
        </p:nvSpPr>
        <p:spPr bwMode="auto">
          <a:xfrm>
            <a:off x="406400" y="620713"/>
            <a:ext cx="576263" cy="504825"/>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tx2"/>
          </a:solidFill>
          <a:ln>
            <a:noFill/>
          </a:ln>
          <a:effectLst>
            <a:outerShdw blurRad="76200" dir="13500000" sy="23000" kx="1200000" algn="br" rotWithShape="0">
              <a:prstClr val="black">
                <a:alpha val="20000"/>
              </a:prstClr>
            </a:out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7" name="矩形 6"/>
          <p:cNvSpPr/>
          <p:nvPr/>
        </p:nvSpPr>
        <p:spPr>
          <a:xfrm>
            <a:off x="2782888" y="941388"/>
            <a:ext cx="1881187" cy="400050"/>
          </a:xfrm>
          <a:prstGeom prst="rect">
            <a:avLst/>
          </a:prstGeom>
        </p:spPr>
        <p:txBody>
          <a:bodyPr wrap="none">
            <a:spAutoFit/>
          </a:bodyPr>
          <a:lstStyle/>
          <a:p>
            <a:pPr>
              <a:defRPr/>
            </a:pPr>
            <a:r>
              <a:rPr lang="en-US" altLang="zh-CN" sz="2000" b="0" dirty="0">
                <a:solidFill>
                  <a:schemeClr val="accent3">
                    <a:lumMod val="75000"/>
                  </a:schemeClr>
                </a:solidFill>
              </a:rPr>
              <a:t>Project design </a:t>
            </a:r>
            <a:endParaRPr lang="zh-CN" altLang="en-US" sz="2000" b="0" dirty="0">
              <a:solidFill>
                <a:schemeClr val="accent3">
                  <a:lumMod val="75000"/>
                </a:schemeClr>
              </a:solidFill>
            </a:endParaRPr>
          </a:p>
        </p:txBody>
      </p:sp>
      <p:sp>
        <p:nvSpPr>
          <p:cNvPr id="12" name="矩形 11"/>
          <p:cNvSpPr/>
          <p:nvPr/>
        </p:nvSpPr>
        <p:spPr>
          <a:xfrm>
            <a:off x="-96838" y="1150938"/>
            <a:ext cx="2951163" cy="46037"/>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pic>
        <p:nvPicPr>
          <p:cNvPr id="46098" name="图片 44"/>
          <p:cNvPicPr>
            <a:picLocks noChangeAspect="1"/>
          </p:cNvPicPr>
          <p:nvPr/>
        </p:nvPicPr>
        <p:blipFill>
          <a:blip r:embed="rId4"/>
          <a:srcRect/>
          <a:stretch>
            <a:fillRect/>
          </a:stretch>
        </p:blipFill>
        <p:spPr bwMode="auto">
          <a:xfrm>
            <a:off x="622300" y="2963863"/>
            <a:ext cx="5162550" cy="3128962"/>
          </a:xfrm>
          <a:prstGeom prst="rect">
            <a:avLst/>
          </a:prstGeom>
          <a:noFill/>
          <a:ln w="9525">
            <a:noFill/>
            <a:miter lim="800000"/>
            <a:headEnd/>
            <a:tailEnd/>
          </a:ln>
        </p:spPr>
      </p:pic>
      <p:grpSp>
        <p:nvGrpSpPr>
          <p:cNvPr id="18" name="组合 17"/>
          <p:cNvGrpSpPr>
            <a:grpSpLocks/>
          </p:cNvGrpSpPr>
          <p:nvPr/>
        </p:nvGrpSpPr>
        <p:grpSpPr bwMode="auto">
          <a:xfrm>
            <a:off x="5878513" y="3501008"/>
            <a:ext cx="4591050" cy="2452687"/>
            <a:chOff x="5879182" y="3712582"/>
            <a:chExt cx="4590487" cy="2452722"/>
          </a:xfrm>
        </p:grpSpPr>
        <p:sp>
          <p:nvSpPr>
            <p:cNvPr id="63" name="对角圆角矩形 62"/>
            <p:cNvSpPr/>
            <p:nvPr/>
          </p:nvSpPr>
          <p:spPr>
            <a:xfrm>
              <a:off x="5888606" y="3712582"/>
              <a:ext cx="4367488" cy="4721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latin typeface="黑体" pitchFamily="49" charset="-122"/>
                <a:ea typeface="黑体" pitchFamily="49" charset="-122"/>
              </a:endParaRPr>
            </a:p>
          </p:txBody>
        </p:sp>
        <p:grpSp>
          <p:nvGrpSpPr>
            <p:cNvPr id="46108" name="组合 16"/>
            <p:cNvGrpSpPr>
              <a:grpSpLocks/>
            </p:cNvGrpSpPr>
            <p:nvPr/>
          </p:nvGrpSpPr>
          <p:grpSpPr bwMode="auto">
            <a:xfrm>
              <a:off x="5879182" y="4087137"/>
              <a:ext cx="4590487" cy="2078167"/>
              <a:chOff x="5879182" y="4087137"/>
              <a:chExt cx="4590487" cy="2078167"/>
            </a:xfrm>
          </p:grpSpPr>
          <p:grpSp>
            <p:nvGrpSpPr>
              <p:cNvPr id="20" name="组合 19"/>
              <p:cNvGrpSpPr/>
              <p:nvPr/>
            </p:nvGrpSpPr>
            <p:grpSpPr>
              <a:xfrm>
                <a:off x="5956570" y="5795972"/>
                <a:ext cx="4459116" cy="369332"/>
                <a:chOff x="7618182" y="5282044"/>
                <a:chExt cx="4771715" cy="369332"/>
              </a:xfrm>
              <a:solidFill>
                <a:schemeClr val="tx2"/>
              </a:solidFill>
            </p:grpSpPr>
            <p:sp>
              <p:nvSpPr>
                <p:cNvPr id="11" name="TextBox 10"/>
                <p:cNvSpPr txBox="1"/>
                <p:nvPr/>
              </p:nvSpPr>
              <p:spPr>
                <a:xfrm>
                  <a:off x="7618182" y="5282044"/>
                  <a:ext cx="1717384" cy="369332"/>
                </a:xfrm>
                <a:prstGeom prst="rect">
                  <a:avLst/>
                </a:prstGeom>
                <a:noFill/>
                <a:ln>
                  <a:noFill/>
                </a:ln>
              </p:spPr>
              <p:txBody>
                <a:bodyPr>
                  <a:spAutoFit/>
                </a:bodyPr>
                <a:lstStyle/>
                <a:p>
                  <a:pPr>
                    <a:defRPr/>
                  </a:pPr>
                  <a:r>
                    <a:rPr lang="zh-CN" altLang="en-US" dirty="0">
                      <a:solidFill>
                        <a:schemeClr val="tx2"/>
                      </a:solidFill>
                      <a:latin typeface="黑体" pitchFamily="49" charset="-122"/>
                      <a:ea typeface="黑体" pitchFamily="49" charset="-122"/>
                    </a:rPr>
                    <a:t>子项目</a:t>
                  </a:r>
                  <a:r>
                    <a:rPr lang="en-US" altLang="zh-CN" dirty="0">
                      <a:solidFill>
                        <a:schemeClr val="tx2"/>
                      </a:solidFill>
                      <a:latin typeface="黑体" pitchFamily="49" charset="-122"/>
                      <a:ea typeface="黑体" pitchFamily="49" charset="-122"/>
                    </a:rPr>
                    <a:t>1</a:t>
                  </a:r>
                  <a:endParaRPr lang="zh-CN" altLang="en-US" dirty="0">
                    <a:solidFill>
                      <a:schemeClr val="tx2"/>
                    </a:solidFill>
                    <a:latin typeface="黑体" pitchFamily="49" charset="-122"/>
                    <a:ea typeface="黑体" pitchFamily="49" charset="-122"/>
                  </a:endParaRPr>
                </a:p>
              </p:txBody>
            </p:sp>
            <p:sp>
              <p:nvSpPr>
                <p:cNvPr id="47" name="TextBox 46"/>
                <p:cNvSpPr txBox="1"/>
                <p:nvPr/>
              </p:nvSpPr>
              <p:spPr>
                <a:xfrm>
                  <a:off x="8845320" y="5282044"/>
                  <a:ext cx="3544577" cy="369332"/>
                </a:xfrm>
                <a:prstGeom prst="rect">
                  <a:avLst/>
                </a:prstGeom>
                <a:noFill/>
                <a:ln>
                  <a:noFill/>
                </a:ln>
              </p:spPr>
              <p:txBody>
                <a:bodyPr>
                  <a:spAutoFit/>
                </a:bodyPr>
                <a:lstStyle/>
                <a:p>
                  <a:pPr>
                    <a:defRPr/>
                  </a:pPr>
                  <a:r>
                    <a:rPr lang="zh-CN" altLang="en-US" dirty="0">
                      <a:solidFill>
                        <a:schemeClr val="tx2"/>
                      </a:solidFill>
                      <a:latin typeface="黑体" pitchFamily="49" charset="-122"/>
                      <a:ea typeface="黑体" pitchFamily="49" charset="-122"/>
                    </a:rPr>
                    <a:t> 地板砖</a:t>
                  </a:r>
                  <a:r>
                    <a:rPr lang="zh-CN" altLang="en-US" b="0" dirty="0">
                      <a:solidFill>
                        <a:schemeClr val="tx2"/>
                      </a:solidFill>
                      <a:latin typeface="黑体" pitchFamily="49" charset="-122"/>
                      <a:ea typeface="黑体" pitchFamily="49" charset="-122"/>
                    </a:rPr>
                    <a:t>（</a:t>
                  </a:r>
                  <a:r>
                    <a:rPr lang="en-US" altLang="zh-CN" b="0" dirty="0">
                      <a:solidFill>
                        <a:schemeClr val="tx2"/>
                      </a:solidFill>
                      <a:latin typeface="黑体" pitchFamily="49" charset="-122"/>
                      <a:ea typeface="黑体" pitchFamily="49" charset="-122"/>
                    </a:rPr>
                    <a:t>Floor tile</a:t>
                  </a:r>
                  <a:r>
                    <a:rPr lang="zh-CN" altLang="en-US" b="0" dirty="0">
                      <a:solidFill>
                        <a:schemeClr val="tx2"/>
                      </a:solidFill>
                      <a:latin typeface="黑体" pitchFamily="49" charset="-122"/>
                      <a:ea typeface="黑体" pitchFamily="49" charset="-122"/>
                    </a:rPr>
                    <a:t>）</a:t>
                  </a:r>
                  <a:r>
                    <a:rPr lang="zh-CN" altLang="en-US" dirty="0">
                      <a:solidFill>
                        <a:schemeClr val="tx2"/>
                      </a:solidFill>
                      <a:latin typeface="黑体" pitchFamily="49" charset="-122"/>
                      <a:ea typeface="黑体" pitchFamily="49" charset="-122"/>
                    </a:rPr>
                    <a:t>铺贴</a:t>
                  </a:r>
                </a:p>
              </p:txBody>
            </p:sp>
          </p:grpSp>
          <p:grpSp>
            <p:nvGrpSpPr>
              <p:cNvPr id="6" name="组合 5"/>
              <p:cNvGrpSpPr/>
              <p:nvPr/>
            </p:nvGrpSpPr>
            <p:grpSpPr>
              <a:xfrm>
                <a:off x="5951190" y="5405154"/>
                <a:ext cx="4113569" cy="384721"/>
                <a:chOff x="7612422" y="2833772"/>
                <a:chExt cx="4172471" cy="384721"/>
              </a:xfrm>
              <a:solidFill>
                <a:schemeClr val="tx2"/>
              </a:solidFill>
            </p:grpSpPr>
            <p:sp>
              <p:nvSpPr>
                <p:cNvPr id="62" name="TextBox 61"/>
                <p:cNvSpPr txBox="1"/>
                <p:nvPr/>
              </p:nvSpPr>
              <p:spPr>
                <a:xfrm>
                  <a:off x="7612422" y="2833772"/>
                  <a:ext cx="1357649" cy="369332"/>
                </a:xfrm>
                <a:prstGeom prst="rect">
                  <a:avLst/>
                </a:prstGeom>
                <a:noFill/>
                <a:ln>
                  <a:noFill/>
                </a:ln>
              </p:spPr>
              <p:txBody>
                <a:bodyPr>
                  <a:spAutoFit/>
                </a:bodyPr>
                <a:lstStyle/>
                <a:p>
                  <a:pPr>
                    <a:defRPr/>
                  </a:pPr>
                  <a:r>
                    <a:rPr lang="zh-CN" altLang="en-US" dirty="0">
                      <a:solidFill>
                        <a:schemeClr val="tx2"/>
                      </a:solidFill>
                      <a:latin typeface="黑体" pitchFamily="49" charset="-122"/>
                      <a:ea typeface="黑体" pitchFamily="49" charset="-122"/>
                    </a:rPr>
                    <a:t>子项目</a:t>
                  </a:r>
                  <a:r>
                    <a:rPr lang="en-US" altLang="zh-CN" dirty="0">
                      <a:solidFill>
                        <a:schemeClr val="tx2"/>
                      </a:solidFill>
                      <a:latin typeface="黑体" pitchFamily="49" charset="-122"/>
                      <a:ea typeface="黑体" pitchFamily="49" charset="-122"/>
                    </a:rPr>
                    <a:t>2</a:t>
                  </a:r>
                  <a:endParaRPr lang="zh-CN" altLang="en-US" dirty="0">
                    <a:solidFill>
                      <a:schemeClr val="tx2"/>
                    </a:solidFill>
                    <a:latin typeface="黑体" pitchFamily="49" charset="-122"/>
                    <a:ea typeface="黑体" pitchFamily="49" charset="-122"/>
                  </a:endParaRPr>
                </a:p>
              </p:txBody>
            </p:sp>
            <p:sp>
              <p:nvSpPr>
                <p:cNvPr id="48" name="TextBox 47"/>
                <p:cNvSpPr txBox="1"/>
                <p:nvPr/>
              </p:nvSpPr>
              <p:spPr>
                <a:xfrm>
                  <a:off x="8781047" y="2849161"/>
                  <a:ext cx="3003846" cy="369332"/>
                </a:xfrm>
                <a:prstGeom prst="rect">
                  <a:avLst/>
                </a:prstGeom>
                <a:noFill/>
                <a:ln>
                  <a:noFill/>
                </a:ln>
              </p:spPr>
              <p:txBody>
                <a:bodyPr>
                  <a:spAutoFit/>
                </a:bodyPr>
                <a:lstStyle/>
                <a:p>
                  <a:pPr>
                    <a:defRPr/>
                  </a:pPr>
                  <a:r>
                    <a:rPr lang="zh-CN" altLang="en-US" dirty="0">
                      <a:solidFill>
                        <a:schemeClr val="tx2"/>
                      </a:solidFill>
                      <a:latin typeface="黑体" pitchFamily="49" charset="-122"/>
                      <a:ea typeface="黑体" pitchFamily="49" charset="-122"/>
                    </a:rPr>
                    <a:t> 轻钢龙骨纸面石膏板吊顶</a:t>
                  </a:r>
                </a:p>
              </p:txBody>
            </p:sp>
          </p:grpSp>
          <p:grpSp>
            <p:nvGrpSpPr>
              <p:cNvPr id="8" name="组合 7"/>
              <p:cNvGrpSpPr/>
              <p:nvPr/>
            </p:nvGrpSpPr>
            <p:grpSpPr>
              <a:xfrm>
                <a:off x="5938827" y="4442829"/>
                <a:ext cx="4530842" cy="997847"/>
                <a:chOff x="7345567" y="3888282"/>
                <a:chExt cx="4595723" cy="997847"/>
              </a:xfrm>
              <a:solidFill>
                <a:schemeClr val="tx2"/>
              </a:solidFill>
            </p:grpSpPr>
            <p:sp>
              <p:nvSpPr>
                <p:cNvPr id="68" name="TextBox 67"/>
                <p:cNvSpPr txBox="1"/>
                <p:nvPr/>
              </p:nvSpPr>
              <p:spPr>
                <a:xfrm>
                  <a:off x="7345567" y="4188695"/>
                  <a:ext cx="1368152" cy="369332"/>
                </a:xfrm>
                <a:prstGeom prst="rect">
                  <a:avLst/>
                </a:prstGeom>
                <a:noFill/>
                <a:ln>
                  <a:noFill/>
                </a:ln>
              </p:spPr>
              <p:txBody>
                <a:bodyPr>
                  <a:spAutoFit/>
                </a:bodyPr>
                <a:lstStyle/>
                <a:p>
                  <a:pPr>
                    <a:defRPr/>
                  </a:pPr>
                  <a:r>
                    <a:rPr lang="zh-CN" altLang="en-US" dirty="0">
                      <a:solidFill>
                        <a:schemeClr val="tx2"/>
                      </a:solidFill>
                      <a:latin typeface="黑体" pitchFamily="49" charset="-122"/>
                      <a:ea typeface="黑体" pitchFamily="49" charset="-122"/>
                    </a:rPr>
                    <a:t>子项目</a:t>
                  </a:r>
                  <a:r>
                    <a:rPr lang="en-US" altLang="zh-CN" dirty="0">
                      <a:solidFill>
                        <a:schemeClr val="tx2"/>
                      </a:solidFill>
                      <a:latin typeface="黑体" pitchFamily="49" charset="-122"/>
                      <a:ea typeface="黑体" pitchFamily="49" charset="-122"/>
                    </a:rPr>
                    <a:t>3</a:t>
                  </a:r>
                  <a:endParaRPr lang="zh-CN" altLang="en-US" dirty="0">
                    <a:solidFill>
                      <a:schemeClr val="tx2"/>
                    </a:solidFill>
                    <a:latin typeface="黑体" pitchFamily="49" charset="-122"/>
                    <a:ea typeface="黑体" pitchFamily="49" charset="-122"/>
                  </a:endParaRPr>
                </a:p>
              </p:txBody>
            </p:sp>
            <p:grpSp>
              <p:nvGrpSpPr>
                <p:cNvPr id="19" name="组合 18"/>
                <p:cNvGrpSpPr/>
                <p:nvPr/>
              </p:nvGrpSpPr>
              <p:grpSpPr>
                <a:xfrm>
                  <a:off x="8514194" y="3888282"/>
                  <a:ext cx="3427096" cy="997847"/>
                  <a:chOff x="8514194" y="3014894"/>
                  <a:chExt cx="3427096" cy="997847"/>
                </a:xfrm>
                <a:grpFill/>
              </p:grpSpPr>
              <p:sp>
                <p:nvSpPr>
                  <p:cNvPr id="52" name="TextBox 51"/>
                  <p:cNvSpPr txBox="1"/>
                  <p:nvPr/>
                </p:nvSpPr>
                <p:spPr>
                  <a:xfrm>
                    <a:off x="8514195" y="3643409"/>
                    <a:ext cx="2842782" cy="369332"/>
                  </a:xfrm>
                  <a:prstGeom prst="rect">
                    <a:avLst/>
                  </a:prstGeom>
                  <a:noFill/>
                  <a:ln>
                    <a:noFill/>
                  </a:ln>
                </p:spPr>
                <p:txBody>
                  <a:bodyPr>
                    <a:spAutoFit/>
                  </a:bodyPr>
                  <a:lstStyle/>
                  <a:p>
                    <a:pPr>
                      <a:defRPr/>
                    </a:pPr>
                    <a:r>
                      <a:rPr lang="zh-CN" altLang="en-US" dirty="0">
                        <a:solidFill>
                          <a:schemeClr val="tx2"/>
                        </a:solidFill>
                        <a:latin typeface="黑体" pitchFamily="49" charset="-122"/>
                        <a:ea typeface="黑体" pitchFamily="49" charset="-122"/>
                      </a:rPr>
                      <a:t> 大理石</a:t>
                    </a:r>
                    <a:r>
                      <a:rPr lang="zh-CN" altLang="en-US" b="0" dirty="0">
                        <a:solidFill>
                          <a:schemeClr val="tx2"/>
                        </a:solidFill>
                        <a:latin typeface="黑体" pitchFamily="49" charset="-122"/>
                        <a:ea typeface="黑体" pitchFamily="49" charset="-122"/>
                      </a:rPr>
                      <a:t>（</a:t>
                    </a:r>
                    <a:r>
                      <a:rPr lang="en-US" altLang="zh-CN" b="0" dirty="0">
                        <a:solidFill>
                          <a:schemeClr val="tx2"/>
                        </a:solidFill>
                        <a:latin typeface="黑体" pitchFamily="49" charset="-122"/>
                        <a:ea typeface="黑体" pitchFamily="49" charset="-122"/>
                      </a:rPr>
                      <a:t>Marble</a:t>
                    </a:r>
                    <a:r>
                      <a:rPr lang="zh-CN" altLang="en-US" b="0" dirty="0">
                        <a:solidFill>
                          <a:schemeClr val="tx2"/>
                        </a:solidFill>
                        <a:latin typeface="黑体" pitchFamily="49" charset="-122"/>
                        <a:ea typeface="黑体" pitchFamily="49" charset="-122"/>
                      </a:rPr>
                      <a:t>）</a:t>
                    </a:r>
                    <a:r>
                      <a:rPr lang="zh-CN" altLang="en-US" dirty="0">
                        <a:solidFill>
                          <a:schemeClr val="tx2"/>
                        </a:solidFill>
                        <a:latin typeface="黑体" pitchFamily="49" charset="-122"/>
                        <a:ea typeface="黑体" pitchFamily="49" charset="-122"/>
                      </a:rPr>
                      <a:t>贴墙</a:t>
                    </a:r>
                  </a:p>
                </p:txBody>
              </p:sp>
              <p:sp>
                <p:nvSpPr>
                  <p:cNvPr id="53" name="TextBox 52"/>
                  <p:cNvSpPr txBox="1"/>
                  <p:nvPr/>
                </p:nvSpPr>
                <p:spPr>
                  <a:xfrm>
                    <a:off x="8514195" y="3329151"/>
                    <a:ext cx="1872209" cy="369332"/>
                  </a:xfrm>
                  <a:prstGeom prst="rect">
                    <a:avLst/>
                  </a:prstGeom>
                  <a:noFill/>
                  <a:ln>
                    <a:noFill/>
                  </a:ln>
                </p:spPr>
                <p:txBody>
                  <a:bodyPr>
                    <a:spAutoFit/>
                  </a:bodyPr>
                  <a:lstStyle/>
                  <a:p>
                    <a:pPr>
                      <a:defRPr/>
                    </a:pPr>
                    <a:r>
                      <a:rPr lang="zh-CN" altLang="en-US" dirty="0">
                        <a:solidFill>
                          <a:schemeClr val="tx2"/>
                        </a:solidFill>
                        <a:latin typeface="黑体" pitchFamily="49" charset="-122"/>
                        <a:ea typeface="黑体" pitchFamily="49" charset="-122"/>
                      </a:rPr>
                      <a:t> 饰面板贴墙</a:t>
                    </a:r>
                  </a:p>
                </p:txBody>
              </p:sp>
              <p:sp>
                <p:nvSpPr>
                  <p:cNvPr id="54" name="TextBox 53"/>
                  <p:cNvSpPr txBox="1"/>
                  <p:nvPr/>
                </p:nvSpPr>
                <p:spPr>
                  <a:xfrm>
                    <a:off x="8514194" y="3014894"/>
                    <a:ext cx="3427096" cy="369332"/>
                  </a:xfrm>
                  <a:prstGeom prst="rect">
                    <a:avLst/>
                  </a:prstGeom>
                  <a:noFill/>
                  <a:ln>
                    <a:noFill/>
                  </a:ln>
                </p:spPr>
                <p:txBody>
                  <a:bodyPr>
                    <a:spAutoFit/>
                  </a:bodyPr>
                  <a:lstStyle/>
                  <a:p>
                    <a:pPr>
                      <a:defRPr/>
                    </a:pPr>
                    <a:r>
                      <a:rPr lang="zh-CN" altLang="en-US" dirty="0">
                        <a:solidFill>
                          <a:schemeClr val="tx2"/>
                        </a:solidFill>
                        <a:latin typeface="黑体" pitchFamily="49" charset="-122"/>
                        <a:ea typeface="黑体" pitchFamily="49" charset="-122"/>
                      </a:rPr>
                      <a:t> 壁纸</a:t>
                    </a:r>
                    <a:r>
                      <a:rPr lang="zh-CN" altLang="en-US" b="0" dirty="0">
                        <a:solidFill>
                          <a:schemeClr val="tx2"/>
                        </a:solidFill>
                        <a:latin typeface="黑体" pitchFamily="49" charset="-122"/>
                        <a:ea typeface="黑体" pitchFamily="49" charset="-122"/>
                      </a:rPr>
                      <a:t>（</a:t>
                    </a:r>
                    <a:r>
                      <a:rPr lang="en-US" altLang="zh-CN" b="0" dirty="0">
                        <a:solidFill>
                          <a:schemeClr val="tx2"/>
                        </a:solidFill>
                        <a:latin typeface="黑体" pitchFamily="49" charset="-122"/>
                        <a:ea typeface="黑体" pitchFamily="49" charset="-122"/>
                      </a:rPr>
                      <a:t>wallpaper</a:t>
                    </a:r>
                    <a:r>
                      <a:rPr lang="zh-CN" altLang="en-US" b="0" dirty="0">
                        <a:solidFill>
                          <a:schemeClr val="tx2"/>
                        </a:solidFill>
                        <a:latin typeface="黑体" pitchFamily="49" charset="-122"/>
                        <a:ea typeface="黑体" pitchFamily="49" charset="-122"/>
                      </a:rPr>
                      <a:t>）</a:t>
                    </a:r>
                    <a:r>
                      <a:rPr lang="zh-CN" altLang="en-US" dirty="0">
                        <a:solidFill>
                          <a:schemeClr val="tx2"/>
                        </a:solidFill>
                        <a:latin typeface="黑体" pitchFamily="49" charset="-122"/>
                        <a:ea typeface="黑体" pitchFamily="49" charset="-122"/>
                      </a:rPr>
                      <a:t>粘贴</a:t>
                    </a:r>
                  </a:p>
                </p:txBody>
              </p:sp>
            </p:grpSp>
          </p:grpSp>
          <p:grpSp>
            <p:nvGrpSpPr>
              <p:cNvPr id="15" name="组合 14"/>
              <p:cNvGrpSpPr/>
              <p:nvPr/>
            </p:nvGrpSpPr>
            <p:grpSpPr>
              <a:xfrm>
                <a:off x="5879182" y="4087137"/>
                <a:ext cx="4367488" cy="421983"/>
                <a:chOff x="7535366" y="4657038"/>
                <a:chExt cx="4430026" cy="421983"/>
              </a:xfrm>
              <a:noFill/>
            </p:grpSpPr>
            <p:sp>
              <p:nvSpPr>
                <p:cNvPr id="59" name="对角圆角矩形 58"/>
                <p:cNvSpPr/>
                <p:nvPr/>
              </p:nvSpPr>
              <p:spPr>
                <a:xfrm>
                  <a:off x="7535366" y="4657038"/>
                  <a:ext cx="4430026" cy="421983"/>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latin typeface="黑体" pitchFamily="49" charset="-122"/>
                    <a:ea typeface="黑体" pitchFamily="49" charset="-122"/>
                  </a:endParaRPr>
                </a:p>
              </p:txBody>
            </p:sp>
            <p:sp>
              <p:nvSpPr>
                <p:cNvPr id="71" name="TextBox 70"/>
                <p:cNvSpPr txBox="1"/>
                <p:nvPr/>
              </p:nvSpPr>
              <p:spPr>
                <a:xfrm>
                  <a:off x="7612422" y="4665910"/>
                  <a:ext cx="1368152" cy="369332"/>
                </a:xfrm>
                <a:prstGeom prst="rect">
                  <a:avLst/>
                </a:prstGeom>
                <a:grpFill/>
                <a:ln>
                  <a:noFill/>
                </a:ln>
              </p:spPr>
              <p:txBody>
                <a:bodyPr>
                  <a:spAutoFit/>
                </a:bodyPr>
                <a:lstStyle/>
                <a:p>
                  <a:pPr>
                    <a:defRPr/>
                  </a:pPr>
                  <a:r>
                    <a:rPr lang="zh-CN" altLang="en-US" dirty="0">
                      <a:solidFill>
                        <a:schemeClr val="tx2"/>
                      </a:solidFill>
                      <a:latin typeface="黑体" pitchFamily="49" charset="-122"/>
                      <a:ea typeface="黑体" pitchFamily="49" charset="-122"/>
                    </a:rPr>
                    <a:t>子项目</a:t>
                  </a:r>
                  <a:r>
                    <a:rPr lang="en-US" altLang="zh-CN" dirty="0">
                      <a:solidFill>
                        <a:schemeClr val="tx2"/>
                      </a:solidFill>
                      <a:latin typeface="黑体" pitchFamily="49" charset="-122"/>
                      <a:ea typeface="黑体" pitchFamily="49" charset="-122"/>
                    </a:rPr>
                    <a:t>4</a:t>
                  </a:r>
                  <a:endParaRPr lang="zh-CN" altLang="en-US" dirty="0">
                    <a:solidFill>
                      <a:schemeClr val="tx2"/>
                    </a:solidFill>
                    <a:latin typeface="黑体" pitchFamily="49" charset="-122"/>
                    <a:ea typeface="黑体" pitchFamily="49" charset="-122"/>
                  </a:endParaRPr>
                </a:p>
              </p:txBody>
            </p:sp>
            <p:sp>
              <p:nvSpPr>
                <p:cNvPr id="56" name="TextBox 55"/>
                <p:cNvSpPr txBox="1"/>
                <p:nvPr/>
              </p:nvSpPr>
              <p:spPr>
                <a:xfrm>
                  <a:off x="8899508" y="4678911"/>
                  <a:ext cx="2229190" cy="369332"/>
                </a:xfrm>
                <a:prstGeom prst="rect">
                  <a:avLst/>
                </a:prstGeom>
                <a:grpFill/>
                <a:ln>
                  <a:noFill/>
                </a:ln>
              </p:spPr>
              <p:txBody>
                <a:bodyPr>
                  <a:spAutoFit/>
                </a:bodyPr>
                <a:lstStyle/>
                <a:p>
                  <a:pPr>
                    <a:defRPr/>
                  </a:pPr>
                  <a:r>
                    <a:rPr lang="zh-CN" altLang="en-US" dirty="0">
                      <a:solidFill>
                        <a:schemeClr val="tx2"/>
                      </a:solidFill>
                      <a:latin typeface="黑体" pitchFamily="49" charset="-122"/>
                      <a:ea typeface="黑体" pitchFamily="49" charset="-122"/>
                    </a:rPr>
                    <a:t>套装木门安装</a:t>
                  </a:r>
                </a:p>
              </p:txBody>
            </p:sp>
          </p:grpSp>
          <p:sp>
            <p:nvSpPr>
              <p:cNvPr id="10" name="左大括号 9"/>
              <p:cNvSpPr/>
              <p:nvPr/>
            </p:nvSpPr>
            <p:spPr>
              <a:xfrm>
                <a:off x="6887120" y="4622232"/>
                <a:ext cx="274604" cy="628659"/>
              </a:xfrm>
              <a:prstGeom prst="leftBrace">
                <a:avLst>
                  <a:gd name="adj1" fmla="val 8063"/>
                  <a:gd name="adj2" fmla="val 50002"/>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grpSp>
      </p:grpSp>
      <p:sp>
        <p:nvSpPr>
          <p:cNvPr id="46100" name="TextBox 48"/>
          <p:cNvSpPr txBox="1">
            <a:spLocks noChangeArrowheads="1"/>
          </p:cNvSpPr>
          <p:nvPr/>
        </p:nvSpPr>
        <p:spPr bwMode="auto">
          <a:xfrm>
            <a:off x="10369550" y="3300413"/>
            <a:ext cx="1054100" cy="368300"/>
          </a:xfrm>
          <a:prstGeom prst="rect">
            <a:avLst/>
          </a:prstGeom>
          <a:noFill/>
          <a:ln w="9525">
            <a:noFill/>
            <a:miter lim="800000"/>
            <a:headEnd/>
            <a:tailEnd/>
          </a:ln>
        </p:spPr>
        <p:txBody>
          <a:bodyPr>
            <a:spAutoFit/>
          </a:bodyPr>
          <a:lstStyle/>
          <a:p>
            <a:r>
              <a:rPr lang="zh-CN" altLang="en-US" b="0">
                <a:latin typeface="黑体" pitchFamily="49" charset="-122"/>
                <a:ea typeface="黑体" pitchFamily="49" charset="-122"/>
              </a:rPr>
              <a:t>子项目</a:t>
            </a:r>
            <a:r>
              <a:rPr lang="en-US" altLang="zh-CN" b="0">
                <a:latin typeface="黑体" pitchFamily="49" charset="-122"/>
                <a:ea typeface="黑体" pitchFamily="49" charset="-122"/>
              </a:rPr>
              <a:t>1</a:t>
            </a:r>
            <a:endParaRPr lang="zh-CN" altLang="en-US" b="0">
              <a:latin typeface="黑体" pitchFamily="49" charset="-122"/>
              <a:ea typeface="黑体" pitchFamily="49" charset="-122"/>
            </a:endParaRPr>
          </a:p>
        </p:txBody>
      </p:sp>
      <p:sp>
        <p:nvSpPr>
          <p:cNvPr id="46101" name="TextBox 49"/>
          <p:cNvSpPr txBox="1">
            <a:spLocks noChangeArrowheads="1"/>
          </p:cNvSpPr>
          <p:nvPr/>
        </p:nvSpPr>
        <p:spPr bwMode="auto">
          <a:xfrm>
            <a:off x="6311900" y="873125"/>
            <a:ext cx="1604963" cy="368300"/>
          </a:xfrm>
          <a:prstGeom prst="rect">
            <a:avLst/>
          </a:prstGeom>
          <a:noFill/>
          <a:ln w="9525">
            <a:noFill/>
            <a:miter lim="800000"/>
            <a:headEnd/>
            <a:tailEnd/>
          </a:ln>
        </p:spPr>
        <p:txBody>
          <a:bodyPr>
            <a:spAutoFit/>
          </a:bodyPr>
          <a:lstStyle/>
          <a:p>
            <a:r>
              <a:rPr lang="zh-CN" altLang="en-US" b="0">
                <a:solidFill>
                  <a:schemeClr val="bg1"/>
                </a:solidFill>
                <a:latin typeface="黑体" pitchFamily="49" charset="-122"/>
                <a:ea typeface="黑体" pitchFamily="49" charset="-122"/>
              </a:rPr>
              <a:t>子项目</a:t>
            </a:r>
            <a:r>
              <a:rPr lang="en-US" altLang="zh-CN" b="0">
                <a:solidFill>
                  <a:schemeClr val="bg1"/>
                </a:solidFill>
                <a:latin typeface="黑体" pitchFamily="49" charset="-122"/>
                <a:ea typeface="黑体" pitchFamily="49" charset="-122"/>
              </a:rPr>
              <a:t>2/5</a:t>
            </a:r>
            <a:endParaRPr lang="zh-CN" altLang="en-US" b="0">
              <a:solidFill>
                <a:schemeClr val="bg1"/>
              </a:solidFill>
              <a:latin typeface="黑体" pitchFamily="49" charset="-122"/>
              <a:ea typeface="黑体" pitchFamily="49" charset="-122"/>
            </a:endParaRPr>
          </a:p>
        </p:txBody>
      </p:sp>
      <p:sp>
        <p:nvSpPr>
          <p:cNvPr id="46102" name="TextBox 50"/>
          <p:cNvSpPr txBox="1">
            <a:spLocks noChangeArrowheads="1"/>
          </p:cNvSpPr>
          <p:nvPr/>
        </p:nvSpPr>
        <p:spPr bwMode="auto">
          <a:xfrm>
            <a:off x="9713913" y="1911350"/>
            <a:ext cx="1603375" cy="368300"/>
          </a:xfrm>
          <a:prstGeom prst="rect">
            <a:avLst/>
          </a:prstGeom>
          <a:noFill/>
          <a:ln w="9525">
            <a:noFill/>
            <a:miter lim="800000"/>
            <a:headEnd/>
            <a:tailEnd/>
          </a:ln>
        </p:spPr>
        <p:txBody>
          <a:bodyPr>
            <a:spAutoFit/>
          </a:bodyPr>
          <a:lstStyle/>
          <a:p>
            <a:r>
              <a:rPr lang="zh-CN" altLang="en-US" b="0">
                <a:solidFill>
                  <a:schemeClr val="bg1"/>
                </a:solidFill>
                <a:latin typeface="黑体" pitchFamily="49" charset="-122"/>
                <a:ea typeface="黑体" pitchFamily="49" charset="-122"/>
              </a:rPr>
              <a:t>子项目</a:t>
            </a:r>
            <a:r>
              <a:rPr lang="en-US" altLang="zh-CN" b="0">
                <a:solidFill>
                  <a:schemeClr val="bg1"/>
                </a:solidFill>
                <a:latin typeface="黑体" pitchFamily="49" charset="-122"/>
                <a:ea typeface="黑体" pitchFamily="49" charset="-122"/>
              </a:rPr>
              <a:t>3</a:t>
            </a:r>
            <a:endParaRPr lang="zh-CN" altLang="en-US" b="0">
              <a:solidFill>
                <a:schemeClr val="bg1"/>
              </a:solidFill>
              <a:latin typeface="黑体" pitchFamily="49" charset="-122"/>
              <a:ea typeface="黑体" pitchFamily="49" charset="-122"/>
            </a:endParaRPr>
          </a:p>
        </p:txBody>
      </p:sp>
      <p:sp>
        <p:nvSpPr>
          <p:cNvPr id="55" name="TextBox 54"/>
          <p:cNvSpPr txBox="1"/>
          <p:nvPr/>
        </p:nvSpPr>
        <p:spPr>
          <a:xfrm>
            <a:off x="2052638" y="4343400"/>
            <a:ext cx="1604962" cy="369888"/>
          </a:xfrm>
          <a:prstGeom prst="rect">
            <a:avLst/>
          </a:prstGeom>
          <a:noFill/>
          <a:ln>
            <a:noFill/>
          </a:ln>
        </p:spPr>
        <p:txBody>
          <a:bodyPr>
            <a:spAutoFit/>
          </a:bodyPr>
          <a:lstStyle/>
          <a:p>
            <a:pPr>
              <a:defRPr/>
            </a:pPr>
            <a:r>
              <a:rPr lang="zh-CN" altLang="en-US" b="0" dirty="0">
                <a:solidFill>
                  <a:schemeClr val="bg1">
                    <a:lumMod val="65000"/>
                  </a:schemeClr>
                </a:solidFill>
                <a:latin typeface="黑体" pitchFamily="49" charset="-122"/>
                <a:ea typeface="黑体" pitchFamily="49" charset="-122"/>
              </a:rPr>
              <a:t>子项目</a:t>
            </a:r>
            <a:r>
              <a:rPr lang="en-US" altLang="zh-CN" b="0" dirty="0">
                <a:solidFill>
                  <a:schemeClr val="bg1">
                    <a:lumMod val="65000"/>
                  </a:schemeClr>
                </a:solidFill>
                <a:latin typeface="黑体" pitchFamily="49" charset="-122"/>
                <a:ea typeface="黑体" pitchFamily="49" charset="-122"/>
              </a:rPr>
              <a:t>3</a:t>
            </a:r>
            <a:endParaRPr lang="zh-CN" altLang="en-US" b="0" dirty="0">
              <a:solidFill>
                <a:schemeClr val="bg1">
                  <a:lumMod val="65000"/>
                </a:schemeClr>
              </a:solidFill>
              <a:latin typeface="黑体" pitchFamily="49" charset="-122"/>
              <a:ea typeface="黑体" pitchFamily="49" charset="-122"/>
            </a:endParaRPr>
          </a:p>
        </p:txBody>
      </p:sp>
      <p:sp>
        <p:nvSpPr>
          <p:cNvPr id="46104" name="TextBox 56"/>
          <p:cNvSpPr txBox="1">
            <a:spLocks noChangeArrowheads="1"/>
          </p:cNvSpPr>
          <p:nvPr/>
        </p:nvSpPr>
        <p:spPr bwMode="auto">
          <a:xfrm>
            <a:off x="4525963" y="2924175"/>
            <a:ext cx="1281112" cy="369888"/>
          </a:xfrm>
          <a:prstGeom prst="rect">
            <a:avLst/>
          </a:prstGeom>
          <a:noFill/>
          <a:ln w="9525">
            <a:noFill/>
            <a:miter lim="800000"/>
            <a:headEnd/>
            <a:tailEnd/>
          </a:ln>
        </p:spPr>
        <p:txBody>
          <a:bodyPr>
            <a:spAutoFit/>
          </a:bodyPr>
          <a:lstStyle/>
          <a:p>
            <a:r>
              <a:rPr lang="zh-CN" altLang="en-US" b="0">
                <a:solidFill>
                  <a:schemeClr val="bg1"/>
                </a:solidFill>
                <a:latin typeface="黑体" pitchFamily="49" charset="-122"/>
                <a:ea typeface="黑体" pitchFamily="49" charset="-122"/>
              </a:rPr>
              <a:t>子项目</a:t>
            </a:r>
            <a:r>
              <a:rPr lang="en-US" altLang="zh-CN" b="0">
                <a:solidFill>
                  <a:schemeClr val="bg1"/>
                </a:solidFill>
                <a:latin typeface="黑体" pitchFamily="49" charset="-122"/>
                <a:ea typeface="黑体" pitchFamily="49" charset="-122"/>
              </a:rPr>
              <a:t>2/5</a:t>
            </a:r>
            <a:endParaRPr lang="zh-CN" altLang="en-US" b="0">
              <a:solidFill>
                <a:schemeClr val="bg1"/>
              </a:solidFill>
              <a:latin typeface="黑体" pitchFamily="49" charset="-122"/>
              <a:ea typeface="黑体" pitchFamily="49" charset="-122"/>
            </a:endParaRPr>
          </a:p>
        </p:txBody>
      </p:sp>
      <p:sp>
        <p:nvSpPr>
          <p:cNvPr id="46105" name="TextBox 64"/>
          <p:cNvSpPr txBox="1">
            <a:spLocks noChangeArrowheads="1"/>
          </p:cNvSpPr>
          <p:nvPr/>
        </p:nvSpPr>
        <p:spPr bwMode="auto">
          <a:xfrm>
            <a:off x="577850" y="5661025"/>
            <a:ext cx="1052513" cy="369888"/>
          </a:xfrm>
          <a:prstGeom prst="rect">
            <a:avLst/>
          </a:prstGeom>
          <a:noFill/>
          <a:ln w="9525">
            <a:noFill/>
            <a:miter lim="800000"/>
            <a:headEnd/>
            <a:tailEnd/>
          </a:ln>
        </p:spPr>
        <p:txBody>
          <a:bodyPr>
            <a:spAutoFit/>
          </a:bodyPr>
          <a:lstStyle/>
          <a:p>
            <a:r>
              <a:rPr lang="zh-CN" altLang="en-US" b="0">
                <a:latin typeface="黑体" pitchFamily="49" charset="-122"/>
                <a:ea typeface="黑体" pitchFamily="49" charset="-122"/>
              </a:rPr>
              <a:t>子项目</a:t>
            </a:r>
            <a:r>
              <a:rPr lang="en-US" altLang="zh-CN" b="0">
                <a:latin typeface="黑体" pitchFamily="49" charset="-122"/>
                <a:ea typeface="黑体" pitchFamily="49" charset="-122"/>
              </a:rPr>
              <a:t>1</a:t>
            </a:r>
            <a:endParaRPr lang="zh-CN" altLang="en-US" b="0">
              <a:latin typeface="黑体" pitchFamily="49" charset="-122"/>
              <a:ea typeface="黑体" pitchFamily="49" charset="-122"/>
            </a:endParaRPr>
          </a:p>
        </p:txBody>
      </p:sp>
      <p:sp>
        <p:nvSpPr>
          <p:cNvPr id="46106" name="TextBox 65"/>
          <p:cNvSpPr txBox="1">
            <a:spLocks noChangeArrowheads="1"/>
          </p:cNvSpPr>
          <p:nvPr/>
        </p:nvSpPr>
        <p:spPr bwMode="auto">
          <a:xfrm>
            <a:off x="6311900" y="2130425"/>
            <a:ext cx="1052513" cy="369888"/>
          </a:xfrm>
          <a:prstGeom prst="rect">
            <a:avLst/>
          </a:prstGeom>
          <a:noFill/>
          <a:ln w="9525">
            <a:noFill/>
            <a:miter lim="800000"/>
            <a:headEnd/>
            <a:tailEnd/>
          </a:ln>
        </p:spPr>
        <p:txBody>
          <a:bodyPr>
            <a:spAutoFit/>
          </a:bodyPr>
          <a:lstStyle/>
          <a:p>
            <a:r>
              <a:rPr lang="zh-CN" altLang="en-US" b="0">
                <a:solidFill>
                  <a:schemeClr val="bg1"/>
                </a:solidFill>
                <a:latin typeface="黑体" pitchFamily="49" charset="-122"/>
                <a:ea typeface="黑体" pitchFamily="49" charset="-122"/>
              </a:rPr>
              <a:t>子项目</a:t>
            </a:r>
            <a:r>
              <a:rPr lang="en-US" altLang="zh-CN" b="0">
                <a:solidFill>
                  <a:schemeClr val="bg1"/>
                </a:solidFill>
                <a:latin typeface="黑体" pitchFamily="49" charset="-122"/>
                <a:ea typeface="黑体" pitchFamily="49" charset="-122"/>
              </a:rPr>
              <a:t>4</a:t>
            </a:r>
            <a:endParaRPr lang="zh-CN" altLang="en-US" b="0">
              <a:solidFill>
                <a:schemeClr val="bg1"/>
              </a:solidFill>
              <a:latin typeface="黑体" pitchFamily="49" charset="-122"/>
              <a:ea typeface="黑体" pitchFamily="49" charset="-122"/>
            </a:endParaRPr>
          </a:p>
        </p:txBody>
      </p:sp>
      <p:sp>
        <p:nvSpPr>
          <p:cNvPr id="50" name="矩形 49"/>
          <p:cNvSpPr/>
          <p:nvPr/>
        </p:nvSpPr>
        <p:spPr>
          <a:xfrm>
            <a:off x="5959573" y="6237312"/>
            <a:ext cx="671413"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12</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51" name="组合 50"/>
          <p:cNvGrpSpPr>
            <a:grpSpLocks/>
          </p:cNvGrpSpPr>
          <p:nvPr/>
        </p:nvGrpSpPr>
        <p:grpSpPr bwMode="auto">
          <a:xfrm>
            <a:off x="0" y="44450"/>
            <a:ext cx="12190413" cy="400050"/>
            <a:chOff x="0" y="44624"/>
            <a:chExt cx="12190486" cy="400110"/>
          </a:xfrm>
        </p:grpSpPr>
        <p:sp>
          <p:nvSpPr>
            <p:cNvPr id="57" name="矩形 56"/>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60"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61" name="TextBox 59"/>
            <p:cNvSpPr>
              <a:spLocks noChangeArrowheads="1"/>
            </p:cNvSpPr>
            <p:nvPr/>
          </p:nvSpPr>
          <p:spPr bwMode="auto">
            <a:xfrm flipH="1">
              <a:off x="3358920" y="44624"/>
              <a:ext cx="2880338" cy="400110"/>
            </a:xfrm>
            <a:prstGeom prst="rect">
              <a:avLst/>
            </a:prstGeom>
            <a:solidFill>
              <a:schemeClr val="accent3"/>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65"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66"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 95"/>
          <p:cNvPicPr>
            <a:picLocks noChangeAspect="1"/>
          </p:cNvPicPr>
          <p:nvPr/>
        </p:nvPicPr>
        <p:blipFill>
          <a:blip r:embed="rId3" cstate="print">
            <a:extLst/>
          </a:blip>
          <a:stretch>
            <a:fillRect/>
          </a:stretch>
        </p:blipFill>
        <p:spPr>
          <a:xfrm>
            <a:off x="6887294" y="3456434"/>
            <a:ext cx="5305730" cy="3374231"/>
          </a:xfrm>
          <a:prstGeom prst="rect">
            <a:avLst/>
          </a:prstGeom>
          <a:solidFill>
            <a:schemeClr val="tx1">
              <a:alpha val="0"/>
            </a:schemeClr>
          </a:solidFill>
          <a:effectLst>
            <a:reflection stA="0" endPos="14000" dist="50800" dir="5400000" sy="-100000" algn="bl" rotWithShape="0"/>
          </a:effectLst>
        </p:spPr>
      </p:pic>
      <p:grpSp>
        <p:nvGrpSpPr>
          <p:cNvPr id="48130" name="组合 2"/>
          <p:cNvGrpSpPr>
            <a:grpSpLocks/>
          </p:cNvGrpSpPr>
          <p:nvPr/>
        </p:nvGrpSpPr>
        <p:grpSpPr bwMode="auto">
          <a:xfrm>
            <a:off x="6769100" y="3573463"/>
            <a:ext cx="5446713" cy="3762375"/>
            <a:chOff x="6898711" y="3573016"/>
            <a:chExt cx="5446713" cy="3762375"/>
          </a:xfrm>
        </p:grpSpPr>
        <p:pic>
          <p:nvPicPr>
            <p:cNvPr id="26" name="图片 25"/>
            <p:cNvPicPr>
              <a:picLocks noChangeAspect="1"/>
            </p:cNvPicPr>
            <p:nvPr/>
          </p:nvPicPr>
          <p:blipFill>
            <a:blip r:embed="rId3" cstate="print">
              <a:extLst/>
            </a:blip>
            <a:stretch>
              <a:fillRect/>
            </a:stretch>
          </p:blipFill>
          <p:spPr>
            <a:xfrm>
              <a:off x="7039694" y="3608834"/>
              <a:ext cx="5305730"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898711" y="3573016"/>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0" dirty="0"/>
            </a:p>
          </p:txBody>
        </p:sp>
      </p:gr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37312"/>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5" name="矩形 4"/>
          <p:cNvSpPr/>
          <p:nvPr/>
        </p:nvSpPr>
        <p:spPr>
          <a:xfrm>
            <a:off x="-96838" y="260350"/>
            <a:ext cx="12384088" cy="50482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latin typeface="微软雅黑" panose="020B0503020204020204" pitchFamily="34" charset="-122"/>
              <a:ea typeface="微软雅黑" panose="020B0503020204020204" pitchFamily="34" charset="-122"/>
            </a:endParaRPr>
          </a:p>
        </p:txBody>
      </p:sp>
      <p:grpSp>
        <p:nvGrpSpPr>
          <p:cNvPr id="48134" name="组合 11"/>
          <p:cNvGrpSpPr>
            <a:grpSpLocks/>
          </p:cNvGrpSpPr>
          <p:nvPr/>
        </p:nvGrpSpPr>
        <p:grpSpPr bwMode="auto">
          <a:xfrm>
            <a:off x="911225" y="0"/>
            <a:ext cx="2732088" cy="1268413"/>
            <a:chOff x="1919253" y="0"/>
            <a:chExt cx="2731926" cy="1268760"/>
          </a:xfrm>
        </p:grpSpPr>
        <p:sp>
          <p:nvSpPr>
            <p:cNvPr id="136" name="矩形 1"/>
            <p:cNvSpPr/>
            <p:nvPr/>
          </p:nvSpPr>
          <p:spPr>
            <a:xfrm>
              <a:off x="1919253" y="71458"/>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b="0"/>
            </a:p>
          </p:txBody>
        </p:sp>
        <p:sp>
          <p:nvSpPr>
            <p:cNvPr id="34" name="矩形 1"/>
            <p:cNvSpPr/>
            <p:nvPr/>
          </p:nvSpPr>
          <p:spPr>
            <a:xfrm>
              <a:off x="1919253" y="0"/>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b="0"/>
            </a:p>
          </p:txBody>
        </p:sp>
      </p:grpSp>
      <p:cxnSp>
        <p:nvCxnSpPr>
          <p:cNvPr id="35" name="直接连接符 34"/>
          <p:cNvCxnSpPr/>
          <p:nvPr/>
        </p:nvCxnSpPr>
        <p:spPr>
          <a:xfrm>
            <a:off x="915988" y="260350"/>
            <a:ext cx="6330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14400" y="765175"/>
            <a:ext cx="27320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137" name="TextBox 59"/>
          <p:cNvSpPr>
            <a:spLocks noChangeArrowheads="1"/>
          </p:cNvSpPr>
          <p:nvPr/>
        </p:nvSpPr>
        <p:spPr bwMode="auto">
          <a:xfrm flipH="1">
            <a:off x="477838" y="188913"/>
            <a:ext cx="1644650" cy="708025"/>
          </a:xfrm>
          <a:prstGeom prst="rect">
            <a:avLst/>
          </a:prstGeom>
          <a:noFill/>
          <a:ln w="9525">
            <a:noFill/>
            <a:miter lim="800000"/>
            <a:headEnd/>
            <a:tailEnd/>
          </a:ln>
        </p:spPr>
        <p:txBody>
          <a:bodyPr>
            <a:spAutoFit/>
          </a:bodyPr>
          <a:lstStyle/>
          <a:p>
            <a:pPr algn="ctr" eaLnBrk="0" hangingPunct="0"/>
            <a:r>
              <a:rPr lang="en-US" altLang="zh-CN" sz="4000" b="0" dirty="0">
                <a:solidFill>
                  <a:schemeClr val="bg1"/>
                </a:solidFill>
                <a:latin typeface="微软雅黑" pitchFamily="34" charset="-122"/>
                <a:ea typeface="微软雅黑" pitchFamily="34" charset="-122"/>
                <a:sym typeface="方正兰亭黑_GBK"/>
              </a:rPr>
              <a:t>3</a:t>
            </a:r>
            <a:endParaRPr lang="en-US" altLang="zh-CN" sz="4000" b="0" dirty="0">
              <a:solidFill>
                <a:schemeClr val="bg1"/>
              </a:solidFill>
              <a:latin typeface="Arial Unicode MS"/>
              <a:ea typeface="Arial Unicode MS"/>
              <a:cs typeface="Arial Unicode MS"/>
              <a:sym typeface="方正兰亭黑_GBK"/>
            </a:endParaRPr>
          </a:p>
        </p:txBody>
      </p:sp>
      <p:pic>
        <p:nvPicPr>
          <p:cNvPr id="48138" name="图片 75"/>
          <p:cNvPicPr>
            <a:picLocks noChangeAspect="1"/>
          </p:cNvPicPr>
          <p:nvPr/>
        </p:nvPicPr>
        <p:blipFill>
          <a:blip r:embed="rId4"/>
          <a:srcRect/>
          <a:stretch>
            <a:fillRect/>
          </a:stretch>
        </p:blipFill>
        <p:spPr bwMode="auto">
          <a:xfrm>
            <a:off x="10775950" y="260350"/>
            <a:ext cx="1079500" cy="1081088"/>
          </a:xfrm>
          <a:prstGeom prst="rect">
            <a:avLst/>
          </a:prstGeom>
          <a:noFill/>
          <a:ln w="9525">
            <a:noFill/>
            <a:miter lim="800000"/>
            <a:headEnd/>
            <a:tailEnd/>
          </a:ln>
        </p:spPr>
      </p:pic>
      <p:grpSp>
        <p:nvGrpSpPr>
          <p:cNvPr id="48139" name="组合 38"/>
          <p:cNvGrpSpPr>
            <a:grpSpLocks/>
          </p:cNvGrpSpPr>
          <p:nvPr/>
        </p:nvGrpSpPr>
        <p:grpSpPr bwMode="auto">
          <a:xfrm>
            <a:off x="2782888" y="2159000"/>
            <a:ext cx="6264275" cy="1062038"/>
            <a:chOff x="7038412" y="5298115"/>
            <a:chExt cx="3099874" cy="517828"/>
          </a:xfrm>
        </p:grpSpPr>
        <p:grpSp>
          <p:nvGrpSpPr>
            <p:cNvPr id="48147" name="组合 69"/>
            <p:cNvGrpSpPr>
              <a:grpSpLocks/>
            </p:cNvGrpSpPr>
            <p:nvPr/>
          </p:nvGrpSpPr>
          <p:grpSpPr bwMode="auto">
            <a:xfrm>
              <a:off x="7038412" y="5298115"/>
              <a:ext cx="3099874" cy="517828"/>
              <a:chOff x="5718131" y="5650928"/>
              <a:chExt cx="4596458" cy="767829"/>
            </a:xfrm>
          </p:grpSpPr>
          <p:sp>
            <p:nvSpPr>
              <p:cNvPr id="72" name="圆角矩形 71"/>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73" name="圆角矩形 72"/>
              <p:cNvSpPr/>
              <p:nvPr/>
            </p:nvSpPr>
            <p:spPr>
              <a:xfrm>
                <a:off x="5829672" y="5747159"/>
                <a:ext cx="4373372" cy="575365"/>
              </a:xfrm>
              <a:prstGeom prst="roundRect">
                <a:avLst>
                  <a:gd name="adj" fmla="val 50000"/>
                </a:avLst>
              </a:prstGeom>
              <a:solidFill>
                <a:schemeClr val="tx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grpSp>
        <p:sp>
          <p:nvSpPr>
            <p:cNvPr id="48148" name="TextBox 19"/>
            <p:cNvSpPr txBox="1">
              <a:spLocks noChangeArrowheads="1"/>
            </p:cNvSpPr>
            <p:nvPr/>
          </p:nvSpPr>
          <p:spPr bwMode="auto">
            <a:xfrm>
              <a:off x="7752953" y="5433395"/>
              <a:ext cx="127818" cy="189012"/>
            </a:xfrm>
            <a:prstGeom prst="rect">
              <a:avLst/>
            </a:prstGeom>
            <a:noFill/>
            <a:ln w="9525">
              <a:noFill/>
              <a:miter lim="800000"/>
              <a:headEnd/>
              <a:tailEnd/>
            </a:ln>
          </p:spPr>
          <p:txBody>
            <a:bodyPr wrap="none">
              <a:spAutoFit/>
            </a:bodyPr>
            <a:lstStyle/>
            <a:p>
              <a:endParaRPr lang="zh-CN" altLang="en-US" sz="1400" b="0">
                <a:solidFill>
                  <a:schemeClr val="bg1"/>
                </a:solidFill>
                <a:latin typeface="微软雅黑" pitchFamily="34" charset="-122"/>
                <a:ea typeface="微软雅黑" pitchFamily="34" charset="-122"/>
              </a:endParaRPr>
            </a:p>
          </p:txBody>
        </p:sp>
      </p:grpSp>
      <p:grpSp>
        <p:nvGrpSpPr>
          <p:cNvPr id="75" name="组合 74"/>
          <p:cNvGrpSpPr/>
          <p:nvPr/>
        </p:nvGrpSpPr>
        <p:grpSpPr>
          <a:xfrm>
            <a:off x="2376189" y="1943943"/>
            <a:ext cx="1551893" cy="1467595"/>
            <a:chOff x="3154508" y="1821271"/>
            <a:chExt cx="2785107" cy="2785102"/>
          </a:xfrm>
          <a:effectLst>
            <a:outerShdw blurRad="50800" dist="63500" algn="l" rotWithShape="0">
              <a:prstClr val="black">
                <a:alpha val="40000"/>
              </a:prstClr>
            </a:outerShdw>
          </a:effectLst>
        </p:grpSpPr>
        <p:sp>
          <p:nvSpPr>
            <p:cNvPr id="78" name="Freeform 5"/>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a:lstStyle/>
            <a:p>
              <a:pPr>
                <a:defRPr/>
              </a:pPr>
              <a:endParaRPr lang="zh-CN" altLang="en-US" sz="1400" b="0">
                <a:solidFill>
                  <a:prstClr val="black"/>
                </a:solidFill>
              </a:endParaRPr>
            </a:p>
          </p:txBody>
        </p:sp>
        <p:sp>
          <p:nvSpPr>
            <p:cNvPr id="79" name="Freeform 5"/>
            <p:cNvSpPr>
              <a:spLocks/>
            </p:cNvSpPr>
            <p:nvPr/>
          </p:nvSpPr>
          <p:spPr bwMode="auto">
            <a:xfrm rot="10800000">
              <a:off x="3447677" y="2114440"/>
              <a:ext cx="2198769" cy="2198765"/>
            </a:xfrm>
            <a:prstGeom prst="ellipse">
              <a:avLst/>
            </a:prstGeom>
            <a:solidFill>
              <a:srgbClr val="00B0F0"/>
            </a:solidFill>
            <a:ln w="25400">
              <a:solidFill>
                <a:schemeClr val="tx2"/>
              </a:solidFill>
            </a:ln>
            <a:effectLst/>
          </p:spPr>
          <p:txBody>
            <a:bodyPr/>
            <a:lstStyle/>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zh-CN" altLang="en-US" sz="1400" b="0" dirty="0">
                <a:solidFill>
                  <a:prstClr val="black"/>
                </a:solidFill>
              </a:endParaRPr>
            </a:p>
          </p:txBody>
        </p:sp>
      </p:grpSp>
      <p:sp>
        <p:nvSpPr>
          <p:cNvPr id="19471" name="TextBox 51"/>
          <p:cNvSpPr txBox="1">
            <a:spLocks noChangeArrowheads="1"/>
          </p:cNvSpPr>
          <p:nvPr/>
        </p:nvSpPr>
        <p:spPr bwMode="auto">
          <a:xfrm>
            <a:off x="3745730" y="2227263"/>
            <a:ext cx="5157788" cy="914400"/>
          </a:xfrm>
          <a:prstGeom prst="rect">
            <a:avLst/>
          </a:prstGeom>
          <a:noFill/>
          <a:ln w="9525">
            <a:noFill/>
            <a:miter lim="800000"/>
            <a:headEnd/>
            <a:tailEnd/>
          </a:ln>
          <a:effectLst>
            <a:outerShdw blurRad="25400" dist="38100" dir="5400000" algn="t" rotWithShape="0">
              <a:prstClr val="black">
                <a:alpha val="97000"/>
              </a:prstClr>
            </a:outerShdw>
          </a:effectLst>
        </p:spPr>
        <p:txBody>
          <a:bodyPr>
            <a:spAutoFit/>
          </a:bodyPr>
          <a:lstStyle/>
          <a:p>
            <a:pPr algn="ctr">
              <a:defRPr/>
            </a:pPr>
            <a:r>
              <a:rPr lang="zh-CN" altLang="en-US" sz="5400" b="0" dirty="0" smtClean="0">
                <a:solidFill>
                  <a:schemeClr val="bg1"/>
                </a:solidFill>
                <a:latin typeface="华文隶书"/>
                <a:ea typeface="华文隶书"/>
                <a:cs typeface="华文隶书"/>
              </a:rPr>
              <a:t> 教 学 过 程</a:t>
            </a:r>
            <a:endParaRPr lang="zh-CN" altLang="en-US" sz="5400" b="0" dirty="0">
              <a:solidFill>
                <a:schemeClr val="bg1"/>
              </a:solidFill>
              <a:latin typeface="华文隶书"/>
              <a:ea typeface="华文隶书"/>
              <a:cs typeface="华文隶书"/>
            </a:endParaRPr>
          </a:p>
        </p:txBody>
      </p:sp>
      <p:sp>
        <p:nvSpPr>
          <p:cNvPr id="92" name="KSO_Shape"/>
          <p:cNvSpPr>
            <a:spLocks/>
          </p:cNvSpPr>
          <p:nvPr/>
        </p:nvSpPr>
        <p:spPr bwMode="auto">
          <a:xfrm>
            <a:off x="2782888" y="2349500"/>
            <a:ext cx="792162" cy="6477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4" name="KSO_Shape"/>
          <p:cNvSpPr>
            <a:spLocks/>
          </p:cNvSpPr>
          <p:nvPr/>
        </p:nvSpPr>
        <p:spPr bwMode="auto">
          <a:xfrm>
            <a:off x="2755900" y="2354263"/>
            <a:ext cx="792163" cy="6477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48144" name="矩形 5"/>
          <p:cNvSpPr>
            <a:spLocks noChangeArrowheads="1"/>
          </p:cNvSpPr>
          <p:nvPr/>
        </p:nvSpPr>
        <p:spPr bwMode="auto">
          <a:xfrm>
            <a:off x="4943475" y="3141663"/>
            <a:ext cx="4103688" cy="522287"/>
          </a:xfrm>
          <a:prstGeom prst="rect">
            <a:avLst/>
          </a:prstGeom>
          <a:noFill/>
          <a:ln w="9525">
            <a:noFill/>
            <a:miter lim="800000"/>
            <a:headEnd/>
            <a:tailEnd/>
          </a:ln>
        </p:spPr>
        <p:txBody>
          <a:bodyPr wrap="none">
            <a:spAutoFit/>
          </a:bodyPr>
          <a:lstStyle/>
          <a:p>
            <a:r>
              <a:rPr lang="en-US" altLang="zh-CN" sz="2800" b="0">
                <a:solidFill>
                  <a:srgbClr val="00B0F0"/>
                </a:solidFill>
              </a:rPr>
              <a:t>Implementation process </a:t>
            </a:r>
            <a:endParaRPr lang="zh-CN" altLang="en-US" sz="2800" b="0">
              <a:solidFill>
                <a:srgbClr val="00B0F0"/>
              </a:solidFill>
            </a:endParaRPr>
          </a:p>
        </p:txBody>
      </p:sp>
      <p:sp>
        <p:nvSpPr>
          <p:cNvPr id="48145" name="矩形 6"/>
          <p:cNvSpPr>
            <a:spLocks noChangeArrowheads="1"/>
          </p:cNvSpPr>
          <p:nvPr/>
        </p:nvSpPr>
        <p:spPr bwMode="auto">
          <a:xfrm>
            <a:off x="1528763" y="406400"/>
            <a:ext cx="2117725" cy="430213"/>
          </a:xfrm>
          <a:prstGeom prst="rect">
            <a:avLst/>
          </a:prstGeom>
          <a:noFill/>
          <a:ln w="9525">
            <a:noFill/>
            <a:miter lim="800000"/>
            <a:headEnd/>
            <a:tailEnd/>
          </a:ln>
        </p:spPr>
        <p:txBody>
          <a:bodyPr wrap="none">
            <a:spAutoFit/>
          </a:bodyPr>
          <a:lstStyle/>
          <a:p>
            <a:r>
              <a:rPr lang="en-US" altLang="zh-CN" sz="2200" b="0">
                <a:solidFill>
                  <a:srgbClr val="00B0F0"/>
                </a:solidFill>
              </a:rPr>
              <a:t>The fourth part </a:t>
            </a:r>
            <a:endParaRPr lang="zh-CN" altLang="en-US" sz="2200" b="0">
              <a:solidFill>
                <a:srgbClr val="00B0F0"/>
              </a:solidFill>
            </a:endParaRPr>
          </a:p>
        </p:txBody>
      </p:sp>
      <p:sp>
        <p:nvSpPr>
          <p:cNvPr id="29" name="矩形 28"/>
          <p:cNvSpPr/>
          <p:nvPr/>
        </p:nvSpPr>
        <p:spPr>
          <a:xfrm>
            <a:off x="6023198" y="6237312"/>
            <a:ext cx="556563"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13</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spTree>
  </p:cSld>
  <p:clrMapOvr>
    <a:masterClrMapping/>
  </p:clrMapOvr>
  <p:transition spd="slow" advClick="0" advTm="3000">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9" name="图片 118"/>
          <p:cNvPicPr>
            <a:picLocks noChangeAspect="1"/>
          </p:cNvPicPr>
          <p:nvPr/>
        </p:nvPicPr>
        <p:blipFill>
          <a:blip r:embed="rId3" cstate="print">
            <a:extLst/>
          </a:blip>
          <a:stretch>
            <a:fillRect/>
          </a:stretch>
        </p:blipFill>
        <p:spPr>
          <a:xfrm>
            <a:off x="6959302" y="3456434"/>
            <a:ext cx="5305730" cy="3374231"/>
          </a:xfrm>
          <a:prstGeom prst="rect">
            <a:avLst/>
          </a:prstGeom>
          <a:solidFill>
            <a:schemeClr val="tx1">
              <a:alpha val="0"/>
            </a:schemeClr>
          </a:solidFill>
          <a:effectLst>
            <a:reflection stA="0" endPos="14000" dist="50800" dir="5400000" sy="-100000" algn="bl" rotWithShape="0"/>
          </a:effectLst>
        </p:spPr>
      </p:pic>
      <p:sp>
        <p:nvSpPr>
          <p:cNvPr id="118" name="矩形 117"/>
          <p:cNvSpPr/>
          <p:nvPr/>
        </p:nvSpPr>
        <p:spPr>
          <a:xfrm>
            <a:off x="6769100" y="3192463"/>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0" dirty="0"/>
          </a:p>
        </p:txBody>
      </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50189" name="TextBox 3"/>
          <p:cNvSpPr txBox="1">
            <a:spLocks noChangeArrowheads="1"/>
          </p:cNvSpPr>
          <p:nvPr/>
        </p:nvSpPr>
        <p:spPr bwMode="auto">
          <a:xfrm>
            <a:off x="695325" y="725488"/>
            <a:ext cx="10872788" cy="831850"/>
          </a:xfrm>
          <a:prstGeom prst="rect">
            <a:avLst/>
          </a:prstGeom>
          <a:noFill/>
          <a:ln w="9525">
            <a:noFill/>
            <a:miter lim="800000"/>
            <a:headEnd/>
            <a:tailEnd/>
          </a:ln>
        </p:spPr>
        <p:txBody>
          <a:bodyPr>
            <a:spAutoFit/>
          </a:bodyPr>
          <a:lstStyle/>
          <a:p>
            <a:r>
              <a:rPr lang="zh-CN" altLang="en-US" sz="2800" b="0">
                <a:solidFill>
                  <a:schemeClr val="tx2"/>
                </a:solidFill>
                <a:latin typeface="华文隶书"/>
                <a:ea typeface="华文隶书"/>
                <a:cs typeface="华文隶书"/>
              </a:rPr>
              <a:t>能力训练项目：</a:t>
            </a:r>
            <a:endParaRPr lang="en-US" altLang="zh-CN" sz="2800" b="0">
              <a:solidFill>
                <a:schemeClr val="tx2"/>
              </a:solidFill>
              <a:latin typeface="华文隶书"/>
              <a:ea typeface="华文隶书"/>
              <a:cs typeface="华文隶书"/>
            </a:endParaRPr>
          </a:p>
          <a:p>
            <a:r>
              <a:rPr lang="zh-CN" altLang="en-US" sz="2000" b="0">
                <a:solidFill>
                  <a:schemeClr val="tx2"/>
                </a:solidFill>
                <a:latin typeface="华文隶书"/>
                <a:ea typeface="华文隶书"/>
                <a:cs typeface="华文隶书"/>
              </a:rPr>
              <a:t>            张荣伟大师工作室（经理室</a:t>
            </a:r>
            <a:r>
              <a:rPr lang="en-US" altLang="zh-CN" sz="2000" b="0">
                <a:solidFill>
                  <a:schemeClr val="tx2"/>
                </a:solidFill>
                <a:latin typeface="华文隶书"/>
                <a:ea typeface="华文隶书"/>
                <a:cs typeface="华文隶书"/>
              </a:rPr>
              <a:t>/</a:t>
            </a:r>
            <a:r>
              <a:rPr lang="zh-CN" altLang="en-US" sz="2000" b="0">
                <a:solidFill>
                  <a:schemeClr val="tx2"/>
                </a:solidFill>
                <a:latin typeface="华文隶书"/>
                <a:ea typeface="华文隶书"/>
                <a:cs typeface="华文隶书"/>
              </a:rPr>
              <a:t>会议室）室内装饰工程施工</a:t>
            </a:r>
          </a:p>
        </p:txBody>
      </p:sp>
      <p:grpSp>
        <p:nvGrpSpPr>
          <p:cNvPr id="17" name="组合 16"/>
          <p:cNvGrpSpPr>
            <a:grpSpLocks/>
          </p:cNvGrpSpPr>
          <p:nvPr/>
        </p:nvGrpSpPr>
        <p:grpSpPr bwMode="auto">
          <a:xfrm>
            <a:off x="622598" y="3906838"/>
            <a:ext cx="1695450" cy="1898650"/>
            <a:chOff x="1198662" y="2495693"/>
            <a:chExt cx="1695103" cy="1898574"/>
          </a:xfrm>
        </p:grpSpPr>
        <p:sp>
          <p:nvSpPr>
            <p:cNvPr id="41" name="六边形 40"/>
            <p:cNvSpPr/>
            <p:nvPr/>
          </p:nvSpPr>
          <p:spPr bwMode="auto">
            <a:xfrm>
              <a:off x="1198662" y="2495693"/>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58" name="KSO_Shape"/>
            <p:cNvSpPr/>
            <p:nvPr/>
          </p:nvSpPr>
          <p:spPr bwMode="auto">
            <a:xfrm>
              <a:off x="1561898" y="2596842"/>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71" name="TextBox 12"/>
            <p:cNvSpPr txBox="1">
              <a:spLocks noChangeArrowheads="1"/>
            </p:cNvSpPr>
            <p:nvPr/>
          </p:nvSpPr>
          <p:spPr bwMode="auto">
            <a:xfrm>
              <a:off x="1198662" y="4024935"/>
              <a:ext cx="1584176" cy="369332"/>
            </a:xfrm>
            <a:prstGeom prst="rect">
              <a:avLst/>
            </a:prstGeom>
            <a:noFill/>
            <a:ln w="9525">
              <a:noFill/>
              <a:miter lim="800000"/>
              <a:headEnd/>
              <a:tailEnd/>
            </a:ln>
          </p:spPr>
          <p:txBody>
            <a:bodyPr>
              <a:spAutoFit/>
            </a:bodyPr>
            <a:lstStyle/>
            <a:p>
              <a:r>
                <a:rPr lang="zh-CN" altLang="en-US" b="0" dirty="0">
                  <a:latin typeface="华文隶书"/>
                  <a:ea typeface="华文隶书"/>
                  <a:cs typeface="华文隶书"/>
                </a:rPr>
                <a:t>   地板砖铺贴</a:t>
              </a:r>
            </a:p>
          </p:txBody>
        </p:sp>
        <p:sp>
          <p:nvSpPr>
            <p:cNvPr id="50272" name="TextBox 11"/>
            <p:cNvSpPr txBox="1">
              <a:spLocks noChangeArrowheads="1"/>
            </p:cNvSpPr>
            <p:nvPr/>
          </p:nvSpPr>
          <p:spPr bwMode="auto">
            <a:xfrm>
              <a:off x="1486694" y="3604954"/>
              <a:ext cx="1080120" cy="400110"/>
            </a:xfrm>
            <a:prstGeom prst="rect">
              <a:avLst/>
            </a:prstGeom>
            <a:noFill/>
            <a:ln w="9525">
              <a:noFill/>
              <a:miter lim="800000"/>
              <a:headEnd/>
              <a:tailEnd/>
            </a:ln>
          </p:spPr>
          <p:txBody>
            <a:bodyPr>
              <a:spAutoFit/>
            </a:bodyPr>
            <a:lstStyle/>
            <a:p>
              <a:r>
                <a:rPr lang="zh-CN" altLang="en-US" sz="2000" b="0">
                  <a:solidFill>
                    <a:schemeClr val="bg1"/>
                  </a:solidFill>
                  <a:latin typeface="隶书"/>
                  <a:ea typeface="隶书"/>
                  <a:cs typeface="隶书"/>
                </a:rPr>
                <a:t>子项目</a:t>
              </a:r>
              <a:r>
                <a:rPr lang="en-US" altLang="zh-CN" sz="2000" b="0">
                  <a:solidFill>
                    <a:schemeClr val="bg1"/>
                  </a:solidFill>
                  <a:latin typeface="隶书"/>
                  <a:ea typeface="隶书"/>
                  <a:cs typeface="隶书"/>
                </a:rPr>
                <a:t>1</a:t>
              </a:r>
              <a:endParaRPr lang="zh-CN" altLang="en-US" sz="2000" b="0">
                <a:solidFill>
                  <a:schemeClr val="bg1"/>
                </a:solidFill>
                <a:latin typeface="隶书"/>
                <a:ea typeface="隶书"/>
                <a:cs typeface="隶书"/>
              </a:endParaRPr>
            </a:p>
          </p:txBody>
        </p:sp>
      </p:grpSp>
      <p:grpSp>
        <p:nvGrpSpPr>
          <p:cNvPr id="18" name="组合 17"/>
          <p:cNvGrpSpPr>
            <a:grpSpLocks/>
          </p:cNvGrpSpPr>
          <p:nvPr/>
        </p:nvGrpSpPr>
        <p:grpSpPr bwMode="auto">
          <a:xfrm>
            <a:off x="2494806" y="3906838"/>
            <a:ext cx="1770061" cy="1898635"/>
            <a:chOff x="3319983" y="2492896"/>
            <a:chExt cx="1771092" cy="1898559"/>
          </a:xfrm>
        </p:grpSpPr>
        <p:sp>
          <p:nvSpPr>
            <p:cNvPr id="55" name="六边形 54"/>
            <p:cNvSpPr/>
            <p:nvPr/>
          </p:nvSpPr>
          <p:spPr bwMode="auto">
            <a:xfrm>
              <a:off x="3319983" y="2492896"/>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57" name="KSO_Shape"/>
            <p:cNvSpPr/>
            <p:nvPr/>
          </p:nvSpPr>
          <p:spPr bwMode="auto">
            <a:xfrm>
              <a:off x="3683219" y="2594045"/>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63" name="TextBox 64"/>
            <p:cNvSpPr txBox="1">
              <a:spLocks noChangeArrowheads="1"/>
            </p:cNvSpPr>
            <p:nvPr/>
          </p:nvSpPr>
          <p:spPr bwMode="auto">
            <a:xfrm>
              <a:off x="3650916" y="3602157"/>
              <a:ext cx="1224136" cy="400110"/>
            </a:xfrm>
            <a:prstGeom prst="rect">
              <a:avLst/>
            </a:prstGeom>
            <a:noFill/>
            <a:ln w="9525">
              <a:noFill/>
              <a:miter lim="800000"/>
              <a:headEnd/>
              <a:tailEnd/>
            </a:ln>
          </p:spPr>
          <p:txBody>
            <a:bodyPr>
              <a:spAutoFit/>
            </a:bodyPr>
            <a:lstStyle/>
            <a:p>
              <a:r>
                <a:rPr lang="zh-CN" altLang="en-US" sz="2000" b="0" dirty="0">
                  <a:solidFill>
                    <a:schemeClr val="bg1"/>
                  </a:solidFill>
                  <a:latin typeface="隶书"/>
                  <a:ea typeface="隶书"/>
                  <a:cs typeface="隶书"/>
                </a:rPr>
                <a:t>子项目</a:t>
              </a:r>
              <a:r>
                <a:rPr lang="en-US" altLang="zh-CN" sz="2000" b="0" dirty="0">
                  <a:solidFill>
                    <a:schemeClr val="bg1"/>
                  </a:solidFill>
                  <a:latin typeface="隶书"/>
                  <a:ea typeface="隶书"/>
                  <a:cs typeface="隶书"/>
                </a:rPr>
                <a:t>2</a:t>
              </a:r>
              <a:endParaRPr lang="zh-CN" altLang="en-US" sz="2000" b="0" dirty="0">
                <a:solidFill>
                  <a:schemeClr val="bg1"/>
                </a:solidFill>
                <a:latin typeface="隶书"/>
                <a:ea typeface="隶书"/>
                <a:cs typeface="隶书"/>
              </a:endParaRPr>
            </a:p>
          </p:txBody>
        </p:sp>
        <p:sp>
          <p:nvSpPr>
            <p:cNvPr id="50264" name="TextBox 65"/>
            <p:cNvSpPr txBox="1">
              <a:spLocks noChangeArrowheads="1"/>
            </p:cNvSpPr>
            <p:nvPr/>
          </p:nvSpPr>
          <p:spPr bwMode="auto">
            <a:xfrm>
              <a:off x="3401802" y="4022138"/>
              <a:ext cx="1689273" cy="369317"/>
            </a:xfrm>
            <a:prstGeom prst="rect">
              <a:avLst/>
            </a:prstGeom>
            <a:noFill/>
            <a:ln w="9525">
              <a:noFill/>
              <a:miter lim="800000"/>
              <a:headEnd/>
              <a:tailEnd/>
            </a:ln>
          </p:spPr>
          <p:txBody>
            <a:bodyPr>
              <a:spAutoFit/>
            </a:bodyPr>
            <a:lstStyle/>
            <a:p>
              <a:r>
                <a:rPr lang="zh-CN" altLang="en-US" b="0" dirty="0" smtClean="0">
                  <a:latin typeface="华文隶书"/>
                  <a:ea typeface="华文隶书"/>
                  <a:cs typeface="华文隶书"/>
                </a:rPr>
                <a:t>木地板砖</a:t>
              </a:r>
              <a:r>
                <a:rPr lang="zh-CN" altLang="en-US" b="0" dirty="0">
                  <a:latin typeface="华文隶书"/>
                  <a:ea typeface="华文隶书"/>
                  <a:cs typeface="华文隶书"/>
                </a:rPr>
                <a:t>铺</a:t>
              </a:r>
              <a:r>
                <a:rPr lang="zh-CN" altLang="en-US" b="0" dirty="0" smtClean="0">
                  <a:latin typeface="华文隶书"/>
                  <a:ea typeface="华文隶书"/>
                  <a:cs typeface="华文隶书"/>
                </a:rPr>
                <a:t>贴</a:t>
              </a:r>
              <a:endParaRPr lang="zh-CN" altLang="en-US" b="0" dirty="0">
                <a:latin typeface="华文隶书"/>
                <a:ea typeface="华文隶书"/>
                <a:cs typeface="华文隶书"/>
              </a:endParaRPr>
            </a:p>
          </p:txBody>
        </p:sp>
      </p:grpSp>
      <p:grpSp>
        <p:nvGrpSpPr>
          <p:cNvPr id="22" name="组合 21"/>
          <p:cNvGrpSpPr>
            <a:grpSpLocks/>
          </p:cNvGrpSpPr>
          <p:nvPr/>
        </p:nvGrpSpPr>
        <p:grpSpPr bwMode="auto">
          <a:xfrm>
            <a:off x="6129536" y="3906838"/>
            <a:ext cx="1693862" cy="1898650"/>
            <a:chOff x="5408215" y="2322237"/>
            <a:chExt cx="1695103" cy="1898574"/>
          </a:xfrm>
        </p:grpSpPr>
        <p:sp>
          <p:nvSpPr>
            <p:cNvPr id="67" name="六边形 66"/>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69"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55" name="TextBox 69"/>
            <p:cNvSpPr txBox="1">
              <a:spLocks noChangeArrowheads="1"/>
            </p:cNvSpPr>
            <p:nvPr/>
          </p:nvSpPr>
          <p:spPr bwMode="auto">
            <a:xfrm>
              <a:off x="5566025" y="3431498"/>
              <a:ext cx="1296144" cy="400110"/>
            </a:xfrm>
            <a:prstGeom prst="rect">
              <a:avLst/>
            </a:prstGeom>
            <a:noFill/>
            <a:ln w="9525">
              <a:noFill/>
              <a:miter lim="800000"/>
              <a:headEnd/>
              <a:tailEnd/>
            </a:ln>
          </p:spPr>
          <p:txBody>
            <a:bodyPr>
              <a:spAutoFit/>
            </a:bodyPr>
            <a:lstStyle/>
            <a:p>
              <a:r>
                <a:rPr lang="zh-CN" altLang="en-US" sz="2000" b="0" dirty="0">
                  <a:solidFill>
                    <a:schemeClr val="bg1"/>
                  </a:solidFill>
                  <a:latin typeface="隶书"/>
                  <a:ea typeface="隶书"/>
                  <a:cs typeface="隶书"/>
                </a:rPr>
                <a:t> </a:t>
              </a:r>
            </a:p>
          </p:txBody>
        </p:sp>
        <p:sp>
          <p:nvSpPr>
            <p:cNvPr id="50256" name="TextBox 71"/>
            <p:cNvSpPr txBox="1">
              <a:spLocks noChangeArrowheads="1"/>
            </p:cNvSpPr>
            <p:nvPr/>
          </p:nvSpPr>
          <p:spPr bwMode="auto">
            <a:xfrm>
              <a:off x="5494017" y="3851479"/>
              <a:ext cx="1567991" cy="369332"/>
            </a:xfrm>
            <a:prstGeom prst="rect">
              <a:avLst/>
            </a:prstGeom>
            <a:noFill/>
            <a:ln w="9525">
              <a:noFill/>
              <a:miter lim="800000"/>
              <a:headEnd/>
              <a:tailEnd/>
            </a:ln>
          </p:spPr>
          <p:txBody>
            <a:bodyPr>
              <a:spAutoFit/>
            </a:bodyPr>
            <a:lstStyle/>
            <a:p>
              <a:r>
                <a:rPr lang="zh-CN" altLang="en-US" b="0" dirty="0">
                  <a:latin typeface="华文隶书"/>
                  <a:ea typeface="华文隶书"/>
                  <a:cs typeface="华文隶书"/>
                </a:rPr>
                <a:t>墙面工程施工</a:t>
              </a:r>
            </a:p>
          </p:txBody>
        </p:sp>
      </p:grpSp>
      <p:grpSp>
        <p:nvGrpSpPr>
          <p:cNvPr id="23" name="组合 22"/>
          <p:cNvGrpSpPr>
            <a:grpSpLocks/>
          </p:cNvGrpSpPr>
          <p:nvPr/>
        </p:nvGrpSpPr>
        <p:grpSpPr bwMode="auto">
          <a:xfrm>
            <a:off x="9567440" y="3906838"/>
            <a:ext cx="1784350" cy="1898650"/>
            <a:chOff x="7607374" y="2303978"/>
            <a:chExt cx="1784887" cy="1898574"/>
          </a:xfrm>
        </p:grpSpPr>
        <p:sp>
          <p:nvSpPr>
            <p:cNvPr id="73" name="六边形 72"/>
            <p:cNvSpPr/>
            <p:nvPr/>
          </p:nvSpPr>
          <p:spPr bwMode="auto">
            <a:xfrm>
              <a:off x="7679382" y="2303978"/>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74" name="KSO_Shape"/>
            <p:cNvSpPr/>
            <p:nvPr/>
          </p:nvSpPr>
          <p:spPr bwMode="auto">
            <a:xfrm>
              <a:off x="8042618" y="2405127"/>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47" name="TextBox 75"/>
            <p:cNvSpPr txBox="1">
              <a:spLocks noChangeArrowheads="1"/>
            </p:cNvSpPr>
            <p:nvPr/>
          </p:nvSpPr>
          <p:spPr bwMode="auto">
            <a:xfrm>
              <a:off x="7815886" y="3413239"/>
              <a:ext cx="1231648" cy="400110"/>
            </a:xfrm>
            <a:prstGeom prst="rect">
              <a:avLst/>
            </a:prstGeom>
            <a:noFill/>
            <a:ln w="9525">
              <a:noFill/>
              <a:miter lim="800000"/>
              <a:headEnd/>
              <a:tailEnd/>
            </a:ln>
          </p:spPr>
          <p:txBody>
            <a:bodyPr>
              <a:spAutoFit/>
            </a:bodyPr>
            <a:lstStyle/>
            <a:p>
              <a:r>
                <a:rPr lang="zh-CN" altLang="en-US" sz="2000" b="0">
                  <a:solidFill>
                    <a:srgbClr val="00B0F0"/>
                  </a:solidFill>
                  <a:latin typeface="隶书"/>
                  <a:ea typeface="隶书"/>
                  <a:cs typeface="隶书"/>
                </a:rPr>
                <a:t> </a:t>
              </a:r>
              <a:r>
                <a:rPr lang="zh-CN" altLang="en-US" sz="2000" b="0">
                  <a:solidFill>
                    <a:schemeClr val="bg1"/>
                  </a:solidFill>
                  <a:latin typeface="隶书"/>
                  <a:ea typeface="隶书"/>
                  <a:cs typeface="隶书"/>
                </a:rPr>
                <a:t>子项目</a:t>
              </a:r>
              <a:r>
                <a:rPr lang="en-US" altLang="zh-CN" sz="2000" b="0">
                  <a:solidFill>
                    <a:schemeClr val="bg1"/>
                  </a:solidFill>
                  <a:latin typeface="隶书"/>
                  <a:ea typeface="隶书"/>
                  <a:cs typeface="隶书"/>
                </a:rPr>
                <a:t>4</a:t>
              </a:r>
              <a:endParaRPr lang="zh-CN" altLang="en-US" sz="2000" b="0">
                <a:solidFill>
                  <a:schemeClr val="bg1"/>
                </a:solidFill>
                <a:latin typeface="隶书"/>
                <a:ea typeface="隶书"/>
                <a:cs typeface="隶书"/>
              </a:endParaRPr>
            </a:p>
          </p:txBody>
        </p:sp>
        <p:sp>
          <p:nvSpPr>
            <p:cNvPr id="50248" name="TextBox 76"/>
            <p:cNvSpPr txBox="1">
              <a:spLocks noChangeArrowheads="1"/>
            </p:cNvSpPr>
            <p:nvPr/>
          </p:nvSpPr>
          <p:spPr bwMode="auto">
            <a:xfrm>
              <a:off x="7607374" y="3833220"/>
              <a:ext cx="1784887" cy="369332"/>
            </a:xfrm>
            <a:prstGeom prst="rect">
              <a:avLst/>
            </a:prstGeom>
            <a:noFill/>
            <a:ln w="9525">
              <a:noFill/>
              <a:miter lim="800000"/>
              <a:headEnd/>
              <a:tailEnd/>
            </a:ln>
          </p:spPr>
          <p:txBody>
            <a:bodyPr>
              <a:spAutoFit/>
            </a:bodyPr>
            <a:lstStyle/>
            <a:p>
              <a:r>
                <a:rPr lang="zh-CN" altLang="en-US" b="0">
                  <a:latin typeface="华文隶书"/>
                  <a:ea typeface="华文隶书"/>
                  <a:cs typeface="华文隶书"/>
                </a:rPr>
                <a:t>门及门窗套安装</a:t>
              </a:r>
            </a:p>
          </p:txBody>
        </p:sp>
      </p:grpSp>
      <p:grpSp>
        <p:nvGrpSpPr>
          <p:cNvPr id="27" name="组合 26"/>
          <p:cNvGrpSpPr>
            <a:grpSpLocks/>
          </p:cNvGrpSpPr>
          <p:nvPr/>
        </p:nvGrpSpPr>
        <p:grpSpPr bwMode="auto">
          <a:xfrm>
            <a:off x="3862958" y="1779588"/>
            <a:ext cx="2020888" cy="1504950"/>
            <a:chOff x="5369743" y="1710206"/>
            <a:chExt cx="2021607" cy="1505956"/>
          </a:xfrm>
        </p:grpSpPr>
        <p:grpSp>
          <p:nvGrpSpPr>
            <p:cNvPr id="50224" name="组合 81"/>
            <p:cNvGrpSpPr>
              <a:grpSpLocks/>
            </p:cNvGrpSpPr>
            <p:nvPr/>
          </p:nvGrpSpPr>
          <p:grpSpPr bwMode="auto">
            <a:xfrm>
              <a:off x="5657192" y="1710206"/>
              <a:ext cx="1374118" cy="1214738"/>
              <a:chOff x="5408215" y="2322237"/>
              <a:chExt cx="1695103" cy="1498493"/>
            </a:xfrm>
          </p:grpSpPr>
          <p:sp>
            <p:nvSpPr>
              <p:cNvPr id="83" name="六边形 82"/>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84"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32" name="TextBox 84"/>
              <p:cNvSpPr txBox="1">
                <a:spLocks noChangeArrowheads="1"/>
              </p:cNvSpPr>
              <p:nvPr/>
            </p:nvSpPr>
            <p:spPr bwMode="auto">
              <a:xfrm>
                <a:off x="5818196" y="3441058"/>
                <a:ext cx="1279208" cy="379672"/>
              </a:xfrm>
              <a:prstGeom prst="rect">
                <a:avLst/>
              </a:prstGeom>
              <a:noFill/>
              <a:ln w="9525">
                <a:noFill/>
                <a:miter lim="800000"/>
                <a:headEnd/>
                <a:tailEnd/>
              </a:ln>
            </p:spPr>
            <p:txBody>
              <a:bodyPr>
                <a:spAutoFit/>
              </a:bodyPr>
              <a:lstStyle/>
              <a:p>
                <a:r>
                  <a:rPr lang="zh-CN" altLang="en-US" sz="1400" b="0" dirty="0">
                    <a:solidFill>
                      <a:schemeClr val="bg1"/>
                    </a:solidFill>
                    <a:latin typeface="隶书"/>
                    <a:ea typeface="隶书"/>
                    <a:cs typeface="隶书"/>
                  </a:rPr>
                  <a:t>子</a:t>
                </a:r>
                <a:r>
                  <a:rPr lang="zh-CN" altLang="en-US" sz="1400" b="0" dirty="0" smtClean="0">
                    <a:solidFill>
                      <a:schemeClr val="bg1"/>
                    </a:solidFill>
                    <a:latin typeface="隶书"/>
                    <a:ea typeface="隶书"/>
                    <a:cs typeface="隶书"/>
                  </a:rPr>
                  <a:t>项目</a:t>
                </a:r>
                <a:r>
                  <a:rPr lang="en-US" altLang="zh-CN" sz="1400" b="0" dirty="0" smtClean="0">
                    <a:solidFill>
                      <a:schemeClr val="bg1"/>
                    </a:solidFill>
                    <a:latin typeface="隶书"/>
                    <a:ea typeface="隶书"/>
                    <a:cs typeface="隶书"/>
                  </a:rPr>
                  <a:t>4</a:t>
                </a:r>
                <a:endParaRPr lang="zh-CN" altLang="en-US" sz="1400" b="0" dirty="0">
                  <a:solidFill>
                    <a:schemeClr val="bg1"/>
                  </a:solidFill>
                  <a:latin typeface="隶书"/>
                  <a:ea typeface="隶书"/>
                  <a:cs typeface="隶书"/>
                </a:endParaRPr>
              </a:p>
            </p:txBody>
          </p:sp>
        </p:grpSp>
        <p:sp>
          <p:nvSpPr>
            <p:cNvPr id="50225" name="TextBox 25"/>
            <p:cNvSpPr txBox="1">
              <a:spLocks noChangeArrowheads="1"/>
            </p:cNvSpPr>
            <p:nvPr/>
          </p:nvSpPr>
          <p:spPr bwMode="auto">
            <a:xfrm>
              <a:off x="5369743" y="2877608"/>
              <a:ext cx="2021607" cy="338554"/>
            </a:xfrm>
            <a:prstGeom prst="rect">
              <a:avLst/>
            </a:prstGeom>
            <a:noFill/>
            <a:ln w="9525">
              <a:noFill/>
              <a:miter lim="800000"/>
              <a:headEnd/>
              <a:tailEnd/>
            </a:ln>
          </p:spPr>
          <p:txBody>
            <a:bodyPr>
              <a:spAutoFit/>
            </a:bodyPr>
            <a:lstStyle/>
            <a:p>
              <a:r>
                <a:rPr lang="zh-CN" altLang="en-US" sz="1600" b="0" dirty="0">
                  <a:latin typeface="华文隶书"/>
                  <a:ea typeface="华文隶书"/>
                  <a:cs typeface="华文隶书"/>
                </a:rPr>
                <a:t>      石材</a:t>
              </a:r>
              <a:r>
                <a:rPr lang="zh-CN" altLang="en-US" sz="1600" b="0" dirty="0" smtClean="0">
                  <a:latin typeface="华文隶书"/>
                  <a:ea typeface="华文隶书"/>
                  <a:cs typeface="华文隶书"/>
                </a:rPr>
                <a:t>面</a:t>
              </a:r>
              <a:r>
                <a:rPr lang="zh-CN" altLang="en-US" sz="1600" b="0" dirty="0">
                  <a:latin typeface="华文隶书"/>
                  <a:ea typeface="华文隶书"/>
                  <a:cs typeface="华文隶书"/>
                </a:rPr>
                <a:t>板贴面</a:t>
              </a:r>
            </a:p>
          </p:txBody>
        </p:sp>
      </p:grpSp>
      <p:grpSp>
        <p:nvGrpSpPr>
          <p:cNvPr id="101" name="组合 100"/>
          <p:cNvGrpSpPr>
            <a:grpSpLocks/>
          </p:cNvGrpSpPr>
          <p:nvPr/>
        </p:nvGrpSpPr>
        <p:grpSpPr bwMode="auto">
          <a:xfrm>
            <a:off x="6166421" y="1779588"/>
            <a:ext cx="2022475" cy="1504950"/>
            <a:chOff x="5577383" y="1710206"/>
            <a:chExt cx="2021607" cy="1505956"/>
          </a:xfrm>
        </p:grpSpPr>
        <p:grpSp>
          <p:nvGrpSpPr>
            <p:cNvPr id="50215" name="组合 101"/>
            <p:cNvGrpSpPr>
              <a:grpSpLocks/>
            </p:cNvGrpSpPr>
            <p:nvPr/>
          </p:nvGrpSpPr>
          <p:grpSpPr bwMode="auto">
            <a:xfrm>
              <a:off x="5657192" y="1710206"/>
              <a:ext cx="1374118" cy="1214738"/>
              <a:chOff x="5408215" y="2322237"/>
              <a:chExt cx="1695103" cy="1498493"/>
            </a:xfrm>
          </p:grpSpPr>
          <p:sp>
            <p:nvSpPr>
              <p:cNvPr id="104" name="六边形 103"/>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105"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23" name="TextBox 105"/>
              <p:cNvSpPr txBox="1">
                <a:spLocks noChangeArrowheads="1"/>
              </p:cNvSpPr>
              <p:nvPr/>
            </p:nvSpPr>
            <p:spPr bwMode="auto">
              <a:xfrm>
                <a:off x="5754694" y="3441058"/>
                <a:ext cx="1305165" cy="379672"/>
              </a:xfrm>
              <a:prstGeom prst="rect">
                <a:avLst/>
              </a:prstGeom>
              <a:noFill/>
              <a:ln w="9525">
                <a:noFill/>
                <a:miter lim="800000"/>
                <a:headEnd/>
                <a:tailEnd/>
              </a:ln>
            </p:spPr>
            <p:txBody>
              <a:bodyPr>
                <a:spAutoFit/>
              </a:bodyPr>
              <a:lstStyle/>
              <a:p>
                <a:r>
                  <a:rPr lang="zh-CN" altLang="en-US" sz="1400" b="0" dirty="0">
                    <a:solidFill>
                      <a:schemeClr val="bg1"/>
                    </a:solidFill>
                    <a:latin typeface="隶书"/>
                    <a:ea typeface="隶书"/>
                    <a:cs typeface="隶书"/>
                  </a:rPr>
                  <a:t>子</a:t>
                </a:r>
                <a:r>
                  <a:rPr lang="zh-CN" altLang="en-US" sz="1400" b="0" dirty="0" smtClean="0">
                    <a:solidFill>
                      <a:schemeClr val="bg1"/>
                    </a:solidFill>
                    <a:latin typeface="隶书"/>
                    <a:ea typeface="隶书"/>
                    <a:cs typeface="隶书"/>
                  </a:rPr>
                  <a:t>项目</a:t>
                </a:r>
                <a:r>
                  <a:rPr lang="en-US" altLang="zh-CN" sz="1400" b="0" dirty="0" smtClean="0">
                    <a:solidFill>
                      <a:schemeClr val="bg1"/>
                    </a:solidFill>
                    <a:latin typeface="隶书"/>
                    <a:ea typeface="隶书"/>
                    <a:cs typeface="隶书"/>
                  </a:rPr>
                  <a:t>5</a:t>
                </a:r>
                <a:endParaRPr lang="zh-CN" altLang="en-US" sz="1400" b="0" dirty="0">
                  <a:solidFill>
                    <a:schemeClr val="bg1"/>
                  </a:solidFill>
                  <a:latin typeface="隶书"/>
                  <a:ea typeface="隶书"/>
                  <a:cs typeface="隶书"/>
                </a:endParaRPr>
              </a:p>
            </p:txBody>
          </p:sp>
        </p:grpSp>
        <p:sp>
          <p:nvSpPr>
            <p:cNvPr id="50216" name="TextBox 102"/>
            <p:cNvSpPr txBox="1">
              <a:spLocks noChangeArrowheads="1"/>
            </p:cNvSpPr>
            <p:nvPr/>
          </p:nvSpPr>
          <p:spPr bwMode="auto">
            <a:xfrm>
              <a:off x="5577383" y="2877608"/>
              <a:ext cx="2021607" cy="338554"/>
            </a:xfrm>
            <a:prstGeom prst="rect">
              <a:avLst/>
            </a:prstGeom>
            <a:noFill/>
            <a:ln w="9525">
              <a:noFill/>
              <a:miter lim="800000"/>
              <a:headEnd/>
              <a:tailEnd/>
            </a:ln>
          </p:spPr>
          <p:txBody>
            <a:bodyPr>
              <a:spAutoFit/>
            </a:bodyPr>
            <a:lstStyle/>
            <a:p>
              <a:r>
                <a:rPr lang="zh-CN" altLang="en-US" sz="1600" b="0" dirty="0">
                  <a:latin typeface="华文隶书"/>
                  <a:ea typeface="华文隶书"/>
                  <a:cs typeface="华文隶书"/>
                </a:rPr>
                <a:t> </a:t>
              </a:r>
              <a:r>
                <a:rPr lang="zh-CN" altLang="en-US" sz="1600" b="0" dirty="0" smtClean="0">
                  <a:latin typeface="华文隶书"/>
                  <a:ea typeface="华文隶书"/>
                  <a:cs typeface="华文隶书"/>
                </a:rPr>
                <a:t> 木质</a:t>
              </a:r>
              <a:r>
                <a:rPr lang="zh-CN" altLang="en-US" sz="1600" b="0" dirty="0">
                  <a:latin typeface="华文隶书"/>
                  <a:ea typeface="华文隶书"/>
                  <a:cs typeface="华文隶书"/>
                </a:rPr>
                <a:t>面</a:t>
              </a:r>
              <a:r>
                <a:rPr lang="zh-CN" altLang="en-US" sz="1600" b="0" dirty="0" smtClean="0">
                  <a:latin typeface="华文隶书"/>
                  <a:ea typeface="华文隶书"/>
                  <a:cs typeface="华文隶书"/>
                </a:rPr>
                <a:t>板</a:t>
              </a:r>
              <a:r>
                <a:rPr lang="zh-CN" altLang="en-US" sz="1600" b="0" dirty="0">
                  <a:latin typeface="华文隶书"/>
                  <a:ea typeface="华文隶书"/>
                  <a:cs typeface="华文隶书"/>
                </a:rPr>
                <a:t>贴面</a:t>
              </a:r>
            </a:p>
          </p:txBody>
        </p:sp>
      </p:grpSp>
      <p:grpSp>
        <p:nvGrpSpPr>
          <p:cNvPr id="107" name="组合 106"/>
          <p:cNvGrpSpPr>
            <a:grpSpLocks/>
          </p:cNvGrpSpPr>
          <p:nvPr/>
        </p:nvGrpSpPr>
        <p:grpSpPr bwMode="auto">
          <a:xfrm>
            <a:off x="8331771" y="1779588"/>
            <a:ext cx="2022475" cy="1504950"/>
            <a:chOff x="5649391" y="1710206"/>
            <a:chExt cx="2021607" cy="1505956"/>
          </a:xfrm>
        </p:grpSpPr>
        <p:grpSp>
          <p:nvGrpSpPr>
            <p:cNvPr id="50206" name="组合 107"/>
            <p:cNvGrpSpPr>
              <a:grpSpLocks/>
            </p:cNvGrpSpPr>
            <p:nvPr/>
          </p:nvGrpSpPr>
          <p:grpSpPr bwMode="auto">
            <a:xfrm>
              <a:off x="5657192" y="1710206"/>
              <a:ext cx="1374118" cy="1214738"/>
              <a:chOff x="5408215" y="2322237"/>
              <a:chExt cx="1695103" cy="1498493"/>
            </a:xfrm>
          </p:grpSpPr>
          <p:sp>
            <p:nvSpPr>
              <p:cNvPr id="110" name="六边形 109"/>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111"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14" name="TextBox 111"/>
              <p:cNvSpPr txBox="1">
                <a:spLocks noChangeArrowheads="1"/>
              </p:cNvSpPr>
              <p:nvPr/>
            </p:nvSpPr>
            <p:spPr bwMode="auto">
              <a:xfrm>
                <a:off x="5718160" y="3441058"/>
                <a:ext cx="1362128" cy="379672"/>
              </a:xfrm>
              <a:prstGeom prst="rect">
                <a:avLst/>
              </a:prstGeom>
              <a:noFill/>
              <a:ln w="9525">
                <a:noFill/>
                <a:miter lim="800000"/>
                <a:headEnd/>
                <a:tailEnd/>
              </a:ln>
            </p:spPr>
            <p:txBody>
              <a:bodyPr>
                <a:spAutoFit/>
              </a:bodyPr>
              <a:lstStyle/>
              <a:p>
                <a:r>
                  <a:rPr lang="zh-CN" altLang="en-US" sz="1400" b="0" dirty="0">
                    <a:solidFill>
                      <a:schemeClr val="bg1"/>
                    </a:solidFill>
                    <a:latin typeface="隶书"/>
                    <a:ea typeface="隶书"/>
                    <a:cs typeface="隶书"/>
                  </a:rPr>
                  <a:t>子</a:t>
                </a:r>
                <a:r>
                  <a:rPr lang="zh-CN" altLang="en-US" sz="1400" b="0" dirty="0" smtClean="0">
                    <a:solidFill>
                      <a:schemeClr val="bg1"/>
                    </a:solidFill>
                    <a:latin typeface="隶书"/>
                    <a:ea typeface="隶书"/>
                    <a:cs typeface="隶书"/>
                  </a:rPr>
                  <a:t>项目</a:t>
                </a:r>
                <a:r>
                  <a:rPr lang="en-US" altLang="zh-CN" sz="1400" b="0" dirty="0" smtClean="0">
                    <a:solidFill>
                      <a:schemeClr val="bg1"/>
                    </a:solidFill>
                    <a:latin typeface="隶书"/>
                    <a:ea typeface="隶书"/>
                    <a:cs typeface="隶书"/>
                  </a:rPr>
                  <a:t>6</a:t>
                </a:r>
                <a:endParaRPr lang="zh-CN" altLang="en-US" sz="1400" b="0" dirty="0">
                  <a:solidFill>
                    <a:schemeClr val="bg1"/>
                  </a:solidFill>
                  <a:latin typeface="隶书"/>
                  <a:ea typeface="隶书"/>
                  <a:cs typeface="隶书"/>
                </a:endParaRPr>
              </a:p>
            </p:txBody>
          </p:sp>
        </p:grpSp>
        <p:sp>
          <p:nvSpPr>
            <p:cNvPr id="50207" name="TextBox 108"/>
            <p:cNvSpPr txBox="1">
              <a:spLocks noChangeArrowheads="1"/>
            </p:cNvSpPr>
            <p:nvPr/>
          </p:nvSpPr>
          <p:spPr bwMode="auto">
            <a:xfrm>
              <a:off x="5649391" y="2877608"/>
              <a:ext cx="2021607" cy="338554"/>
            </a:xfrm>
            <a:prstGeom prst="rect">
              <a:avLst/>
            </a:prstGeom>
            <a:noFill/>
            <a:ln w="9525">
              <a:noFill/>
              <a:miter lim="800000"/>
              <a:headEnd/>
              <a:tailEnd/>
            </a:ln>
          </p:spPr>
          <p:txBody>
            <a:bodyPr>
              <a:spAutoFit/>
            </a:bodyPr>
            <a:lstStyle/>
            <a:p>
              <a:r>
                <a:rPr lang="zh-CN" altLang="en-US" sz="1600" b="0" dirty="0">
                  <a:latin typeface="华文隶书"/>
                  <a:ea typeface="华文隶书"/>
                  <a:cs typeface="华文隶书"/>
                </a:rPr>
                <a:t>    壁纸粘贴</a:t>
              </a:r>
            </a:p>
          </p:txBody>
        </p:sp>
      </p:grpSp>
      <p:grpSp>
        <p:nvGrpSpPr>
          <p:cNvPr id="23552" name="组合 23551"/>
          <p:cNvGrpSpPr>
            <a:grpSpLocks/>
          </p:cNvGrpSpPr>
          <p:nvPr/>
        </p:nvGrpSpPr>
        <p:grpSpPr bwMode="auto">
          <a:xfrm>
            <a:off x="4656708" y="3429000"/>
            <a:ext cx="4611688" cy="422275"/>
            <a:chOff x="4002923" y="3284985"/>
            <a:chExt cx="4612563" cy="360036"/>
          </a:xfrm>
        </p:grpSpPr>
        <p:sp>
          <p:nvSpPr>
            <p:cNvPr id="31" name="流程图: 过程 30"/>
            <p:cNvSpPr/>
            <p:nvPr/>
          </p:nvSpPr>
          <p:spPr>
            <a:xfrm>
              <a:off x="4002923" y="3455528"/>
              <a:ext cx="4610975" cy="46020"/>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13" name="流程图: 过程 112"/>
            <p:cNvSpPr/>
            <p:nvPr/>
          </p:nvSpPr>
          <p:spPr>
            <a:xfrm rot="16200000">
              <a:off x="6196979" y="3471666"/>
              <a:ext cx="143473" cy="203239"/>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14" name="流程图: 过程 113"/>
            <p:cNvSpPr/>
            <p:nvPr/>
          </p:nvSpPr>
          <p:spPr>
            <a:xfrm rot="16200000">
              <a:off x="3932749" y="3355159"/>
              <a:ext cx="216563" cy="76214"/>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16" name="流程图: 过程 115"/>
            <p:cNvSpPr/>
            <p:nvPr/>
          </p:nvSpPr>
          <p:spPr>
            <a:xfrm rot="16200000">
              <a:off x="8469097" y="3355159"/>
              <a:ext cx="216563" cy="76214"/>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17" name="流程图: 过程 116"/>
            <p:cNvSpPr/>
            <p:nvPr/>
          </p:nvSpPr>
          <p:spPr>
            <a:xfrm rot="16200000">
              <a:off x="6165197" y="3355159"/>
              <a:ext cx="216563" cy="76214"/>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grpSp>
      <p:sp>
        <p:nvSpPr>
          <p:cNvPr id="97" name="KSO_Shape"/>
          <p:cNvSpPr>
            <a:spLocks/>
          </p:cNvSpPr>
          <p:nvPr/>
        </p:nvSpPr>
        <p:spPr bwMode="auto">
          <a:xfrm>
            <a:off x="190500" y="654050"/>
            <a:ext cx="598488" cy="54292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tx2"/>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96" name="矩形 95"/>
          <p:cNvSpPr/>
          <p:nvPr/>
        </p:nvSpPr>
        <p:spPr>
          <a:xfrm>
            <a:off x="6042699" y="6218148"/>
            <a:ext cx="556563"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14</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66" name="组合 65"/>
          <p:cNvGrpSpPr>
            <a:grpSpLocks/>
          </p:cNvGrpSpPr>
          <p:nvPr/>
        </p:nvGrpSpPr>
        <p:grpSpPr bwMode="auto">
          <a:xfrm>
            <a:off x="0" y="44450"/>
            <a:ext cx="12190413" cy="400050"/>
            <a:chOff x="0" y="44624"/>
            <a:chExt cx="12190486" cy="400110"/>
          </a:xfrm>
        </p:grpSpPr>
        <p:sp>
          <p:nvSpPr>
            <p:cNvPr id="68" name="矩形 67"/>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70"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71"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72"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75"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grpSp>
        <p:nvGrpSpPr>
          <p:cNvPr id="64" name="组合 63"/>
          <p:cNvGrpSpPr>
            <a:grpSpLocks/>
          </p:cNvGrpSpPr>
          <p:nvPr/>
        </p:nvGrpSpPr>
        <p:grpSpPr bwMode="auto">
          <a:xfrm>
            <a:off x="7895406" y="3906614"/>
            <a:ext cx="1770062" cy="1898650"/>
            <a:chOff x="3319983" y="2492896"/>
            <a:chExt cx="1771093" cy="1898574"/>
          </a:xfrm>
        </p:grpSpPr>
        <p:sp>
          <p:nvSpPr>
            <p:cNvPr id="65" name="六边形 64"/>
            <p:cNvSpPr/>
            <p:nvPr/>
          </p:nvSpPr>
          <p:spPr bwMode="auto">
            <a:xfrm>
              <a:off x="3319983" y="2492896"/>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76" name="KSO_Shape"/>
            <p:cNvSpPr/>
            <p:nvPr/>
          </p:nvSpPr>
          <p:spPr bwMode="auto">
            <a:xfrm>
              <a:off x="3683219" y="2594045"/>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77" name="TextBox 64"/>
            <p:cNvSpPr txBox="1">
              <a:spLocks noChangeArrowheads="1"/>
            </p:cNvSpPr>
            <p:nvPr/>
          </p:nvSpPr>
          <p:spPr bwMode="auto">
            <a:xfrm>
              <a:off x="3650916" y="3602157"/>
              <a:ext cx="1224136" cy="400110"/>
            </a:xfrm>
            <a:prstGeom prst="rect">
              <a:avLst/>
            </a:prstGeom>
            <a:noFill/>
            <a:ln w="9525">
              <a:noFill/>
              <a:miter lim="800000"/>
              <a:headEnd/>
              <a:tailEnd/>
            </a:ln>
          </p:spPr>
          <p:txBody>
            <a:bodyPr>
              <a:spAutoFit/>
            </a:bodyPr>
            <a:lstStyle/>
            <a:p>
              <a:r>
                <a:rPr lang="zh-CN" altLang="en-US" sz="2000" b="0" dirty="0">
                  <a:solidFill>
                    <a:schemeClr val="bg1"/>
                  </a:solidFill>
                  <a:latin typeface="隶书"/>
                  <a:ea typeface="隶书"/>
                  <a:cs typeface="隶书"/>
                </a:rPr>
                <a:t>子</a:t>
              </a:r>
              <a:r>
                <a:rPr lang="zh-CN" altLang="en-US" sz="2000" b="0" dirty="0" smtClean="0">
                  <a:solidFill>
                    <a:schemeClr val="bg1"/>
                  </a:solidFill>
                  <a:latin typeface="隶书"/>
                  <a:ea typeface="隶书"/>
                  <a:cs typeface="隶书"/>
                </a:rPr>
                <a:t>项目</a:t>
              </a:r>
              <a:r>
                <a:rPr lang="en-US" altLang="zh-CN" sz="2000" b="0" dirty="0" smtClean="0">
                  <a:solidFill>
                    <a:schemeClr val="bg1"/>
                  </a:solidFill>
                  <a:latin typeface="隶书"/>
                  <a:ea typeface="隶书"/>
                  <a:cs typeface="隶书"/>
                </a:rPr>
                <a:t>7</a:t>
              </a:r>
              <a:endParaRPr lang="zh-CN" altLang="en-US" sz="2000" b="0" dirty="0">
                <a:solidFill>
                  <a:schemeClr val="bg1"/>
                </a:solidFill>
                <a:latin typeface="隶书"/>
                <a:ea typeface="隶书"/>
                <a:cs typeface="隶书"/>
              </a:endParaRPr>
            </a:p>
          </p:txBody>
        </p:sp>
        <p:sp>
          <p:nvSpPr>
            <p:cNvPr id="80" name="TextBox 65"/>
            <p:cNvSpPr txBox="1">
              <a:spLocks noChangeArrowheads="1"/>
            </p:cNvSpPr>
            <p:nvPr/>
          </p:nvSpPr>
          <p:spPr bwMode="auto">
            <a:xfrm>
              <a:off x="3401803" y="4022138"/>
              <a:ext cx="1689273" cy="369332"/>
            </a:xfrm>
            <a:prstGeom prst="rect">
              <a:avLst/>
            </a:prstGeom>
            <a:noFill/>
            <a:ln w="9525">
              <a:noFill/>
              <a:miter lim="800000"/>
              <a:headEnd/>
              <a:tailEnd/>
            </a:ln>
          </p:spPr>
          <p:txBody>
            <a:bodyPr>
              <a:spAutoFit/>
            </a:bodyPr>
            <a:lstStyle/>
            <a:p>
              <a:r>
                <a:rPr lang="zh-CN" altLang="en-US" b="0">
                  <a:latin typeface="华文隶书"/>
                  <a:ea typeface="华文隶书"/>
                  <a:cs typeface="华文隶书"/>
                </a:rPr>
                <a:t>  石膏板吊顶</a:t>
              </a:r>
            </a:p>
          </p:txBody>
        </p:sp>
      </p:grpSp>
      <p:grpSp>
        <p:nvGrpSpPr>
          <p:cNvPr id="81" name="组合 80"/>
          <p:cNvGrpSpPr>
            <a:grpSpLocks/>
          </p:cNvGrpSpPr>
          <p:nvPr/>
        </p:nvGrpSpPr>
        <p:grpSpPr bwMode="auto">
          <a:xfrm>
            <a:off x="4329336" y="3906614"/>
            <a:ext cx="1693862" cy="1898650"/>
            <a:chOff x="5408215" y="2322237"/>
            <a:chExt cx="1695103" cy="1898574"/>
          </a:xfrm>
        </p:grpSpPr>
        <p:sp>
          <p:nvSpPr>
            <p:cNvPr id="82" name="六边形 81"/>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85"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86" name="TextBox 69"/>
            <p:cNvSpPr txBox="1">
              <a:spLocks noChangeArrowheads="1"/>
            </p:cNvSpPr>
            <p:nvPr/>
          </p:nvSpPr>
          <p:spPr bwMode="auto">
            <a:xfrm>
              <a:off x="5566025" y="3431498"/>
              <a:ext cx="1296144" cy="400110"/>
            </a:xfrm>
            <a:prstGeom prst="rect">
              <a:avLst/>
            </a:prstGeom>
            <a:noFill/>
            <a:ln w="9525">
              <a:noFill/>
              <a:miter lim="800000"/>
              <a:headEnd/>
              <a:tailEnd/>
            </a:ln>
          </p:spPr>
          <p:txBody>
            <a:bodyPr>
              <a:spAutoFit/>
            </a:bodyPr>
            <a:lstStyle/>
            <a:p>
              <a:r>
                <a:rPr lang="zh-CN" altLang="en-US" sz="2000" b="0">
                  <a:solidFill>
                    <a:schemeClr val="bg1"/>
                  </a:solidFill>
                  <a:latin typeface="隶书"/>
                  <a:ea typeface="隶书"/>
                  <a:cs typeface="隶书"/>
                </a:rPr>
                <a:t> 子项目</a:t>
              </a:r>
              <a:r>
                <a:rPr lang="en-US" altLang="zh-CN" sz="2000" b="0">
                  <a:solidFill>
                    <a:schemeClr val="bg1"/>
                  </a:solidFill>
                  <a:latin typeface="隶书"/>
                  <a:ea typeface="隶书"/>
                  <a:cs typeface="隶书"/>
                </a:rPr>
                <a:t>3</a:t>
              </a:r>
              <a:endParaRPr lang="zh-CN" altLang="en-US" sz="2000" b="0">
                <a:solidFill>
                  <a:schemeClr val="bg1"/>
                </a:solidFill>
                <a:latin typeface="隶书"/>
                <a:ea typeface="隶书"/>
                <a:cs typeface="隶书"/>
              </a:endParaRPr>
            </a:p>
          </p:txBody>
        </p:sp>
        <p:sp>
          <p:nvSpPr>
            <p:cNvPr id="87" name="TextBox 71"/>
            <p:cNvSpPr txBox="1">
              <a:spLocks noChangeArrowheads="1"/>
            </p:cNvSpPr>
            <p:nvPr/>
          </p:nvSpPr>
          <p:spPr bwMode="auto">
            <a:xfrm>
              <a:off x="5494017" y="3851479"/>
              <a:ext cx="1567991" cy="369332"/>
            </a:xfrm>
            <a:prstGeom prst="rect">
              <a:avLst/>
            </a:prstGeom>
            <a:noFill/>
            <a:ln w="9525">
              <a:noFill/>
              <a:miter lim="800000"/>
              <a:headEnd/>
              <a:tailEnd/>
            </a:ln>
          </p:spPr>
          <p:txBody>
            <a:bodyPr>
              <a:spAutoFit/>
            </a:bodyPr>
            <a:lstStyle/>
            <a:p>
              <a:r>
                <a:rPr lang="zh-CN" altLang="en-US" b="0" dirty="0" smtClean="0">
                  <a:latin typeface="华文隶书"/>
                  <a:ea typeface="华文隶书"/>
                  <a:cs typeface="华文隶书"/>
                </a:rPr>
                <a:t>隔墙工程施工</a:t>
              </a:r>
              <a:endParaRPr lang="zh-CN" altLang="en-US" b="0" dirty="0">
                <a:latin typeface="华文隶书"/>
                <a:ea typeface="华文隶书"/>
                <a:cs typeface="华文隶书"/>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1"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cBhvr additive="base">
                                        <p:cTn id="10" dur="500" fill="hold"/>
                                        <p:tgtEl>
                                          <p:spTgt spid="66"/>
                                        </p:tgtEl>
                                        <p:attrNameLst>
                                          <p:attrName>ppt_x</p:attrName>
                                        </p:attrNameLst>
                                      </p:cBhvr>
                                      <p:tavLst>
                                        <p:tav tm="0">
                                          <p:val>
                                            <p:strVal val="#ppt_x"/>
                                          </p:val>
                                        </p:tav>
                                        <p:tav tm="100000">
                                          <p:val>
                                            <p:strVal val="#ppt_x"/>
                                          </p:val>
                                        </p:tav>
                                      </p:tavLst>
                                    </p:anim>
                                    <p:anim calcmode="lin" valueType="num">
                                      <p:cBhvr additive="base">
                                        <p:cTn id="11" dur="500" fill="hold"/>
                                        <p:tgtEl>
                                          <p:spTgt spid="66"/>
                                        </p:tgtEl>
                                        <p:attrNameLst>
                                          <p:attrName>ppt_y</p:attrName>
                                        </p:attrNameLst>
                                      </p:cBhvr>
                                      <p:tavLst>
                                        <p:tav tm="0">
                                          <p:val>
                                            <p:strVal val="0-#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500"/>
                                  </p:stCondLst>
                                  <p:childTnLst>
                                    <p:set>
                                      <p:cBhvr>
                                        <p:cTn id="22" dur="1" fill="hold">
                                          <p:stCondLst>
                                            <p:cond delay="0"/>
                                          </p:stCondLst>
                                        </p:cTn>
                                        <p:tgtEl>
                                          <p:spTgt spid="23552"/>
                                        </p:tgtEl>
                                        <p:attrNameLst>
                                          <p:attrName>style.visibility</p:attrName>
                                        </p:attrNameLst>
                                      </p:cBhvr>
                                      <p:to>
                                        <p:strVal val="visible"/>
                                      </p:to>
                                    </p:set>
                                    <p:animEffect transition="in" filter="fade">
                                      <p:cBhvr>
                                        <p:cTn id="23" dur="500"/>
                                        <p:tgtEl>
                                          <p:spTgt spid="23552"/>
                                        </p:tgtEl>
                                      </p:cBhvr>
                                    </p:animEffect>
                                  </p:childTnLst>
                                </p:cTn>
                              </p:par>
                              <p:par>
                                <p:cTn id="24" presetID="10" presetClass="entr" presetSubtype="0"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50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500"/>
                                        <p:tgtEl>
                                          <p:spTgt spid="101"/>
                                        </p:tgtEl>
                                      </p:cBhvr>
                                    </p:animEffect>
                                  </p:childTnLst>
                                </p:cTn>
                              </p:par>
                              <p:par>
                                <p:cTn id="30" presetID="10" presetClass="entr" presetSubtype="0" fill="hold" nodeType="withEffect">
                                  <p:stCondLst>
                                    <p:cond delay="50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6321" name="组合 96"/>
          <p:cNvGrpSpPr>
            <a:grpSpLocks/>
          </p:cNvGrpSpPr>
          <p:nvPr/>
        </p:nvGrpSpPr>
        <p:grpSpPr bwMode="auto">
          <a:xfrm flipH="1">
            <a:off x="-96838" y="4005263"/>
            <a:ext cx="5830888" cy="3330575"/>
            <a:chOff x="6898711" y="3573016"/>
            <a:chExt cx="5446713" cy="3762375"/>
          </a:xfrm>
        </p:grpSpPr>
        <p:pic>
          <p:nvPicPr>
            <p:cNvPr id="98" name="图片 97"/>
            <p:cNvPicPr>
              <a:picLocks noChangeAspect="1"/>
            </p:cNvPicPr>
            <p:nvPr/>
          </p:nvPicPr>
          <p:blipFill>
            <a:blip r:embed="rId3" cstate="print">
              <a:extLst/>
            </a:blip>
            <a:stretch>
              <a:fillRect/>
            </a:stretch>
          </p:blipFill>
          <p:spPr>
            <a:xfrm>
              <a:off x="7039694" y="3608834"/>
              <a:ext cx="5305730" cy="3374231"/>
            </a:xfrm>
            <a:prstGeom prst="rect">
              <a:avLst/>
            </a:prstGeom>
            <a:solidFill>
              <a:schemeClr val="tx1">
                <a:alpha val="0"/>
              </a:schemeClr>
            </a:solidFill>
            <a:effectLst>
              <a:reflection stA="0" endPos="14000" dist="50800" dir="5400000" sy="-100000" algn="bl" rotWithShape="0"/>
            </a:effectLst>
          </p:spPr>
        </p:pic>
        <p:sp>
          <p:nvSpPr>
            <p:cNvPr id="99" name="矩形 98"/>
            <p:cNvSpPr/>
            <p:nvPr/>
          </p:nvSpPr>
          <p:spPr>
            <a:xfrm>
              <a:off x="6898711" y="3573016"/>
              <a:ext cx="5446713" cy="37623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0" dirty="0"/>
            </a:p>
          </p:txBody>
        </p:sp>
      </p:grpSp>
      <p:sp>
        <p:nvSpPr>
          <p:cNvPr id="150" name="矩形 149"/>
          <p:cNvSpPr/>
          <p:nvPr/>
        </p:nvSpPr>
        <p:spPr>
          <a:xfrm>
            <a:off x="-65088" y="6308725"/>
            <a:ext cx="12317413" cy="3540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396038"/>
            <a:ext cx="12349163" cy="561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aphicFrame>
        <p:nvGraphicFramePr>
          <p:cNvPr id="6" name="表格 5"/>
          <p:cNvGraphicFramePr>
            <a:graphicFrameLocks noGrp="1"/>
          </p:cNvGraphicFramePr>
          <p:nvPr/>
        </p:nvGraphicFramePr>
        <p:xfrm>
          <a:off x="805656" y="1689016"/>
          <a:ext cx="11050190" cy="2748096"/>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397595"/>
                <a:gridCol w="1269358"/>
                <a:gridCol w="2816236"/>
                <a:gridCol w="3303401"/>
                <a:gridCol w="1651700"/>
                <a:gridCol w="1611900"/>
              </a:tblGrid>
              <a:tr h="736416">
                <a:tc>
                  <a:txBody>
                    <a:bodyPr/>
                    <a:lstStyle/>
                    <a:p>
                      <a:pPr algn="ctr">
                        <a:spcAft>
                          <a:spcPts val="0"/>
                        </a:spcAft>
                      </a:pPr>
                      <a:r>
                        <a:rPr lang="zh-CN" sz="1800" b="1" kern="100" dirty="0" smtClean="0">
                          <a:effectLst/>
                          <a:latin typeface="黑体" pitchFamily="49" charset="-122"/>
                          <a:ea typeface="黑体" pitchFamily="49" charset="-122"/>
                        </a:rPr>
                        <a:t>编号</a:t>
                      </a:r>
                      <a:endParaRPr lang="zh-CN" sz="1800" kern="100" dirty="0">
                        <a:effectLst/>
                        <a:latin typeface="黑体" pitchFamily="49" charset="-122"/>
                        <a:ea typeface="黑体" pitchFamily="49" charset="-122"/>
                      </a:endParaRPr>
                    </a:p>
                  </a:txBody>
                  <a:tcPr marL="58211" marR="58211" marT="0" marB="0" anchor="ctr">
                    <a:solidFill>
                      <a:schemeClr val="accent1"/>
                    </a:solidFill>
                  </a:tcPr>
                </a:tc>
                <a:tc>
                  <a:txBody>
                    <a:bodyPr/>
                    <a:lstStyle/>
                    <a:p>
                      <a:pPr algn="ctr">
                        <a:spcAft>
                          <a:spcPts val="0"/>
                        </a:spcAft>
                      </a:pPr>
                      <a:r>
                        <a:rPr lang="zh-CN" sz="1800" b="1" kern="100" dirty="0" smtClean="0">
                          <a:effectLst/>
                          <a:latin typeface="黑体" pitchFamily="49" charset="-122"/>
                          <a:ea typeface="黑体" pitchFamily="49" charset="-122"/>
                        </a:rPr>
                        <a:t>项目名称</a:t>
                      </a:r>
                      <a:endParaRPr lang="zh-CN" sz="1800" kern="100" dirty="0">
                        <a:effectLst/>
                        <a:latin typeface="黑体" pitchFamily="49" charset="-122"/>
                        <a:ea typeface="黑体" pitchFamily="49" charset="-122"/>
                      </a:endParaRPr>
                    </a:p>
                  </a:txBody>
                  <a:tcPr marL="58211" marR="58211" marT="0" marB="0" anchor="ctr"/>
                </a:tc>
                <a:tc>
                  <a:txBody>
                    <a:bodyPr/>
                    <a:lstStyle/>
                    <a:p>
                      <a:pPr algn="ctr">
                        <a:spcAft>
                          <a:spcPts val="0"/>
                        </a:spcAft>
                      </a:pPr>
                      <a:r>
                        <a:rPr lang="zh-CN" sz="1800" b="1" kern="100" dirty="0" smtClean="0">
                          <a:effectLst/>
                          <a:latin typeface="黑体" pitchFamily="49" charset="-122"/>
                          <a:ea typeface="黑体" pitchFamily="49" charset="-122"/>
                        </a:rPr>
                        <a:t>能力目标</a:t>
                      </a:r>
                      <a:endParaRPr lang="zh-CN" sz="1800" kern="100" dirty="0">
                        <a:effectLst/>
                        <a:latin typeface="黑体" pitchFamily="49" charset="-122"/>
                        <a:ea typeface="黑体" pitchFamily="49" charset="-122"/>
                      </a:endParaRPr>
                    </a:p>
                  </a:txBody>
                  <a:tcPr marL="58211" marR="58211" marT="0" marB="0" anchor="ctr">
                    <a:solidFill>
                      <a:schemeClr val="accent1"/>
                    </a:solidFill>
                  </a:tcPr>
                </a:tc>
                <a:tc>
                  <a:txBody>
                    <a:bodyPr/>
                    <a:lstStyle/>
                    <a:p>
                      <a:pPr algn="ctr">
                        <a:spcAft>
                          <a:spcPts val="0"/>
                        </a:spcAft>
                      </a:pPr>
                      <a:r>
                        <a:rPr lang="zh-CN" sz="1800" b="1" kern="100" dirty="0">
                          <a:effectLst/>
                          <a:latin typeface="黑体" pitchFamily="49" charset="-122"/>
                          <a:ea typeface="黑体" pitchFamily="49" charset="-122"/>
                        </a:rPr>
                        <a:t>知识目标</a:t>
                      </a:r>
                      <a:endParaRPr lang="zh-CN" sz="1800" kern="100" dirty="0">
                        <a:effectLst/>
                        <a:latin typeface="黑体" pitchFamily="49" charset="-122"/>
                        <a:ea typeface="黑体" pitchFamily="49" charset="-122"/>
                      </a:endParaRPr>
                    </a:p>
                  </a:txBody>
                  <a:tcPr marL="58211" marR="58211" marT="0" marB="0" anchor="ctr"/>
                </a:tc>
                <a:tc>
                  <a:txBody>
                    <a:bodyPr/>
                    <a:lstStyle/>
                    <a:p>
                      <a:pPr algn="ctr">
                        <a:spcAft>
                          <a:spcPts val="0"/>
                        </a:spcAft>
                      </a:pPr>
                      <a:r>
                        <a:rPr lang="zh-CN" sz="1800" b="1" kern="100" dirty="0">
                          <a:effectLst/>
                          <a:latin typeface="黑体" pitchFamily="49" charset="-122"/>
                          <a:ea typeface="黑体" pitchFamily="49" charset="-122"/>
                        </a:rPr>
                        <a:t>训练方式、手段及步骤</a:t>
                      </a:r>
                      <a:endParaRPr lang="zh-CN" sz="1800" kern="100" dirty="0">
                        <a:effectLst/>
                        <a:latin typeface="黑体" pitchFamily="49" charset="-122"/>
                        <a:ea typeface="黑体" pitchFamily="49" charset="-122"/>
                      </a:endParaRPr>
                    </a:p>
                  </a:txBody>
                  <a:tcPr marL="58211" marR="58211" marT="0" marB="0" anchor="ctr"/>
                </a:tc>
                <a:tc>
                  <a:txBody>
                    <a:bodyPr/>
                    <a:lstStyle/>
                    <a:p>
                      <a:pPr algn="ctr">
                        <a:spcAft>
                          <a:spcPts val="0"/>
                        </a:spcAft>
                      </a:pPr>
                      <a:r>
                        <a:rPr lang="zh-CN" sz="1800" b="1" kern="100" dirty="0">
                          <a:effectLst/>
                          <a:latin typeface="黑体" pitchFamily="49" charset="-122"/>
                          <a:ea typeface="黑体" pitchFamily="49" charset="-122"/>
                        </a:rPr>
                        <a:t>可展示的结果和验收的标准</a:t>
                      </a:r>
                      <a:endParaRPr lang="zh-CN" sz="1800" kern="100" dirty="0">
                        <a:effectLst/>
                        <a:latin typeface="黑体" pitchFamily="49" charset="-122"/>
                        <a:ea typeface="黑体" pitchFamily="49" charset="-122"/>
                      </a:endParaRPr>
                    </a:p>
                  </a:txBody>
                  <a:tcPr marL="58211" marR="58211" marT="0" marB="0" anchor="ctr"/>
                </a:tc>
              </a:tr>
              <a:tr h="935144">
                <a:tc>
                  <a:txBody>
                    <a:bodyPr/>
                    <a:lstStyle/>
                    <a:p>
                      <a:pPr algn="ctr"/>
                      <a:r>
                        <a:rPr lang="en-US" altLang="zh-CN" dirty="0" smtClean="0">
                          <a:latin typeface="黑体" pitchFamily="49" charset="-122"/>
                          <a:ea typeface="黑体" pitchFamily="49" charset="-122"/>
                        </a:rPr>
                        <a:t>1</a:t>
                      </a:r>
                      <a:endParaRPr lang="zh-CN" altLang="en-US" dirty="0">
                        <a:latin typeface="黑体" pitchFamily="49" charset="-122"/>
                        <a:ea typeface="黑体" pitchFamily="49" charset="-122"/>
                      </a:endParaRPr>
                    </a:p>
                  </a:txBody>
                  <a:tcPr anchor="ctr">
                    <a:solidFill>
                      <a:schemeClr val="accent1">
                        <a:lumMod val="20000"/>
                        <a:lumOff val="80000"/>
                      </a:schemeClr>
                    </a:solidFill>
                  </a:tcPr>
                </a:tc>
                <a:tc>
                  <a:txBody>
                    <a:bodyPr/>
                    <a:lstStyle/>
                    <a:p>
                      <a:r>
                        <a:rPr lang="en-US" altLang="zh-CN" dirty="0" smtClean="0">
                          <a:latin typeface="黑体" pitchFamily="49" charset="-122"/>
                          <a:ea typeface="黑体" pitchFamily="49" charset="-122"/>
                        </a:rPr>
                        <a:t>  </a:t>
                      </a:r>
                    </a:p>
                    <a:p>
                      <a:r>
                        <a:rPr lang="zh-CN" altLang="en-US" dirty="0" smtClean="0">
                          <a:latin typeface="黑体" pitchFamily="49" charset="-122"/>
                          <a:ea typeface="黑体" pitchFamily="49" charset="-122"/>
                        </a:rPr>
                        <a:t>瓷砖贴面</a:t>
                      </a:r>
                      <a:endParaRPr lang="zh-CN" altLang="en-US" dirty="0">
                        <a:latin typeface="黑体" pitchFamily="49" charset="-122"/>
                        <a:ea typeface="黑体" pitchFamily="49" charset="-122"/>
                      </a:endParaRPr>
                    </a:p>
                  </a:txBody>
                  <a:tcPr>
                    <a:solidFill>
                      <a:schemeClr val="accent1">
                        <a:lumMod val="20000"/>
                        <a:lumOff val="80000"/>
                      </a:schemeClr>
                    </a:solidFill>
                  </a:tcPr>
                </a:tc>
                <a:tc>
                  <a:txBody>
                    <a:bodyPr/>
                    <a:lstStyle/>
                    <a:p>
                      <a:r>
                        <a:rPr lang="zh-CN" altLang="zh-CN" sz="1800" dirty="0" smtClean="0">
                          <a:latin typeface="黑体" pitchFamily="49" charset="-122"/>
                          <a:ea typeface="黑体" pitchFamily="49" charset="-122"/>
                        </a:rPr>
                        <a:t>能</a:t>
                      </a:r>
                      <a:r>
                        <a:rPr lang="zh-CN" altLang="en-US" sz="1800" dirty="0" smtClean="0">
                          <a:latin typeface="黑体" pitchFamily="49" charset="-122"/>
                          <a:ea typeface="黑体" pitchFamily="49" charset="-122"/>
                        </a:rPr>
                        <a:t>根据</a:t>
                      </a:r>
                      <a:r>
                        <a:rPr lang="zh-CN" altLang="en-US" sz="1800" dirty="0" smtClean="0">
                          <a:solidFill>
                            <a:srgbClr val="C00000"/>
                          </a:solidFill>
                          <a:latin typeface="黑体" pitchFamily="49" charset="-122"/>
                          <a:ea typeface="黑体" pitchFamily="49" charset="-122"/>
                        </a:rPr>
                        <a:t>技能大赛标准</a:t>
                      </a:r>
                      <a:r>
                        <a:rPr lang="zh-CN" altLang="en-US" sz="1800" dirty="0" smtClean="0">
                          <a:latin typeface="黑体" pitchFamily="49" charset="-122"/>
                          <a:ea typeface="黑体" pitchFamily="49" charset="-122"/>
                        </a:rPr>
                        <a:t>，完成规定的瓷砖贴面项目样题。</a:t>
                      </a:r>
                      <a:endParaRPr lang="zh-CN" altLang="zh-CN" sz="1800" dirty="0" smtClean="0">
                        <a:latin typeface="黑体" pitchFamily="49" charset="-122"/>
                        <a:ea typeface="黑体" pitchFamily="49" charset="-122"/>
                      </a:endParaRPr>
                    </a:p>
                  </a:txBody>
                  <a:tcPr>
                    <a:solidFill>
                      <a:schemeClr val="accent1">
                        <a:lumMod val="20000"/>
                        <a:lumOff val="80000"/>
                      </a:schemeClr>
                    </a:solidFill>
                  </a:tcPr>
                </a:tc>
                <a:tc>
                  <a:txBody>
                    <a:bodyPr/>
                    <a:lstStyle/>
                    <a:p>
                      <a:r>
                        <a:rPr lang="en-US" altLang="zh-CN" dirty="0" smtClean="0">
                          <a:latin typeface="黑体" pitchFamily="49" charset="-122"/>
                          <a:ea typeface="黑体" pitchFamily="49" charset="-122"/>
                        </a:rPr>
                        <a:t>1.</a:t>
                      </a:r>
                      <a:r>
                        <a:rPr lang="zh-CN" altLang="en-US" dirty="0" smtClean="0">
                          <a:latin typeface="黑体" pitchFamily="49" charset="-122"/>
                          <a:ea typeface="黑体" pitchFamily="49" charset="-122"/>
                        </a:rPr>
                        <a:t>熟知该项目的大赛评分标准；</a:t>
                      </a:r>
                      <a:endParaRPr lang="en-US" altLang="zh-CN" dirty="0" smtClean="0">
                        <a:latin typeface="黑体" pitchFamily="49" charset="-122"/>
                        <a:ea typeface="黑体" pitchFamily="49" charset="-122"/>
                      </a:endParaRPr>
                    </a:p>
                    <a:p>
                      <a:r>
                        <a:rPr lang="en-US" altLang="zh-CN" dirty="0" smtClean="0">
                          <a:latin typeface="黑体" pitchFamily="49" charset="-122"/>
                          <a:ea typeface="黑体" pitchFamily="49" charset="-122"/>
                        </a:rPr>
                        <a:t>2.</a:t>
                      </a:r>
                      <a:r>
                        <a:rPr lang="zh-CN" altLang="en-US" dirty="0" smtClean="0">
                          <a:latin typeface="黑体" pitchFamily="49" charset="-122"/>
                          <a:ea typeface="黑体" pitchFamily="49" charset="-122"/>
                        </a:rPr>
                        <a:t>掌握瓷砖贴面项目的工艺流程。</a:t>
                      </a:r>
                      <a:endParaRPr lang="zh-CN" altLang="en-US" dirty="0">
                        <a:latin typeface="黑体" pitchFamily="49" charset="-122"/>
                        <a:ea typeface="黑体" pitchFamily="49" charset="-122"/>
                      </a:endParaRPr>
                    </a:p>
                  </a:txBody>
                  <a:tcPr>
                    <a:solidFill>
                      <a:schemeClr val="accent1">
                        <a:lumMod val="20000"/>
                        <a:lumOff val="80000"/>
                      </a:schemeClr>
                    </a:solidFill>
                  </a:tcPr>
                </a:tc>
                <a:tc rowSpan="2">
                  <a:txBody>
                    <a:bodyPr/>
                    <a:lstStyle/>
                    <a:p>
                      <a:pPr algn="l"/>
                      <a:r>
                        <a:rPr lang="en-US" altLang="zh-CN" dirty="0" smtClean="0">
                          <a:latin typeface="黑体" pitchFamily="49" charset="-122"/>
                          <a:ea typeface="黑体" pitchFamily="49" charset="-122"/>
                        </a:rPr>
                        <a:t>1.</a:t>
                      </a:r>
                      <a:r>
                        <a:rPr lang="zh-CN" altLang="en-US" dirty="0" smtClean="0">
                          <a:latin typeface="黑体" pitchFamily="49" charset="-122"/>
                          <a:ea typeface="黑体" pitchFamily="49" charset="-122"/>
                        </a:rPr>
                        <a:t>场地、材料、工具准备；</a:t>
                      </a:r>
                      <a:endParaRPr lang="en-US" altLang="zh-CN" dirty="0" smtClean="0">
                        <a:latin typeface="黑体" pitchFamily="49" charset="-122"/>
                        <a:ea typeface="黑体" pitchFamily="49" charset="-122"/>
                      </a:endParaRPr>
                    </a:p>
                    <a:p>
                      <a:pPr algn="l"/>
                      <a:r>
                        <a:rPr lang="en-US" altLang="zh-CN" dirty="0" smtClean="0">
                          <a:latin typeface="黑体" pitchFamily="49" charset="-122"/>
                          <a:ea typeface="黑体" pitchFamily="49" charset="-122"/>
                        </a:rPr>
                        <a:t>2.</a:t>
                      </a:r>
                      <a:r>
                        <a:rPr lang="zh-CN" altLang="en-US" dirty="0" smtClean="0">
                          <a:latin typeface="黑体" pitchFamily="49" charset="-122"/>
                          <a:ea typeface="黑体" pitchFamily="49" charset="-122"/>
                        </a:rPr>
                        <a:t>项目分组训练；</a:t>
                      </a:r>
                      <a:endParaRPr lang="en-US" altLang="zh-CN" dirty="0" smtClean="0">
                        <a:latin typeface="黑体" pitchFamily="49" charset="-122"/>
                        <a:ea typeface="黑体" pitchFamily="49" charset="-122"/>
                      </a:endParaRPr>
                    </a:p>
                    <a:p>
                      <a:pPr algn="l"/>
                      <a:r>
                        <a:rPr lang="en-US" altLang="zh-CN" dirty="0" smtClean="0">
                          <a:latin typeface="黑体" pitchFamily="49" charset="-122"/>
                          <a:ea typeface="黑体" pitchFamily="49" charset="-122"/>
                        </a:rPr>
                        <a:t>3.</a:t>
                      </a:r>
                      <a:r>
                        <a:rPr lang="zh-CN" altLang="en-US" dirty="0" smtClean="0">
                          <a:latin typeface="黑体" pitchFamily="49" charset="-122"/>
                          <a:ea typeface="黑体" pitchFamily="49" charset="-122"/>
                        </a:rPr>
                        <a:t>相互测评。</a:t>
                      </a:r>
                      <a:endParaRPr lang="zh-CN" altLang="en-US" dirty="0">
                        <a:latin typeface="黑体" pitchFamily="49" charset="-122"/>
                        <a:ea typeface="黑体" pitchFamily="49" charset="-122"/>
                      </a:endParaRPr>
                    </a:p>
                  </a:txBody>
                  <a:tcPr>
                    <a:solidFill>
                      <a:schemeClr val="accent1">
                        <a:lumMod val="20000"/>
                        <a:lumOff val="80000"/>
                      </a:schemeClr>
                    </a:solidFill>
                  </a:tcPr>
                </a:tc>
                <a:tc rowSpan="2">
                  <a:txBody>
                    <a:bodyPr/>
                    <a:lstStyle/>
                    <a:p>
                      <a:r>
                        <a:rPr lang="en-US" altLang="zh-CN" dirty="0" smtClean="0">
                          <a:latin typeface="黑体" pitchFamily="49" charset="-122"/>
                          <a:ea typeface="黑体" pitchFamily="49" charset="-122"/>
                        </a:rPr>
                        <a:t>1.</a:t>
                      </a:r>
                      <a:r>
                        <a:rPr lang="zh-CN" altLang="en-US" dirty="0" smtClean="0">
                          <a:latin typeface="黑体" pitchFamily="49" charset="-122"/>
                          <a:ea typeface="黑体" pitchFamily="49" charset="-122"/>
                        </a:rPr>
                        <a:t>半成品项目工程</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实境</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照片）展示；</a:t>
                      </a:r>
                      <a:endParaRPr lang="en-US" altLang="zh-CN" dirty="0" smtClean="0">
                        <a:latin typeface="黑体" pitchFamily="49" charset="-122"/>
                        <a:ea typeface="黑体"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黑体" pitchFamily="49" charset="-122"/>
                          <a:ea typeface="黑体" pitchFamily="49" charset="-122"/>
                        </a:rPr>
                        <a:t>2.</a:t>
                      </a:r>
                      <a:r>
                        <a:rPr lang="zh-CN" altLang="en-US" dirty="0" smtClean="0">
                          <a:latin typeface="黑体" pitchFamily="49" charset="-122"/>
                          <a:ea typeface="黑体" pitchFamily="49" charset="-122"/>
                        </a:rPr>
                        <a:t>成品项目工程展示；</a:t>
                      </a:r>
                      <a:endParaRPr lang="en-US" altLang="zh-CN" dirty="0" smtClean="0">
                        <a:latin typeface="黑体" pitchFamily="49" charset="-122"/>
                        <a:ea typeface="黑体" pitchFamily="49" charset="-122"/>
                      </a:endParaRPr>
                    </a:p>
                    <a:p>
                      <a:r>
                        <a:rPr lang="en-US" altLang="zh-CN" dirty="0" smtClean="0">
                          <a:latin typeface="黑体" pitchFamily="49" charset="-122"/>
                          <a:ea typeface="黑体" pitchFamily="49" charset="-122"/>
                        </a:rPr>
                        <a:t>3.</a:t>
                      </a:r>
                      <a:r>
                        <a:rPr lang="zh-CN" altLang="en-US" dirty="0" smtClean="0">
                          <a:latin typeface="黑体" pitchFamily="49" charset="-122"/>
                          <a:ea typeface="黑体" pitchFamily="49" charset="-122"/>
                        </a:rPr>
                        <a:t>依世界技能大赛标准评分。</a:t>
                      </a:r>
                      <a:endParaRPr lang="zh-CN" altLang="en-US" dirty="0">
                        <a:latin typeface="黑体" pitchFamily="49" charset="-122"/>
                        <a:ea typeface="黑体" pitchFamily="49" charset="-122"/>
                      </a:endParaRPr>
                    </a:p>
                  </a:txBody>
                  <a:tcPr>
                    <a:solidFill>
                      <a:schemeClr val="tx2">
                        <a:lumMod val="20000"/>
                        <a:lumOff val="80000"/>
                      </a:schemeClr>
                    </a:solidFill>
                  </a:tcPr>
                </a:tc>
              </a:tr>
              <a:tr h="935144">
                <a:tc>
                  <a:txBody>
                    <a:bodyPr/>
                    <a:lstStyle/>
                    <a:p>
                      <a:pPr algn="ctr"/>
                      <a:r>
                        <a:rPr lang="en-US" altLang="zh-CN" dirty="0" smtClean="0">
                          <a:latin typeface="黑体" pitchFamily="49" charset="-122"/>
                          <a:ea typeface="黑体" pitchFamily="49" charset="-122"/>
                        </a:rPr>
                        <a:t>2</a:t>
                      </a:r>
                      <a:endParaRPr lang="zh-CN" altLang="en-US" dirty="0">
                        <a:latin typeface="黑体" pitchFamily="49" charset="-122"/>
                        <a:ea typeface="黑体" pitchFamily="49" charset="-122"/>
                      </a:endParaRPr>
                    </a:p>
                  </a:txBody>
                  <a:tcPr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黑体" pitchFamily="49" charset="-122"/>
                          <a:ea typeface="黑体" pitchFamily="49" charset="-122"/>
                        </a:rPr>
                        <a:t>轻质</a:t>
                      </a:r>
                      <a:endParaRPr lang="en-US" altLang="zh-CN" sz="1800" dirty="0" smtClean="0">
                        <a:latin typeface="黑体" pitchFamily="49" charset="-122"/>
                        <a:ea typeface="黑体" pitchFamily="49" charset="-122"/>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黑体" pitchFamily="49" charset="-122"/>
                          <a:ea typeface="黑体" pitchFamily="49" charset="-122"/>
                        </a:rPr>
                        <a:t>隔墙工程</a:t>
                      </a:r>
                      <a:endParaRPr lang="zh-CN" altLang="en-US" dirty="0" smtClean="0">
                        <a:latin typeface="黑体" pitchFamily="49" charset="-122"/>
                        <a:ea typeface="黑体" pitchFamily="49" charset="-122"/>
                      </a:endParaRPr>
                    </a:p>
                  </a:txBody>
                  <a:tcPr anchor="ctr">
                    <a:solidFill>
                      <a:schemeClr val="tx2">
                        <a:lumMod val="20000"/>
                        <a:lumOff val="80000"/>
                      </a:schemeClr>
                    </a:solidFill>
                  </a:tcPr>
                </a:tc>
                <a:tc>
                  <a:txBody>
                    <a:bodyPr/>
                    <a:lstStyle/>
                    <a:p>
                      <a:r>
                        <a:rPr lang="zh-CN" altLang="zh-CN" sz="1800" dirty="0" smtClean="0">
                          <a:latin typeface="黑体" pitchFamily="49" charset="-122"/>
                          <a:ea typeface="黑体" pitchFamily="49" charset="-122"/>
                        </a:rPr>
                        <a:t>能</a:t>
                      </a:r>
                      <a:r>
                        <a:rPr lang="zh-CN" altLang="en-US" sz="1800" dirty="0" smtClean="0">
                          <a:latin typeface="黑体" pitchFamily="49" charset="-122"/>
                          <a:ea typeface="黑体" pitchFamily="49" charset="-122"/>
                        </a:rPr>
                        <a:t>根据</a:t>
                      </a:r>
                      <a:r>
                        <a:rPr lang="zh-CN" altLang="en-US" sz="1800" dirty="0" smtClean="0">
                          <a:solidFill>
                            <a:srgbClr val="C00000"/>
                          </a:solidFill>
                          <a:latin typeface="黑体" pitchFamily="49" charset="-122"/>
                          <a:ea typeface="黑体" pitchFamily="49" charset="-122"/>
                        </a:rPr>
                        <a:t>技能大赛标准</a:t>
                      </a:r>
                      <a:r>
                        <a:rPr lang="zh-CN" altLang="en-US" sz="1800" dirty="0" smtClean="0">
                          <a:latin typeface="黑体" pitchFamily="49" charset="-122"/>
                          <a:ea typeface="黑体" pitchFamily="49" charset="-122"/>
                        </a:rPr>
                        <a:t>，完成规定的抹灰与隔墙系统项目样题。</a:t>
                      </a:r>
                      <a:endParaRPr lang="zh-CN" altLang="zh-CN" sz="1800" dirty="0" smtClean="0">
                        <a:latin typeface="黑体" pitchFamily="49" charset="-122"/>
                        <a:ea typeface="黑体" pitchFamily="49" charset="-122"/>
                      </a:endParaRPr>
                    </a:p>
                  </a:txBody>
                  <a:tcPr>
                    <a:solidFill>
                      <a:schemeClr val="tx2">
                        <a:lumMod val="20000"/>
                        <a:lumOff val="80000"/>
                      </a:schemeClr>
                    </a:solidFill>
                  </a:tcPr>
                </a:tc>
                <a:tc>
                  <a:txBody>
                    <a:bodyPr/>
                    <a:lstStyle/>
                    <a:p>
                      <a:r>
                        <a:rPr lang="en-US" altLang="zh-CN" dirty="0" smtClean="0">
                          <a:latin typeface="黑体" pitchFamily="49" charset="-122"/>
                          <a:ea typeface="黑体" pitchFamily="49" charset="-122"/>
                        </a:rPr>
                        <a:t>1.</a:t>
                      </a:r>
                      <a:r>
                        <a:rPr lang="zh-CN" altLang="en-US" dirty="0" smtClean="0">
                          <a:latin typeface="黑体" pitchFamily="49" charset="-122"/>
                          <a:ea typeface="黑体" pitchFamily="49" charset="-122"/>
                        </a:rPr>
                        <a:t>熟知该项目的大赛评分标准；</a:t>
                      </a:r>
                      <a:endParaRPr lang="en-US" altLang="zh-CN" dirty="0" smtClean="0">
                        <a:latin typeface="黑体" pitchFamily="49" charset="-122"/>
                        <a:ea typeface="黑体" pitchFamily="49" charset="-122"/>
                      </a:endParaRPr>
                    </a:p>
                    <a:p>
                      <a:r>
                        <a:rPr lang="en-US" altLang="zh-CN" dirty="0" smtClean="0">
                          <a:latin typeface="黑体" pitchFamily="49" charset="-122"/>
                          <a:ea typeface="黑体" pitchFamily="49" charset="-122"/>
                        </a:rPr>
                        <a:t>2.</a:t>
                      </a:r>
                      <a:r>
                        <a:rPr lang="zh-CN" altLang="en-US" dirty="0" smtClean="0">
                          <a:latin typeface="黑体" pitchFamily="49" charset="-122"/>
                          <a:ea typeface="黑体" pitchFamily="49" charset="-122"/>
                        </a:rPr>
                        <a:t>掌握</a:t>
                      </a:r>
                      <a:r>
                        <a:rPr lang="zh-CN" altLang="en-US" sz="1800" dirty="0" smtClean="0">
                          <a:latin typeface="黑体" pitchFamily="49" charset="-122"/>
                          <a:ea typeface="黑体" pitchFamily="49" charset="-122"/>
                        </a:rPr>
                        <a:t>抹灰与隔墙系统项目</a:t>
                      </a:r>
                      <a:r>
                        <a:rPr lang="zh-CN" altLang="en-US" dirty="0" smtClean="0">
                          <a:latin typeface="黑体" pitchFamily="49" charset="-122"/>
                          <a:ea typeface="黑体" pitchFamily="49" charset="-122"/>
                        </a:rPr>
                        <a:t>的工艺流程。</a:t>
                      </a:r>
                      <a:endParaRPr lang="zh-CN" altLang="en-US" dirty="0">
                        <a:latin typeface="黑体" pitchFamily="49" charset="-122"/>
                        <a:ea typeface="黑体" pitchFamily="49" charset="-122"/>
                      </a:endParaRPr>
                    </a:p>
                  </a:txBody>
                  <a:tcPr>
                    <a:solidFill>
                      <a:schemeClr val="tx2">
                        <a:lumMod val="20000"/>
                        <a:lumOff val="80000"/>
                      </a:schemeClr>
                    </a:solidFill>
                  </a:tcPr>
                </a:tc>
                <a:tc vMerge="1">
                  <a:txBody>
                    <a:bodyPr/>
                    <a:lstStyle/>
                    <a:p>
                      <a:endParaRPr lang="zh-CN" altLang="en-US" dirty="0">
                        <a:latin typeface="华文仿宋" pitchFamily="2" charset="-122"/>
                        <a:ea typeface="华文仿宋" pitchFamily="2" charset="-122"/>
                      </a:endParaRPr>
                    </a:p>
                  </a:txBody>
                  <a:tcPr/>
                </a:tc>
                <a:tc vMerge="1">
                  <a:txBody>
                    <a:bodyPr/>
                    <a:lstStyle/>
                    <a:p>
                      <a:endParaRPr lang="zh-CN" altLang="en-US" dirty="0">
                        <a:latin typeface="华文仿宋" pitchFamily="2" charset="-122"/>
                        <a:ea typeface="华文仿宋" pitchFamily="2" charset="-122"/>
                      </a:endParaRPr>
                    </a:p>
                  </a:txBody>
                  <a:tcPr/>
                </a:tc>
              </a:tr>
            </a:tbl>
          </a:graphicData>
        </a:graphic>
      </p:graphicFrame>
      <p:sp>
        <p:nvSpPr>
          <p:cNvPr id="56333" name="TextBox 2"/>
          <p:cNvSpPr txBox="1">
            <a:spLocks noChangeArrowheads="1"/>
          </p:cNvSpPr>
          <p:nvPr/>
        </p:nvSpPr>
        <p:spPr bwMode="auto">
          <a:xfrm>
            <a:off x="190500" y="549275"/>
            <a:ext cx="615950" cy="3167063"/>
          </a:xfrm>
          <a:prstGeom prst="rect">
            <a:avLst/>
          </a:prstGeom>
          <a:noFill/>
          <a:ln w="9525">
            <a:noFill/>
            <a:miter lim="800000"/>
            <a:headEnd/>
            <a:tailEnd/>
          </a:ln>
        </p:spPr>
        <p:txBody>
          <a:bodyPr vert="eaVert">
            <a:spAutoFit/>
          </a:bodyPr>
          <a:lstStyle/>
          <a:p>
            <a:r>
              <a:rPr lang="zh-CN" altLang="en-US" sz="2800" b="0">
                <a:solidFill>
                  <a:schemeClr val="tx2"/>
                </a:solidFill>
                <a:latin typeface="华文隶书"/>
                <a:ea typeface="华文隶书"/>
                <a:cs typeface="华文隶书"/>
              </a:rPr>
              <a:t>课外项目</a:t>
            </a:r>
          </a:p>
        </p:txBody>
      </p:sp>
      <p:grpSp>
        <p:nvGrpSpPr>
          <p:cNvPr id="4" name="组合 3"/>
          <p:cNvGrpSpPr>
            <a:grpSpLocks/>
          </p:cNvGrpSpPr>
          <p:nvPr/>
        </p:nvGrpSpPr>
        <p:grpSpPr bwMode="auto">
          <a:xfrm>
            <a:off x="5481638" y="4652963"/>
            <a:ext cx="6157912" cy="1331912"/>
            <a:chOff x="5998928" y="4164468"/>
            <a:chExt cx="5854719" cy="1270503"/>
          </a:xfrm>
        </p:grpSpPr>
        <p:sp>
          <p:nvSpPr>
            <p:cNvPr id="56336" name="TextBox 8"/>
            <p:cNvSpPr txBox="1">
              <a:spLocks noChangeArrowheads="1"/>
            </p:cNvSpPr>
            <p:nvPr/>
          </p:nvSpPr>
          <p:spPr bwMode="auto">
            <a:xfrm rot="-5400000">
              <a:off x="9191411" y="2772734"/>
              <a:ext cx="1006192" cy="4318281"/>
            </a:xfrm>
            <a:prstGeom prst="rect">
              <a:avLst/>
            </a:prstGeom>
            <a:solidFill>
              <a:schemeClr val="bg1"/>
            </a:solidFill>
            <a:ln w="9525">
              <a:noFill/>
              <a:miter lim="800000"/>
              <a:headEnd/>
              <a:tailEnd/>
            </a:ln>
          </p:spPr>
          <p:txBody>
            <a:bodyPr vert="eaVert" anchor="b">
              <a:spAutoFit/>
            </a:bodyPr>
            <a:lstStyle/>
            <a:p>
              <a:r>
                <a:rPr lang="en-US" altLang="zh-CN" sz="2000" b="0">
                  <a:solidFill>
                    <a:srgbClr val="FF0000"/>
                  </a:solidFill>
                  <a:latin typeface="黑体" pitchFamily="49" charset="-122"/>
                  <a:ea typeface="黑体" pitchFamily="49" charset="-122"/>
                </a:rPr>
                <a:t> </a:t>
              </a:r>
              <a:r>
                <a:rPr lang="zh-CN" altLang="en-US" sz="2000" b="0">
                  <a:solidFill>
                    <a:srgbClr val="FF0000"/>
                  </a:solidFill>
                  <a:latin typeface="黑体" pitchFamily="49" charset="-122"/>
                  <a:ea typeface="黑体" pitchFamily="49" charset="-122"/>
                </a:rPr>
                <a:t>世界技能大赛</a:t>
              </a:r>
              <a:r>
                <a:rPr lang="zh-CN" altLang="en-US" sz="1400" b="0">
                  <a:latin typeface="黑体" pitchFamily="49" charset="-122"/>
                  <a:ea typeface="黑体" pitchFamily="49" charset="-122"/>
                </a:rPr>
                <a:t>赛项评分标准</a:t>
              </a:r>
              <a:endParaRPr lang="en-US" altLang="zh-CN" sz="1400" b="0">
                <a:latin typeface="黑体" pitchFamily="49" charset="-122"/>
                <a:ea typeface="黑体" pitchFamily="49" charset="-122"/>
              </a:endParaRPr>
            </a:p>
            <a:p>
              <a:r>
                <a:rPr lang="zh-CN" altLang="en-US" b="0">
                  <a:solidFill>
                    <a:srgbClr val="FF0000"/>
                  </a:solidFill>
                </a:rPr>
                <a:t>（</a:t>
              </a:r>
              <a:r>
                <a:rPr lang="en-US" altLang="zh-CN" b="0">
                  <a:solidFill>
                    <a:srgbClr val="FF0000"/>
                  </a:solidFill>
                </a:rPr>
                <a:t>WorldSkills Competition</a:t>
              </a:r>
              <a:r>
                <a:rPr lang="zh-CN" altLang="en-US" b="0">
                  <a:solidFill>
                    <a:srgbClr val="FF0000"/>
                  </a:solidFill>
                </a:rPr>
                <a:t>，</a:t>
              </a:r>
              <a:r>
                <a:rPr lang="en-US" altLang="zh-CN" b="0">
                  <a:solidFill>
                    <a:srgbClr val="FF0000"/>
                  </a:solidFill>
                </a:rPr>
                <a:t>WSC</a:t>
              </a:r>
              <a:r>
                <a:rPr lang="zh-CN" altLang="en-US" b="0">
                  <a:solidFill>
                    <a:srgbClr val="FF0000"/>
                  </a:solidFill>
                </a:rPr>
                <a:t>）</a:t>
              </a:r>
              <a:endParaRPr lang="zh-CN" altLang="en-US" b="0">
                <a:solidFill>
                  <a:srgbClr val="FF0000"/>
                </a:solidFill>
                <a:latin typeface="黑体" pitchFamily="49" charset="-122"/>
                <a:ea typeface="黑体" pitchFamily="49" charset="-122"/>
              </a:endParaRPr>
            </a:p>
          </p:txBody>
        </p:sp>
        <p:pic>
          <p:nvPicPr>
            <p:cNvPr id="56337" name="Picture 2"/>
            <p:cNvPicPr>
              <a:picLocks noChangeAspect="1" noChangeArrowheads="1"/>
            </p:cNvPicPr>
            <p:nvPr/>
          </p:nvPicPr>
          <p:blipFill>
            <a:blip r:embed="rId4"/>
            <a:srcRect/>
            <a:stretch>
              <a:fillRect/>
            </a:stretch>
          </p:blipFill>
          <p:spPr bwMode="auto">
            <a:xfrm>
              <a:off x="5998928" y="4164468"/>
              <a:ext cx="1628538" cy="1224136"/>
            </a:xfrm>
            <a:prstGeom prst="rect">
              <a:avLst/>
            </a:prstGeom>
            <a:noFill/>
            <a:ln w="9525">
              <a:noFill/>
              <a:miter lim="800000"/>
              <a:headEnd/>
              <a:tailEnd/>
            </a:ln>
          </p:spPr>
        </p:pic>
      </p:grpSp>
      <p:sp>
        <p:nvSpPr>
          <p:cNvPr id="22" name="矩形 21"/>
          <p:cNvSpPr/>
          <p:nvPr/>
        </p:nvSpPr>
        <p:spPr>
          <a:xfrm>
            <a:off x="5959573" y="6362164"/>
            <a:ext cx="671413" cy="523220"/>
          </a:xfrm>
          <a:prstGeom prst="rect">
            <a:avLst/>
          </a:prstGeom>
          <a:noFill/>
        </p:spPr>
        <p:txBody>
          <a:bodyPr wrap="square" lIns="91440" tIns="45720" rIns="91440" bIns="45720">
            <a:spAutoFit/>
          </a:bodyPr>
          <a:lstStyle/>
          <a:p>
            <a:pPr algn="ct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16</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21" name="组合 20"/>
          <p:cNvGrpSpPr>
            <a:grpSpLocks/>
          </p:cNvGrpSpPr>
          <p:nvPr/>
        </p:nvGrpSpPr>
        <p:grpSpPr bwMode="auto">
          <a:xfrm>
            <a:off x="0" y="44450"/>
            <a:ext cx="12190413" cy="400050"/>
            <a:chOff x="0" y="44624"/>
            <a:chExt cx="12190486" cy="400110"/>
          </a:xfrm>
        </p:grpSpPr>
        <p:sp>
          <p:nvSpPr>
            <p:cNvPr id="23" name="矩形 22"/>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24"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25"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6"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7"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1"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8369" name="组合 96"/>
          <p:cNvGrpSpPr>
            <a:grpSpLocks/>
          </p:cNvGrpSpPr>
          <p:nvPr/>
        </p:nvGrpSpPr>
        <p:grpSpPr bwMode="auto">
          <a:xfrm flipH="1">
            <a:off x="-96838" y="3573463"/>
            <a:ext cx="6865938" cy="3762375"/>
            <a:chOff x="6898711" y="3573016"/>
            <a:chExt cx="5446713" cy="3762375"/>
          </a:xfrm>
        </p:grpSpPr>
        <p:pic>
          <p:nvPicPr>
            <p:cNvPr id="98" name="图片 97"/>
            <p:cNvPicPr>
              <a:picLocks noChangeAspect="1"/>
            </p:cNvPicPr>
            <p:nvPr/>
          </p:nvPicPr>
          <p:blipFill>
            <a:blip r:embed="rId3" cstate="print">
              <a:extLst/>
            </a:blip>
            <a:stretch>
              <a:fillRect/>
            </a:stretch>
          </p:blipFill>
          <p:spPr>
            <a:xfrm>
              <a:off x="7039694" y="3608834"/>
              <a:ext cx="5305730" cy="3374231"/>
            </a:xfrm>
            <a:prstGeom prst="rect">
              <a:avLst/>
            </a:prstGeom>
            <a:solidFill>
              <a:schemeClr val="tx1">
                <a:alpha val="0"/>
              </a:schemeClr>
            </a:solidFill>
            <a:effectLst>
              <a:reflection stA="0" endPos="14000" dist="50800" dir="5400000" sy="-100000" algn="bl" rotWithShape="0"/>
            </a:effectLst>
          </p:spPr>
        </p:pic>
        <p:sp>
          <p:nvSpPr>
            <p:cNvPr id="99" name="矩形 98"/>
            <p:cNvSpPr/>
            <p:nvPr/>
          </p:nvSpPr>
          <p:spPr>
            <a:xfrm>
              <a:off x="6898711" y="3573016"/>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0" dirty="0"/>
            </a:p>
          </p:txBody>
        </p:sp>
      </p:grpSp>
      <p:sp>
        <p:nvSpPr>
          <p:cNvPr id="150" name="矩形 149"/>
          <p:cNvSpPr/>
          <p:nvPr/>
        </p:nvSpPr>
        <p:spPr>
          <a:xfrm>
            <a:off x="-65088" y="548680"/>
            <a:ext cx="12317413" cy="599817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467475"/>
            <a:ext cx="12349163" cy="561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18" name="矩形 17"/>
          <p:cNvSpPr/>
          <p:nvPr/>
        </p:nvSpPr>
        <p:spPr>
          <a:xfrm>
            <a:off x="5911241" y="6434172"/>
            <a:ext cx="534122"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华文仿宋" pitchFamily="2" charset="-122"/>
                <a:ea typeface="华文仿宋" pitchFamily="2" charset="-122"/>
              </a:rPr>
              <a:t>17</a:t>
            </a:r>
            <a:endParaRPr lang="zh-CN" altLang="en-US" sz="2800" spc="50" dirty="0">
              <a:ln w="13500">
                <a:solidFill>
                  <a:schemeClr val="accent1">
                    <a:shade val="2500"/>
                    <a:alpha val="6500"/>
                  </a:schemeClr>
                </a:solidFill>
                <a:prstDash val="solid"/>
              </a:ln>
              <a:solidFill>
                <a:schemeClr val="bg1">
                  <a:alpha val="95000"/>
                </a:schemeClr>
              </a:solidFill>
              <a:latin typeface="华文仿宋" pitchFamily="2" charset="-122"/>
              <a:ea typeface="华文仿宋" pitchFamily="2" charset="-122"/>
            </a:endParaRPr>
          </a:p>
        </p:txBody>
      </p:sp>
      <p:sp>
        <p:nvSpPr>
          <p:cNvPr id="58382" name="TextBox 2"/>
          <p:cNvSpPr txBox="1">
            <a:spLocks noChangeArrowheads="1"/>
          </p:cNvSpPr>
          <p:nvPr/>
        </p:nvSpPr>
        <p:spPr bwMode="auto">
          <a:xfrm>
            <a:off x="574675" y="6434138"/>
            <a:ext cx="1992313" cy="523875"/>
          </a:xfrm>
          <a:prstGeom prst="rect">
            <a:avLst/>
          </a:prstGeom>
          <a:noFill/>
          <a:ln w="9525">
            <a:noFill/>
            <a:miter lim="800000"/>
            <a:headEnd/>
            <a:tailEnd/>
          </a:ln>
        </p:spPr>
        <p:txBody>
          <a:bodyPr>
            <a:spAutoFit/>
          </a:bodyPr>
          <a:lstStyle/>
          <a:p>
            <a:r>
              <a:rPr lang="zh-CN" altLang="en-US" sz="2800" b="0">
                <a:solidFill>
                  <a:schemeClr val="bg1"/>
                </a:solidFill>
                <a:latin typeface="华文隶书"/>
                <a:ea typeface="华文隶书"/>
                <a:cs typeface="华文隶书"/>
              </a:rPr>
              <a:t>课程进度表</a:t>
            </a:r>
          </a:p>
        </p:txBody>
      </p:sp>
      <p:grpSp>
        <p:nvGrpSpPr>
          <p:cNvPr id="58383" name="组合 18"/>
          <p:cNvGrpSpPr>
            <a:grpSpLocks/>
          </p:cNvGrpSpPr>
          <p:nvPr/>
        </p:nvGrpSpPr>
        <p:grpSpPr bwMode="auto">
          <a:xfrm>
            <a:off x="3430588" y="5516563"/>
            <a:ext cx="6121400" cy="473075"/>
            <a:chOff x="7012245" y="3910802"/>
            <a:chExt cx="9570215" cy="1427608"/>
          </a:xfrm>
        </p:grpSpPr>
        <p:sp>
          <p:nvSpPr>
            <p:cNvPr id="58384" name="TextBox 19"/>
            <p:cNvSpPr txBox="1">
              <a:spLocks noChangeArrowheads="1"/>
            </p:cNvSpPr>
            <p:nvPr/>
          </p:nvSpPr>
          <p:spPr bwMode="auto">
            <a:xfrm rot="-5400000">
              <a:off x="11944156" y="700107"/>
              <a:ext cx="1209863" cy="8066744"/>
            </a:xfrm>
            <a:prstGeom prst="rect">
              <a:avLst/>
            </a:prstGeom>
            <a:solidFill>
              <a:schemeClr val="bg1"/>
            </a:solidFill>
            <a:ln w="9525">
              <a:noFill/>
              <a:miter lim="800000"/>
              <a:headEnd/>
              <a:tailEnd/>
            </a:ln>
          </p:spPr>
          <p:txBody>
            <a:bodyPr vert="eaVert" anchor="b">
              <a:spAutoFit/>
            </a:bodyPr>
            <a:lstStyle/>
            <a:p>
              <a:r>
                <a:rPr lang="en-US" altLang="zh-CN" sz="1400" b="0">
                  <a:solidFill>
                    <a:srgbClr val="FF0000"/>
                  </a:solidFill>
                  <a:latin typeface="黑体" pitchFamily="49" charset="-122"/>
                  <a:ea typeface="黑体" pitchFamily="49" charset="-122"/>
                </a:rPr>
                <a:t> </a:t>
              </a:r>
              <a:r>
                <a:rPr lang="zh-CN" altLang="en-US" sz="1400" b="0">
                  <a:solidFill>
                    <a:srgbClr val="FF0000"/>
                  </a:solidFill>
                  <a:latin typeface="黑体" pitchFamily="49" charset="-122"/>
                  <a:ea typeface="黑体" pitchFamily="49" charset="-122"/>
                </a:rPr>
                <a:t>世界技能大赛</a:t>
              </a:r>
              <a:r>
                <a:rPr lang="zh-CN" altLang="en-US" sz="1400" b="0">
                  <a:latin typeface="黑体" pitchFamily="49" charset="-122"/>
                  <a:ea typeface="黑体" pitchFamily="49" charset="-122"/>
                </a:rPr>
                <a:t>赛项评分标准</a:t>
              </a:r>
              <a:r>
                <a:rPr lang="zh-CN" altLang="en-US" sz="1400" b="0">
                  <a:solidFill>
                    <a:srgbClr val="FF0000"/>
                  </a:solidFill>
                </a:rPr>
                <a:t>（</a:t>
              </a:r>
              <a:r>
                <a:rPr lang="en-US" altLang="zh-CN" sz="1400" b="0">
                  <a:solidFill>
                    <a:srgbClr val="FF0000"/>
                  </a:solidFill>
                </a:rPr>
                <a:t>WorldSkills Competition</a:t>
              </a:r>
              <a:r>
                <a:rPr lang="zh-CN" altLang="en-US" sz="1400" b="0">
                  <a:solidFill>
                    <a:srgbClr val="FF0000"/>
                  </a:solidFill>
                </a:rPr>
                <a:t>，</a:t>
              </a:r>
              <a:r>
                <a:rPr lang="en-US" altLang="zh-CN" sz="1400" b="0">
                  <a:solidFill>
                    <a:srgbClr val="FF0000"/>
                  </a:solidFill>
                </a:rPr>
                <a:t>WSC</a:t>
              </a:r>
              <a:r>
                <a:rPr lang="zh-CN" altLang="en-US" sz="1400" b="0">
                  <a:solidFill>
                    <a:srgbClr val="FF0000"/>
                  </a:solidFill>
                </a:rPr>
                <a:t>）</a:t>
              </a:r>
              <a:endParaRPr lang="zh-CN" altLang="en-US" sz="1400" b="0">
                <a:solidFill>
                  <a:srgbClr val="FF0000"/>
                </a:solidFill>
                <a:latin typeface="黑体" pitchFamily="49" charset="-122"/>
                <a:ea typeface="黑体" pitchFamily="49" charset="-122"/>
              </a:endParaRPr>
            </a:p>
          </p:txBody>
        </p:sp>
        <p:pic>
          <p:nvPicPr>
            <p:cNvPr id="58385" name="Picture 2"/>
            <p:cNvPicPr>
              <a:picLocks noChangeAspect="1" noChangeArrowheads="1"/>
            </p:cNvPicPr>
            <p:nvPr/>
          </p:nvPicPr>
          <p:blipFill>
            <a:blip r:embed="rId4"/>
            <a:srcRect/>
            <a:stretch>
              <a:fillRect/>
            </a:stretch>
          </p:blipFill>
          <p:spPr bwMode="auto">
            <a:xfrm>
              <a:off x="7012245" y="3910802"/>
              <a:ext cx="1290766" cy="1427012"/>
            </a:xfrm>
            <a:prstGeom prst="rect">
              <a:avLst/>
            </a:prstGeom>
            <a:noFill/>
            <a:ln w="9525">
              <a:noFill/>
              <a:miter lim="800000"/>
              <a:headEnd/>
              <a:tailEnd/>
            </a:ln>
          </p:spPr>
        </p:pic>
      </p:grpSp>
      <p:grpSp>
        <p:nvGrpSpPr>
          <p:cNvPr id="21" name="组合 20"/>
          <p:cNvGrpSpPr>
            <a:grpSpLocks/>
          </p:cNvGrpSpPr>
          <p:nvPr/>
        </p:nvGrpSpPr>
        <p:grpSpPr bwMode="auto">
          <a:xfrm>
            <a:off x="0" y="44450"/>
            <a:ext cx="12190413" cy="400050"/>
            <a:chOff x="0" y="44624"/>
            <a:chExt cx="12190486" cy="400110"/>
          </a:xfrm>
        </p:grpSpPr>
        <p:sp>
          <p:nvSpPr>
            <p:cNvPr id="22" name="矩形 21"/>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23"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24"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5"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6"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graphicFrame>
        <p:nvGraphicFramePr>
          <p:cNvPr id="3" name="表格 2"/>
          <p:cNvGraphicFramePr>
            <a:graphicFrameLocks noGrp="1"/>
          </p:cNvGraphicFramePr>
          <p:nvPr>
            <p:extLst>
              <p:ext uri="{D42A27DB-BD31-4B8C-83A1-F6EECF244321}">
                <p14:modId xmlns:p14="http://schemas.microsoft.com/office/powerpoint/2010/main" val="2467604330"/>
              </p:ext>
            </p:extLst>
          </p:nvPr>
        </p:nvGraphicFramePr>
        <p:xfrm>
          <a:off x="574675" y="639894"/>
          <a:ext cx="9456551" cy="5741434"/>
        </p:xfrm>
        <a:graphic>
          <a:graphicData uri="http://schemas.openxmlformats.org/drawingml/2006/table">
            <a:tbl>
              <a:tblPr>
                <a:tableStyleId>{5C22544A-7EE6-4342-B048-85BDC9FD1C3A}</a:tableStyleId>
              </a:tblPr>
              <a:tblGrid>
                <a:gridCol w="1091032"/>
                <a:gridCol w="2532872"/>
                <a:gridCol w="3744416"/>
                <a:gridCol w="1152128"/>
                <a:gridCol w="936103"/>
              </a:tblGrid>
              <a:tr h="294776">
                <a:tc>
                  <a:txBody>
                    <a:bodyPr/>
                    <a:lstStyle/>
                    <a:p>
                      <a:pPr algn="ctr">
                        <a:spcAft>
                          <a:spcPts val="0"/>
                        </a:spcAft>
                      </a:pPr>
                      <a:r>
                        <a:rPr lang="zh-CN" sz="1000" kern="100" dirty="0">
                          <a:effectLst/>
                        </a:rPr>
                        <a:t>序号</a:t>
                      </a:r>
                      <a:endParaRPr lang="zh-CN" sz="1000" kern="100" dirty="0">
                        <a:effectLst/>
                        <a:latin typeface="Times New Roman"/>
                        <a:ea typeface="宋体"/>
                      </a:endParaRPr>
                    </a:p>
                  </a:txBody>
                  <a:tcPr marL="66923" marR="66923" marT="0" marB="0" anchor="ctr">
                    <a:solidFill>
                      <a:schemeClr val="tx2">
                        <a:lumMod val="20000"/>
                        <a:lumOff val="80000"/>
                      </a:schemeClr>
                    </a:solidFill>
                  </a:tcPr>
                </a:tc>
                <a:tc>
                  <a:txBody>
                    <a:bodyPr/>
                    <a:lstStyle/>
                    <a:p>
                      <a:pPr algn="ctr">
                        <a:spcAft>
                          <a:spcPts val="0"/>
                        </a:spcAft>
                      </a:pPr>
                      <a:r>
                        <a:rPr lang="zh-CN" sz="1000" kern="100" dirty="0">
                          <a:effectLst/>
                        </a:rPr>
                        <a:t>教学项目</a:t>
                      </a:r>
                      <a:endParaRPr lang="zh-CN" sz="1000" kern="100" dirty="0">
                        <a:effectLst/>
                        <a:latin typeface="Times New Roman"/>
                        <a:ea typeface="宋体"/>
                      </a:endParaRPr>
                    </a:p>
                  </a:txBody>
                  <a:tcPr marL="66923" marR="66923" marT="0" marB="0" anchor="ctr">
                    <a:solidFill>
                      <a:schemeClr val="tx2">
                        <a:lumMod val="20000"/>
                        <a:lumOff val="80000"/>
                      </a:schemeClr>
                    </a:solidFill>
                  </a:tcPr>
                </a:tc>
                <a:tc>
                  <a:txBody>
                    <a:bodyPr/>
                    <a:lstStyle/>
                    <a:p>
                      <a:pPr algn="ctr">
                        <a:spcAft>
                          <a:spcPts val="0"/>
                        </a:spcAft>
                      </a:pPr>
                      <a:r>
                        <a:rPr lang="zh-CN" sz="1000" kern="100" dirty="0">
                          <a:effectLst/>
                        </a:rPr>
                        <a:t>工作任务</a:t>
                      </a:r>
                      <a:endParaRPr lang="zh-CN" sz="1000" kern="100" dirty="0">
                        <a:effectLst/>
                        <a:latin typeface="Times New Roman"/>
                        <a:ea typeface="宋体"/>
                      </a:endParaRPr>
                    </a:p>
                  </a:txBody>
                  <a:tcPr marL="66923" marR="66923" marT="0" marB="0" anchor="ctr">
                    <a:solidFill>
                      <a:schemeClr val="tx2">
                        <a:lumMod val="20000"/>
                        <a:lumOff val="80000"/>
                      </a:schemeClr>
                    </a:solidFill>
                  </a:tcPr>
                </a:tc>
                <a:tc gridSpan="2">
                  <a:txBody>
                    <a:bodyPr/>
                    <a:lstStyle/>
                    <a:p>
                      <a:pPr algn="ctr">
                        <a:spcAft>
                          <a:spcPts val="0"/>
                        </a:spcAft>
                      </a:pPr>
                      <a:r>
                        <a:rPr lang="zh-CN" sz="1000" kern="100" dirty="0">
                          <a:effectLst/>
                        </a:rPr>
                        <a:t>课时分配</a:t>
                      </a:r>
                      <a:endParaRPr lang="zh-CN" sz="1000" kern="100" dirty="0">
                        <a:effectLst/>
                        <a:latin typeface="Times New Roman"/>
                        <a:ea typeface="宋体"/>
                      </a:endParaRPr>
                    </a:p>
                  </a:txBody>
                  <a:tcPr marL="66923" marR="66923" marT="0" marB="0" anchor="ctr">
                    <a:solidFill>
                      <a:schemeClr val="tx2">
                        <a:lumMod val="20000"/>
                        <a:lumOff val="80000"/>
                      </a:schemeClr>
                    </a:solidFill>
                  </a:tcPr>
                </a:tc>
                <a:tc hMerge="1">
                  <a:txBody>
                    <a:bodyPr/>
                    <a:lstStyle/>
                    <a:p>
                      <a:endParaRPr lang="zh-CN" altLang="en-US"/>
                    </a:p>
                  </a:txBody>
                  <a:tcPr/>
                </a:tc>
              </a:tr>
              <a:tr h="223243">
                <a:tc rowSpan="3">
                  <a:txBody>
                    <a:bodyPr/>
                    <a:lstStyle/>
                    <a:p>
                      <a:pPr algn="ctr">
                        <a:spcAft>
                          <a:spcPts val="0"/>
                        </a:spcAft>
                      </a:pPr>
                      <a:r>
                        <a:rPr lang="en-US" sz="1000" kern="100">
                          <a:effectLst/>
                        </a:rPr>
                        <a:t>1</a:t>
                      </a:r>
                      <a:endParaRPr lang="zh-CN" sz="1000" kern="100">
                        <a:effectLst/>
                        <a:latin typeface="Times New Roman"/>
                        <a:ea typeface="宋体"/>
                      </a:endParaRPr>
                    </a:p>
                  </a:txBody>
                  <a:tcPr marL="66923" marR="66923" marT="0" marB="0" anchor="ctr"/>
                </a:tc>
                <a:tc rowSpan="3">
                  <a:txBody>
                    <a:bodyPr/>
                    <a:lstStyle/>
                    <a:p>
                      <a:pPr algn="ctr">
                        <a:spcAft>
                          <a:spcPts val="0"/>
                        </a:spcAft>
                      </a:pPr>
                      <a:r>
                        <a:rPr lang="zh-CN" sz="1000" kern="100">
                          <a:effectLst/>
                        </a:rPr>
                        <a:t>项目一</a:t>
                      </a:r>
                    </a:p>
                    <a:p>
                      <a:pPr algn="ctr">
                        <a:spcAft>
                          <a:spcPts val="0"/>
                        </a:spcAft>
                      </a:pPr>
                      <a:r>
                        <a:rPr lang="zh-CN" sz="1000" kern="100">
                          <a:effectLst/>
                        </a:rPr>
                        <a:t>铺装块材楼地面</a:t>
                      </a:r>
                      <a:endParaRPr lang="zh-CN" sz="1000" kern="100">
                        <a:effectLst/>
                        <a:latin typeface="Times New Roman"/>
                        <a:ea typeface="宋体"/>
                      </a:endParaRPr>
                    </a:p>
                  </a:txBody>
                  <a:tcPr marL="66923" marR="66923" marT="0" marB="0" anchor="ctr"/>
                </a:tc>
                <a:tc>
                  <a:txBody>
                    <a:bodyPr/>
                    <a:lstStyle/>
                    <a:p>
                      <a:pPr algn="l">
                        <a:lnSpc>
                          <a:spcPts val="1200"/>
                        </a:lnSpc>
                        <a:spcAft>
                          <a:spcPts val="0"/>
                        </a:spcAft>
                      </a:pPr>
                      <a:r>
                        <a:rPr lang="zh-CN" sz="1000" kern="100">
                          <a:effectLst/>
                        </a:rPr>
                        <a:t>任务</a:t>
                      </a:r>
                      <a:r>
                        <a:rPr lang="en-US" sz="1000" kern="100">
                          <a:effectLst/>
                        </a:rPr>
                        <a:t>1</a:t>
                      </a:r>
                      <a:r>
                        <a:rPr lang="zh-CN" sz="1000" kern="100">
                          <a:effectLst/>
                        </a:rPr>
                        <a:t>铺抹水泥砂浆结合层</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rowSpan="3">
                  <a:txBody>
                    <a:bodyPr/>
                    <a:lstStyle/>
                    <a:p>
                      <a:pPr algn="ctr">
                        <a:spcAft>
                          <a:spcPts val="0"/>
                        </a:spcAft>
                      </a:pPr>
                      <a:r>
                        <a:rPr lang="en-US" sz="1000" kern="100">
                          <a:effectLst/>
                        </a:rPr>
                        <a:t>8</a:t>
                      </a:r>
                      <a:endParaRPr lang="zh-CN" sz="1000" kern="100">
                        <a:effectLst/>
                        <a:latin typeface="Times New Roman"/>
                        <a:ea typeface="宋体"/>
                      </a:endParaRPr>
                    </a:p>
                  </a:txBody>
                  <a:tcPr marL="66923" marR="66923" marT="0" marB="0" anchor="ct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2</a:t>
                      </a:r>
                      <a:r>
                        <a:rPr lang="zh-CN" sz="1000" kern="100">
                          <a:effectLst/>
                        </a:rPr>
                        <a:t>铺设块材</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3</a:t>
                      </a:r>
                      <a:r>
                        <a:rPr lang="zh-CN" sz="1000" kern="100">
                          <a:effectLst/>
                        </a:rPr>
                        <a:t>工程质量检测验收</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rowSpan="3">
                  <a:txBody>
                    <a:bodyPr/>
                    <a:lstStyle/>
                    <a:p>
                      <a:pPr algn="ctr">
                        <a:spcAft>
                          <a:spcPts val="0"/>
                        </a:spcAft>
                      </a:pPr>
                      <a:r>
                        <a:rPr lang="en-US" sz="1000" kern="100">
                          <a:effectLst/>
                        </a:rPr>
                        <a:t>2</a:t>
                      </a:r>
                      <a:endParaRPr lang="zh-CN" sz="1000" kern="100">
                        <a:effectLst/>
                        <a:latin typeface="Times New Roman"/>
                        <a:ea typeface="宋体"/>
                      </a:endParaRPr>
                    </a:p>
                  </a:txBody>
                  <a:tcPr marL="66923" marR="66923" marT="0" marB="0" anchor="ctr"/>
                </a:tc>
                <a:tc rowSpan="3">
                  <a:txBody>
                    <a:bodyPr/>
                    <a:lstStyle/>
                    <a:p>
                      <a:pPr algn="ctr">
                        <a:spcAft>
                          <a:spcPts val="0"/>
                        </a:spcAft>
                      </a:pPr>
                      <a:r>
                        <a:rPr lang="zh-CN" sz="1000" kern="100">
                          <a:effectLst/>
                        </a:rPr>
                        <a:t>项目二</a:t>
                      </a:r>
                    </a:p>
                    <a:p>
                      <a:pPr algn="ctr">
                        <a:spcAft>
                          <a:spcPts val="0"/>
                        </a:spcAft>
                      </a:pPr>
                      <a:r>
                        <a:rPr lang="zh-CN" sz="1000" kern="100">
                          <a:effectLst/>
                        </a:rPr>
                        <a:t>铺装木地板楼地面</a:t>
                      </a:r>
                      <a:endParaRPr lang="zh-CN" sz="1000" kern="100">
                        <a:effectLst/>
                        <a:latin typeface="Times New Roman"/>
                        <a:ea typeface="宋体"/>
                      </a:endParaRPr>
                    </a:p>
                  </a:txBody>
                  <a:tcPr marL="66923" marR="66923" marT="0" marB="0" anchor="ctr"/>
                </a:tc>
                <a:tc>
                  <a:txBody>
                    <a:bodyPr/>
                    <a:lstStyle/>
                    <a:p>
                      <a:pPr algn="l">
                        <a:lnSpc>
                          <a:spcPts val="1200"/>
                        </a:lnSpc>
                        <a:spcAft>
                          <a:spcPts val="0"/>
                        </a:spcAft>
                      </a:pPr>
                      <a:r>
                        <a:rPr lang="zh-CN" sz="1000" kern="100">
                          <a:effectLst/>
                        </a:rPr>
                        <a:t>任务</a:t>
                      </a:r>
                      <a:r>
                        <a:rPr lang="en-US" sz="1000" kern="100">
                          <a:effectLst/>
                        </a:rPr>
                        <a:t>1</a:t>
                      </a:r>
                      <a:r>
                        <a:rPr lang="zh-CN" sz="1000" kern="100">
                          <a:effectLst/>
                        </a:rPr>
                        <a:t>铺装木龙骨及垫层</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rowSpan="3">
                  <a:txBody>
                    <a:bodyPr/>
                    <a:lstStyle/>
                    <a:p>
                      <a:pPr algn="ctr">
                        <a:spcAft>
                          <a:spcPts val="0"/>
                        </a:spcAft>
                      </a:pPr>
                      <a:r>
                        <a:rPr lang="en-US" sz="1000" kern="100">
                          <a:effectLst/>
                        </a:rPr>
                        <a:t>10</a:t>
                      </a:r>
                      <a:endParaRPr lang="zh-CN" sz="1000" kern="100">
                        <a:effectLst/>
                        <a:latin typeface="Times New Roman"/>
                        <a:ea typeface="宋体"/>
                      </a:endParaRPr>
                    </a:p>
                  </a:txBody>
                  <a:tcPr marL="66923" marR="66923" marT="0" marB="0" anchor="ct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2</a:t>
                      </a:r>
                      <a:r>
                        <a:rPr lang="zh-CN" sz="1000" kern="100">
                          <a:effectLst/>
                        </a:rPr>
                        <a:t>铺设木地板</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3</a:t>
                      </a:r>
                      <a:r>
                        <a:rPr lang="zh-CN" sz="1000" kern="100">
                          <a:effectLst/>
                        </a:rPr>
                        <a:t>工程质量检测验收</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rowSpan="4">
                  <a:txBody>
                    <a:bodyPr/>
                    <a:lstStyle/>
                    <a:p>
                      <a:pPr algn="ctr">
                        <a:spcAft>
                          <a:spcPts val="0"/>
                        </a:spcAft>
                      </a:pPr>
                      <a:r>
                        <a:rPr lang="en-US" sz="1000" kern="100">
                          <a:effectLst/>
                        </a:rPr>
                        <a:t>3</a:t>
                      </a:r>
                      <a:endParaRPr lang="zh-CN" sz="1000" kern="100">
                        <a:effectLst/>
                        <a:latin typeface="Times New Roman"/>
                        <a:ea typeface="宋体"/>
                      </a:endParaRPr>
                    </a:p>
                  </a:txBody>
                  <a:tcPr marL="66923" marR="66923" marT="0" marB="0" anchor="ctr"/>
                </a:tc>
                <a:tc rowSpan="4">
                  <a:txBody>
                    <a:bodyPr/>
                    <a:lstStyle/>
                    <a:p>
                      <a:pPr algn="ctr">
                        <a:spcAft>
                          <a:spcPts val="0"/>
                        </a:spcAft>
                      </a:pPr>
                      <a:r>
                        <a:rPr lang="zh-CN" sz="1000" kern="100">
                          <a:effectLst/>
                        </a:rPr>
                        <a:t>项目三</a:t>
                      </a:r>
                    </a:p>
                    <a:p>
                      <a:pPr algn="ctr">
                        <a:spcAft>
                          <a:spcPts val="0"/>
                        </a:spcAft>
                      </a:pPr>
                      <a:r>
                        <a:rPr lang="zh-CN" sz="1000" kern="100">
                          <a:effectLst/>
                        </a:rPr>
                        <a:t>轻质隔墙工程施工</a:t>
                      </a:r>
                      <a:endParaRPr lang="zh-CN" sz="1000" kern="100">
                        <a:effectLst/>
                        <a:latin typeface="Times New Roman"/>
                        <a:ea typeface="宋体"/>
                      </a:endParaRPr>
                    </a:p>
                  </a:txBody>
                  <a:tcPr marL="66923" marR="66923" marT="0" marB="0" anchor="ctr"/>
                </a:tc>
                <a:tc>
                  <a:txBody>
                    <a:bodyPr/>
                    <a:lstStyle/>
                    <a:p>
                      <a:pPr algn="l">
                        <a:lnSpc>
                          <a:spcPts val="1200"/>
                        </a:lnSpc>
                        <a:spcAft>
                          <a:spcPts val="0"/>
                        </a:spcAft>
                      </a:pPr>
                      <a:r>
                        <a:rPr lang="zh-CN" sz="1000" kern="100">
                          <a:effectLst/>
                        </a:rPr>
                        <a:t>任务</a:t>
                      </a:r>
                      <a:r>
                        <a:rPr lang="en-US" sz="1000" kern="100">
                          <a:effectLst/>
                        </a:rPr>
                        <a:t>1</a:t>
                      </a:r>
                      <a:r>
                        <a:rPr lang="zh-CN" sz="1000" kern="100">
                          <a:effectLst/>
                        </a:rPr>
                        <a:t>安装轻钢龙骨</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rowSpan="4">
                  <a:txBody>
                    <a:bodyPr/>
                    <a:lstStyle/>
                    <a:p>
                      <a:pPr algn="ctr">
                        <a:spcAft>
                          <a:spcPts val="0"/>
                        </a:spcAft>
                      </a:pPr>
                      <a:r>
                        <a:rPr lang="en-US" sz="1000" kern="100">
                          <a:effectLst/>
                        </a:rPr>
                        <a:t>12</a:t>
                      </a:r>
                      <a:endParaRPr lang="zh-CN" sz="1000" kern="100">
                        <a:effectLst/>
                        <a:latin typeface="Times New Roman"/>
                        <a:ea typeface="宋体"/>
                      </a:endParaRPr>
                    </a:p>
                  </a:txBody>
                  <a:tcPr marL="66923" marR="66923" marT="0" marB="0" anchor="ct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2</a:t>
                      </a:r>
                      <a:r>
                        <a:rPr lang="zh-CN" sz="1000" kern="100">
                          <a:effectLst/>
                        </a:rPr>
                        <a:t>安装纸面石膏板</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3</a:t>
                      </a:r>
                      <a:r>
                        <a:rPr lang="zh-CN" sz="1000" kern="100">
                          <a:effectLst/>
                        </a:rPr>
                        <a:t>处理石膏板面层</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dirty="0">
                          <a:effectLst/>
                        </a:rPr>
                        <a:t>任务</a:t>
                      </a:r>
                      <a:r>
                        <a:rPr lang="en-US" sz="1000" kern="100" dirty="0">
                          <a:effectLst/>
                        </a:rPr>
                        <a:t>4</a:t>
                      </a:r>
                      <a:r>
                        <a:rPr lang="zh-CN" sz="1000" kern="100" dirty="0">
                          <a:effectLst/>
                        </a:rPr>
                        <a:t>工程质量检测验收</a:t>
                      </a:r>
                      <a:endParaRPr lang="zh-CN" sz="1000" kern="100" dirty="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rowSpan="3">
                  <a:txBody>
                    <a:bodyPr/>
                    <a:lstStyle/>
                    <a:p>
                      <a:pPr algn="ctr">
                        <a:spcAft>
                          <a:spcPts val="0"/>
                        </a:spcAft>
                      </a:pPr>
                      <a:r>
                        <a:rPr lang="en-US" sz="1000" kern="100">
                          <a:effectLst/>
                        </a:rPr>
                        <a:t>4</a:t>
                      </a:r>
                      <a:endParaRPr lang="zh-CN" sz="1000" kern="100">
                        <a:effectLst/>
                        <a:latin typeface="Times New Roman"/>
                        <a:ea typeface="宋体"/>
                      </a:endParaRPr>
                    </a:p>
                  </a:txBody>
                  <a:tcPr marL="66923" marR="66923" marT="0" marB="0" anchor="ctr"/>
                </a:tc>
                <a:tc rowSpan="3">
                  <a:txBody>
                    <a:bodyPr/>
                    <a:lstStyle/>
                    <a:p>
                      <a:pPr algn="ctr">
                        <a:spcAft>
                          <a:spcPts val="0"/>
                        </a:spcAft>
                      </a:pPr>
                      <a:r>
                        <a:rPr lang="zh-CN" sz="1000" kern="100">
                          <a:effectLst/>
                        </a:rPr>
                        <a:t>项目四</a:t>
                      </a:r>
                    </a:p>
                    <a:p>
                      <a:pPr algn="ctr">
                        <a:spcAft>
                          <a:spcPts val="0"/>
                        </a:spcAft>
                      </a:pPr>
                      <a:r>
                        <a:rPr lang="zh-CN" sz="1000" kern="100">
                          <a:effectLst/>
                        </a:rPr>
                        <a:t>石材墙面工程施工</a:t>
                      </a:r>
                      <a:endParaRPr lang="zh-CN" sz="1000" kern="100">
                        <a:effectLst/>
                        <a:latin typeface="Times New Roman"/>
                        <a:ea typeface="宋体"/>
                      </a:endParaRPr>
                    </a:p>
                  </a:txBody>
                  <a:tcPr marL="66923" marR="66923" marT="0" marB="0" anchor="ctr"/>
                </a:tc>
                <a:tc>
                  <a:txBody>
                    <a:bodyPr/>
                    <a:lstStyle/>
                    <a:p>
                      <a:pPr algn="l">
                        <a:lnSpc>
                          <a:spcPts val="1200"/>
                        </a:lnSpc>
                        <a:spcAft>
                          <a:spcPts val="0"/>
                        </a:spcAft>
                      </a:pPr>
                      <a:r>
                        <a:rPr lang="zh-CN" sz="1000" kern="100">
                          <a:effectLst/>
                        </a:rPr>
                        <a:t>任务</a:t>
                      </a:r>
                      <a:r>
                        <a:rPr lang="en-US" sz="1000" kern="100">
                          <a:effectLst/>
                        </a:rPr>
                        <a:t>1</a:t>
                      </a:r>
                      <a:r>
                        <a:rPr lang="zh-CN" sz="1000" kern="100">
                          <a:effectLst/>
                        </a:rPr>
                        <a:t>安装隐蔽骨架</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rowSpan="3">
                  <a:txBody>
                    <a:bodyPr/>
                    <a:lstStyle/>
                    <a:p>
                      <a:pPr algn="ctr">
                        <a:spcAft>
                          <a:spcPts val="0"/>
                        </a:spcAft>
                      </a:pPr>
                      <a:r>
                        <a:rPr lang="en-US" sz="1000" kern="100">
                          <a:effectLst/>
                        </a:rPr>
                        <a:t>10</a:t>
                      </a:r>
                      <a:endParaRPr lang="zh-CN" sz="1000" kern="100">
                        <a:effectLst/>
                        <a:latin typeface="Times New Roman"/>
                        <a:ea typeface="宋体"/>
                      </a:endParaRPr>
                    </a:p>
                  </a:txBody>
                  <a:tcPr marL="66923" marR="66923" marT="0" marB="0" anchor="ct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2</a:t>
                      </a:r>
                      <a:r>
                        <a:rPr lang="zh-CN" sz="1000" kern="100">
                          <a:effectLst/>
                        </a:rPr>
                        <a:t>安装石材</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3</a:t>
                      </a:r>
                      <a:r>
                        <a:rPr lang="zh-CN" sz="1000" kern="100">
                          <a:effectLst/>
                        </a:rPr>
                        <a:t>工程质量检测验收</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rowSpan="3">
                  <a:txBody>
                    <a:bodyPr/>
                    <a:lstStyle/>
                    <a:p>
                      <a:pPr algn="ctr">
                        <a:spcAft>
                          <a:spcPts val="0"/>
                        </a:spcAft>
                      </a:pPr>
                      <a:r>
                        <a:rPr lang="en-US" sz="1000" kern="100">
                          <a:effectLst/>
                        </a:rPr>
                        <a:t>5</a:t>
                      </a:r>
                      <a:endParaRPr lang="zh-CN" sz="1000" kern="100">
                        <a:effectLst/>
                        <a:latin typeface="Times New Roman"/>
                        <a:ea typeface="宋体"/>
                      </a:endParaRPr>
                    </a:p>
                  </a:txBody>
                  <a:tcPr marL="66923" marR="66923" marT="0" marB="0" anchor="ctr"/>
                </a:tc>
                <a:tc rowSpan="3">
                  <a:txBody>
                    <a:bodyPr/>
                    <a:lstStyle/>
                    <a:p>
                      <a:pPr algn="ctr">
                        <a:spcAft>
                          <a:spcPts val="0"/>
                        </a:spcAft>
                      </a:pPr>
                      <a:r>
                        <a:rPr lang="zh-CN" sz="1000" kern="100">
                          <a:effectLst/>
                        </a:rPr>
                        <a:t>项目五</a:t>
                      </a:r>
                    </a:p>
                    <a:p>
                      <a:pPr algn="ctr">
                        <a:spcAft>
                          <a:spcPts val="0"/>
                        </a:spcAft>
                      </a:pPr>
                      <a:r>
                        <a:rPr lang="zh-CN" sz="1000" kern="100">
                          <a:effectLst/>
                        </a:rPr>
                        <a:t>木质面板墙面工程施工</a:t>
                      </a:r>
                      <a:endParaRPr lang="zh-CN" sz="1000" kern="100">
                        <a:effectLst/>
                        <a:latin typeface="Times New Roman"/>
                        <a:ea typeface="宋体"/>
                      </a:endParaRPr>
                    </a:p>
                  </a:txBody>
                  <a:tcPr marL="66923" marR="66923" marT="0" marB="0" anchor="ctr"/>
                </a:tc>
                <a:tc>
                  <a:txBody>
                    <a:bodyPr/>
                    <a:lstStyle/>
                    <a:p>
                      <a:pPr algn="l">
                        <a:lnSpc>
                          <a:spcPts val="1200"/>
                        </a:lnSpc>
                        <a:spcAft>
                          <a:spcPts val="0"/>
                        </a:spcAft>
                      </a:pPr>
                      <a:r>
                        <a:rPr lang="zh-CN" sz="1000" kern="100">
                          <a:effectLst/>
                        </a:rPr>
                        <a:t>任务</a:t>
                      </a:r>
                      <a:r>
                        <a:rPr lang="en-US" sz="1000" kern="100">
                          <a:effectLst/>
                        </a:rPr>
                        <a:t>1</a:t>
                      </a:r>
                      <a:r>
                        <a:rPr lang="zh-CN" sz="1000" kern="100">
                          <a:effectLst/>
                        </a:rPr>
                        <a:t>安装隐蔽木龙骨架及垫层</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rowSpan="3">
                  <a:txBody>
                    <a:bodyPr/>
                    <a:lstStyle/>
                    <a:p>
                      <a:pPr algn="ctr">
                        <a:spcAft>
                          <a:spcPts val="0"/>
                        </a:spcAft>
                      </a:pPr>
                      <a:r>
                        <a:rPr lang="en-US" sz="1000" kern="100">
                          <a:effectLst/>
                        </a:rPr>
                        <a:t>8</a:t>
                      </a:r>
                      <a:endParaRPr lang="zh-CN" sz="1000" kern="100">
                        <a:effectLst/>
                        <a:latin typeface="Times New Roman"/>
                        <a:ea typeface="宋体"/>
                      </a:endParaRPr>
                    </a:p>
                  </a:txBody>
                  <a:tcPr marL="66923" marR="66923" marT="0" marB="0" anchor="ct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2</a:t>
                      </a:r>
                      <a:r>
                        <a:rPr lang="zh-CN" sz="1000" kern="100">
                          <a:effectLst/>
                        </a:rPr>
                        <a:t>安装木质面板</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3</a:t>
                      </a:r>
                      <a:r>
                        <a:rPr lang="zh-CN" sz="1000" kern="100">
                          <a:effectLst/>
                        </a:rPr>
                        <a:t>工程质量检测验收</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rowSpan="3">
                  <a:txBody>
                    <a:bodyPr/>
                    <a:lstStyle/>
                    <a:p>
                      <a:pPr algn="ctr">
                        <a:spcAft>
                          <a:spcPts val="0"/>
                        </a:spcAft>
                      </a:pPr>
                      <a:r>
                        <a:rPr lang="en-US" sz="1000" kern="100">
                          <a:effectLst/>
                        </a:rPr>
                        <a:t>6</a:t>
                      </a:r>
                      <a:endParaRPr lang="zh-CN" sz="1000" kern="100">
                        <a:effectLst/>
                        <a:latin typeface="Times New Roman"/>
                        <a:ea typeface="宋体"/>
                      </a:endParaRPr>
                    </a:p>
                  </a:txBody>
                  <a:tcPr marL="66923" marR="66923" marT="0" marB="0" anchor="ctr"/>
                </a:tc>
                <a:tc rowSpan="3">
                  <a:txBody>
                    <a:bodyPr/>
                    <a:lstStyle/>
                    <a:p>
                      <a:pPr algn="ctr">
                        <a:spcAft>
                          <a:spcPts val="0"/>
                        </a:spcAft>
                      </a:pPr>
                      <a:r>
                        <a:rPr lang="zh-CN" sz="1000" kern="100">
                          <a:effectLst/>
                        </a:rPr>
                        <a:t>项目六</a:t>
                      </a:r>
                    </a:p>
                    <a:p>
                      <a:pPr algn="ctr">
                        <a:spcAft>
                          <a:spcPts val="0"/>
                        </a:spcAft>
                      </a:pPr>
                      <a:r>
                        <a:rPr lang="zh-CN" sz="1000" kern="100">
                          <a:effectLst/>
                        </a:rPr>
                        <a:t>壁纸贴面工程施工</a:t>
                      </a:r>
                      <a:endParaRPr lang="zh-CN" sz="1000" kern="100">
                        <a:effectLst/>
                        <a:latin typeface="Times New Roman"/>
                        <a:ea typeface="宋体"/>
                      </a:endParaRPr>
                    </a:p>
                  </a:txBody>
                  <a:tcPr marL="66923" marR="66923" marT="0" marB="0" anchor="ctr"/>
                </a:tc>
                <a:tc>
                  <a:txBody>
                    <a:bodyPr/>
                    <a:lstStyle/>
                    <a:p>
                      <a:pPr algn="l">
                        <a:lnSpc>
                          <a:spcPts val="1200"/>
                        </a:lnSpc>
                        <a:spcAft>
                          <a:spcPts val="0"/>
                        </a:spcAft>
                      </a:pPr>
                      <a:r>
                        <a:rPr lang="zh-CN" sz="1000" kern="100">
                          <a:effectLst/>
                        </a:rPr>
                        <a:t>任务</a:t>
                      </a:r>
                      <a:r>
                        <a:rPr lang="en-US" sz="1000" kern="100">
                          <a:effectLst/>
                        </a:rPr>
                        <a:t>1</a:t>
                      </a:r>
                      <a:r>
                        <a:rPr lang="zh-CN" sz="1000" kern="100">
                          <a:effectLst/>
                        </a:rPr>
                        <a:t>基层处理</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rowSpan="3">
                  <a:txBody>
                    <a:bodyPr/>
                    <a:lstStyle/>
                    <a:p>
                      <a:pPr algn="ctr">
                        <a:spcAft>
                          <a:spcPts val="0"/>
                        </a:spcAft>
                      </a:pPr>
                      <a:r>
                        <a:rPr lang="en-US" sz="1000" kern="100">
                          <a:effectLst/>
                        </a:rPr>
                        <a:t>8</a:t>
                      </a:r>
                      <a:endParaRPr lang="zh-CN" sz="1000" kern="100">
                        <a:effectLst/>
                        <a:latin typeface="Times New Roman"/>
                        <a:ea typeface="宋体"/>
                      </a:endParaRPr>
                    </a:p>
                  </a:txBody>
                  <a:tcPr marL="66923" marR="66923" marT="0" marB="0" anchor="ct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2</a:t>
                      </a:r>
                      <a:r>
                        <a:rPr lang="zh-CN" sz="1000" kern="100">
                          <a:effectLst/>
                        </a:rPr>
                        <a:t>铺贴壁纸</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3</a:t>
                      </a:r>
                      <a:r>
                        <a:rPr lang="zh-CN" sz="1000" kern="100">
                          <a:effectLst/>
                        </a:rPr>
                        <a:t>工程质量检测验收</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rowSpan="3">
                  <a:txBody>
                    <a:bodyPr/>
                    <a:lstStyle/>
                    <a:p>
                      <a:pPr algn="ctr">
                        <a:spcAft>
                          <a:spcPts val="0"/>
                        </a:spcAft>
                      </a:pPr>
                      <a:r>
                        <a:rPr lang="en-US" sz="1000" kern="100">
                          <a:effectLst/>
                        </a:rPr>
                        <a:t>7</a:t>
                      </a:r>
                      <a:endParaRPr lang="zh-CN" sz="1000" kern="100">
                        <a:effectLst/>
                        <a:latin typeface="Times New Roman"/>
                        <a:ea typeface="宋体"/>
                      </a:endParaRPr>
                    </a:p>
                  </a:txBody>
                  <a:tcPr marL="66923" marR="66923" marT="0" marB="0" anchor="ctr"/>
                </a:tc>
                <a:tc rowSpan="3">
                  <a:txBody>
                    <a:bodyPr/>
                    <a:lstStyle/>
                    <a:p>
                      <a:pPr algn="ctr">
                        <a:spcAft>
                          <a:spcPts val="0"/>
                        </a:spcAft>
                      </a:pPr>
                      <a:r>
                        <a:rPr lang="zh-CN" sz="1000" kern="100">
                          <a:effectLst/>
                        </a:rPr>
                        <a:t>项目七</a:t>
                      </a:r>
                    </a:p>
                    <a:p>
                      <a:pPr algn="ctr">
                        <a:spcAft>
                          <a:spcPts val="0"/>
                        </a:spcAft>
                      </a:pPr>
                      <a:r>
                        <a:rPr lang="zh-CN" sz="1000" kern="100">
                          <a:effectLst/>
                        </a:rPr>
                        <a:t>轻质吊顶工程施工</a:t>
                      </a:r>
                      <a:endParaRPr lang="zh-CN" sz="1000" kern="100">
                        <a:effectLst/>
                        <a:latin typeface="Times New Roman"/>
                        <a:ea typeface="宋体"/>
                      </a:endParaRPr>
                    </a:p>
                  </a:txBody>
                  <a:tcPr marL="66923" marR="66923" marT="0" marB="0" anchor="ctr"/>
                </a:tc>
                <a:tc>
                  <a:txBody>
                    <a:bodyPr/>
                    <a:lstStyle/>
                    <a:p>
                      <a:pPr algn="l">
                        <a:lnSpc>
                          <a:spcPts val="1200"/>
                        </a:lnSpc>
                        <a:spcAft>
                          <a:spcPts val="0"/>
                        </a:spcAft>
                      </a:pPr>
                      <a:r>
                        <a:rPr lang="zh-CN" sz="1000" kern="100">
                          <a:effectLst/>
                        </a:rPr>
                        <a:t>任务</a:t>
                      </a:r>
                      <a:r>
                        <a:rPr lang="en-US" sz="1000" kern="100">
                          <a:effectLst/>
                        </a:rPr>
                        <a:t>1</a:t>
                      </a:r>
                      <a:r>
                        <a:rPr lang="zh-CN" sz="1000" kern="100">
                          <a:effectLst/>
                        </a:rPr>
                        <a:t>安装轻钢龙骨</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rowSpan="3">
                  <a:txBody>
                    <a:bodyPr/>
                    <a:lstStyle/>
                    <a:p>
                      <a:pPr algn="ctr">
                        <a:spcAft>
                          <a:spcPts val="0"/>
                        </a:spcAft>
                      </a:pPr>
                      <a:r>
                        <a:rPr lang="en-US" sz="1000" kern="0">
                          <a:effectLst/>
                        </a:rPr>
                        <a:t>10</a:t>
                      </a:r>
                      <a:endParaRPr lang="zh-CN" sz="1000" kern="100">
                        <a:effectLst/>
                        <a:latin typeface="Times New Roman"/>
                        <a:ea typeface="宋体"/>
                      </a:endParaRPr>
                    </a:p>
                  </a:txBody>
                  <a:tcPr marL="66923" marR="66923" marT="0" marB="0" anchor="ct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2</a:t>
                      </a:r>
                      <a:r>
                        <a:rPr lang="zh-CN" sz="1000" kern="100">
                          <a:effectLst/>
                        </a:rPr>
                        <a:t>安装纸面石膏板</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4</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223243">
                <a:tc vMerge="1">
                  <a:txBody>
                    <a:bodyPr/>
                    <a:lstStyle/>
                    <a:p>
                      <a:endParaRPr lang="zh-CN" altLang="en-US"/>
                    </a:p>
                  </a:txBody>
                  <a:tcPr/>
                </a:tc>
                <a:tc vMerge="1">
                  <a:txBody>
                    <a:bodyPr/>
                    <a:lstStyle/>
                    <a:p>
                      <a:endParaRPr lang="zh-CN" altLang="en-US"/>
                    </a:p>
                  </a:txBody>
                  <a:tcPr/>
                </a:tc>
                <a:tc>
                  <a:txBody>
                    <a:bodyPr/>
                    <a:lstStyle/>
                    <a:p>
                      <a:pPr algn="l">
                        <a:lnSpc>
                          <a:spcPts val="1200"/>
                        </a:lnSpc>
                        <a:spcAft>
                          <a:spcPts val="0"/>
                        </a:spcAft>
                      </a:pPr>
                      <a:r>
                        <a:rPr lang="zh-CN" sz="1000" kern="100">
                          <a:effectLst/>
                        </a:rPr>
                        <a:t>任务</a:t>
                      </a:r>
                      <a:r>
                        <a:rPr lang="en-US" sz="1000" kern="100">
                          <a:effectLst/>
                        </a:rPr>
                        <a:t>3</a:t>
                      </a:r>
                      <a:r>
                        <a:rPr lang="zh-CN" sz="1000" kern="100">
                          <a:effectLst/>
                        </a:rPr>
                        <a:t>工程质量检测验收</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2</a:t>
                      </a:r>
                      <a:endParaRPr lang="zh-CN" sz="1000" kern="100">
                        <a:effectLst/>
                        <a:latin typeface="Times New Roman"/>
                        <a:ea typeface="宋体"/>
                      </a:endParaRPr>
                    </a:p>
                  </a:txBody>
                  <a:tcPr marL="66923" marR="66923" marT="0" marB="0" anchor="ctr"/>
                </a:tc>
                <a:tc vMerge="1">
                  <a:txBody>
                    <a:bodyPr/>
                    <a:lstStyle/>
                    <a:p>
                      <a:endParaRPr lang="zh-CN" altLang="en-US"/>
                    </a:p>
                  </a:txBody>
                  <a:tcPr/>
                </a:tc>
              </a:tr>
              <a:tr h="535312">
                <a:tc>
                  <a:txBody>
                    <a:bodyPr/>
                    <a:lstStyle/>
                    <a:p>
                      <a:pPr algn="ctr">
                        <a:spcAft>
                          <a:spcPts val="0"/>
                        </a:spcAft>
                      </a:pPr>
                      <a:r>
                        <a:rPr lang="en-US" sz="1000" kern="100">
                          <a:effectLst/>
                        </a:rPr>
                        <a:t>8</a:t>
                      </a:r>
                      <a:endParaRPr lang="zh-CN" sz="1000" kern="100">
                        <a:effectLst/>
                        <a:latin typeface="Times New Roman"/>
                        <a:ea typeface="宋体"/>
                      </a:endParaRPr>
                    </a:p>
                  </a:txBody>
                  <a:tcPr marL="66923" marR="66923" marT="0" marB="0" anchor="ctr"/>
                </a:tc>
                <a:tc>
                  <a:txBody>
                    <a:bodyPr/>
                    <a:lstStyle/>
                    <a:p>
                      <a:pPr algn="ctr">
                        <a:spcAft>
                          <a:spcPts val="0"/>
                        </a:spcAft>
                      </a:pPr>
                      <a:r>
                        <a:rPr lang="zh-CN" sz="1000" kern="100">
                          <a:effectLst/>
                        </a:rPr>
                        <a:t>项目八</a:t>
                      </a:r>
                    </a:p>
                    <a:p>
                      <a:pPr algn="ctr">
                        <a:spcAft>
                          <a:spcPts val="0"/>
                        </a:spcAft>
                      </a:pPr>
                      <a:r>
                        <a:rPr lang="zh-CN" sz="1000" kern="100">
                          <a:effectLst/>
                        </a:rPr>
                        <a:t>门窗工程施工</a:t>
                      </a:r>
                      <a:endParaRPr lang="zh-CN" sz="1000" kern="100">
                        <a:effectLst/>
                        <a:latin typeface="Times New Roman"/>
                        <a:ea typeface="宋体"/>
                      </a:endParaRPr>
                    </a:p>
                  </a:txBody>
                  <a:tcPr marL="66923" marR="66923" marT="0" marB="0" anchor="ctr"/>
                </a:tc>
                <a:tc>
                  <a:txBody>
                    <a:bodyPr/>
                    <a:lstStyle/>
                    <a:p>
                      <a:pPr algn="l">
                        <a:lnSpc>
                          <a:spcPts val="1200"/>
                        </a:lnSpc>
                        <a:spcAft>
                          <a:spcPts val="0"/>
                        </a:spcAft>
                      </a:pPr>
                      <a:r>
                        <a:rPr lang="zh-CN" sz="1000" kern="100">
                          <a:effectLst/>
                        </a:rPr>
                        <a:t>任务</a:t>
                      </a:r>
                      <a:r>
                        <a:rPr lang="en-US" sz="1000" kern="100">
                          <a:effectLst/>
                        </a:rPr>
                        <a:t>1</a:t>
                      </a:r>
                      <a:r>
                        <a:rPr lang="zh-CN" sz="1000" kern="100">
                          <a:effectLst/>
                        </a:rPr>
                        <a:t>掌握木门及木窗套安装工艺流程。</a:t>
                      </a:r>
                      <a:endParaRPr lang="zh-CN" sz="1000" kern="100">
                        <a:effectLst/>
                        <a:latin typeface="Times New Roman"/>
                        <a:ea typeface="宋体"/>
                      </a:endParaRPr>
                    </a:p>
                  </a:txBody>
                  <a:tcPr marL="66923" marR="66923" marT="0" marB="0" anchor="ctr"/>
                </a:tc>
                <a:tc>
                  <a:txBody>
                    <a:bodyPr/>
                    <a:lstStyle/>
                    <a:p>
                      <a:pPr algn="ctr">
                        <a:lnSpc>
                          <a:spcPts val="1200"/>
                        </a:lnSpc>
                        <a:spcAft>
                          <a:spcPts val="0"/>
                        </a:spcAft>
                      </a:pPr>
                      <a:r>
                        <a:rPr lang="en-US" sz="1000" kern="100">
                          <a:effectLst/>
                        </a:rPr>
                        <a:t>6</a:t>
                      </a:r>
                      <a:endParaRPr lang="zh-CN" sz="1000" kern="100">
                        <a:effectLst/>
                        <a:latin typeface="Times New Roman"/>
                        <a:ea typeface="宋体"/>
                      </a:endParaRPr>
                    </a:p>
                  </a:txBody>
                  <a:tcPr marL="66923" marR="66923" marT="0" marB="0" anchor="ctr"/>
                </a:tc>
                <a:tc>
                  <a:txBody>
                    <a:bodyPr/>
                    <a:lstStyle/>
                    <a:p>
                      <a:pPr algn="ctr">
                        <a:spcAft>
                          <a:spcPts val="0"/>
                        </a:spcAft>
                      </a:pPr>
                      <a:r>
                        <a:rPr lang="en-US" sz="1000" kern="0" dirty="0">
                          <a:effectLst/>
                        </a:rPr>
                        <a:t>6</a:t>
                      </a:r>
                      <a:endParaRPr lang="zh-CN" sz="1000" kern="100" dirty="0">
                        <a:effectLst/>
                        <a:latin typeface="Times New Roman"/>
                        <a:ea typeface="宋体"/>
                      </a:endParaRPr>
                    </a:p>
                  </a:txBody>
                  <a:tcPr marL="66923" marR="66923" marT="0" marB="0" anchor="ctr"/>
                </a:tc>
              </a:tr>
            </a:tbl>
          </a:graphicData>
        </a:graphic>
      </p:graphicFrame>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圆角矩形 9"/>
          <p:cNvSpPr/>
          <p:nvPr/>
        </p:nvSpPr>
        <p:spPr>
          <a:xfrm>
            <a:off x="766158" y="1263257"/>
            <a:ext cx="2804260" cy="77511"/>
          </a:xfrm>
          <a:prstGeom prst="roundRect">
            <a:avLst>
              <a:gd name="adj" fmla="val 50000"/>
            </a:avLst>
          </a:prstGeom>
          <a:solidFill>
            <a:srgbClr val="00B0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60430" name="TextBox 3"/>
          <p:cNvSpPr txBox="1">
            <a:spLocks noChangeArrowheads="1"/>
          </p:cNvSpPr>
          <p:nvPr/>
        </p:nvSpPr>
        <p:spPr bwMode="auto">
          <a:xfrm>
            <a:off x="1341438" y="817563"/>
            <a:ext cx="2378075" cy="523875"/>
          </a:xfrm>
          <a:prstGeom prst="rect">
            <a:avLst/>
          </a:prstGeom>
          <a:noFill/>
          <a:ln w="9525">
            <a:noFill/>
            <a:miter lim="800000"/>
            <a:headEnd/>
            <a:tailEnd/>
          </a:ln>
        </p:spPr>
        <p:txBody>
          <a:bodyPr>
            <a:spAutoFit/>
          </a:bodyPr>
          <a:lstStyle/>
          <a:p>
            <a:r>
              <a:rPr lang="zh-CN" altLang="en-US" sz="2800" b="0">
                <a:solidFill>
                  <a:schemeClr val="tx2"/>
                </a:solidFill>
                <a:latin typeface="华文隶书"/>
                <a:ea typeface="华文隶书"/>
                <a:cs typeface="华文隶书"/>
              </a:rPr>
              <a:t>项目情境设计</a:t>
            </a:r>
          </a:p>
        </p:txBody>
      </p:sp>
      <p:sp>
        <p:nvSpPr>
          <p:cNvPr id="97" name="TextBox 96"/>
          <p:cNvSpPr txBox="1">
            <a:spLocks noChangeArrowheads="1"/>
          </p:cNvSpPr>
          <p:nvPr/>
        </p:nvSpPr>
        <p:spPr bwMode="auto">
          <a:xfrm>
            <a:off x="622300" y="1773238"/>
            <a:ext cx="4946650" cy="1938337"/>
          </a:xfrm>
          <a:prstGeom prst="rect">
            <a:avLst/>
          </a:prstGeom>
          <a:noFill/>
          <a:ln w="9525">
            <a:noFill/>
            <a:miter lim="800000"/>
            <a:headEnd/>
            <a:tailEnd/>
          </a:ln>
        </p:spPr>
        <p:txBody>
          <a:bodyPr>
            <a:spAutoFit/>
          </a:bodyPr>
          <a:lstStyle/>
          <a:p>
            <a:r>
              <a:rPr lang="zh-CN" altLang="en-US" sz="2000" b="0">
                <a:solidFill>
                  <a:schemeClr val="tx2"/>
                </a:solidFill>
                <a:latin typeface="隶书"/>
                <a:ea typeface="隶书"/>
                <a:cs typeface="隶书"/>
              </a:rPr>
              <a:t>    聊城市技师学院建筑装饰专业“张荣伟大师工作室经理室及会议室”建设方案已经通过，相关的室内装饰设计图纸已经绘制完成，即将进入施工阶段，海润装饰公司工程部承接了大师工作室及会议室的室内装饰工程施工。</a:t>
            </a:r>
          </a:p>
        </p:txBody>
      </p:sp>
      <p:sp>
        <p:nvSpPr>
          <p:cNvPr id="21" name="KSO_Shape"/>
          <p:cNvSpPr>
            <a:spLocks/>
          </p:cNvSpPr>
          <p:nvPr/>
        </p:nvSpPr>
        <p:spPr bwMode="auto">
          <a:xfrm>
            <a:off x="838200" y="654050"/>
            <a:ext cx="598488" cy="54292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tx2"/>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grpSp>
        <p:nvGrpSpPr>
          <p:cNvPr id="11" name="组合 10"/>
          <p:cNvGrpSpPr>
            <a:grpSpLocks/>
          </p:cNvGrpSpPr>
          <p:nvPr/>
        </p:nvGrpSpPr>
        <p:grpSpPr bwMode="auto">
          <a:xfrm>
            <a:off x="3879850" y="4437063"/>
            <a:ext cx="8191500" cy="1692275"/>
            <a:chOff x="3430910" y="4437112"/>
            <a:chExt cx="8767375" cy="1741438"/>
          </a:xfrm>
        </p:grpSpPr>
        <p:grpSp>
          <p:nvGrpSpPr>
            <p:cNvPr id="60441" name="组合 7"/>
            <p:cNvGrpSpPr>
              <a:grpSpLocks/>
            </p:cNvGrpSpPr>
            <p:nvPr/>
          </p:nvGrpSpPr>
          <p:grpSpPr bwMode="auto">
            <a:xfrm>
              <a:off x="3448438" y="4581128"/>
              <a:ext cx="8643065" cy="1597422"/>
              <a:chOff x="3448438" y="4581128"/>
              <a:chExt cx="8643065" cy="1597422"/>
            </a:xfrm>
          </p:grpSpPr>
          <p:pic>
            <p:nvPicPr>
              <p:cNvPr id="60443" name="Picture 5"/>
              <p:cNvPicPr>
                <a:picLocks noChangeAspect="1" noChangeArrowheads="1"/>
              </p:cNvPicPr>
              <p:nvPr/>
            </p:nvPicPr>
            <p:blipFill>
              <a:blip r:embed="rId3"/>
              <a:srcRect/>
              <a:stretch>
                <a:fillRect/>
              </a:stretch>
            </p:blipFill>
            <p:spPr bwMode="auto">
              <a:xfrm>
                <a:off x="4655045" y="4918268"/>
                <a:ext cx="1167578" cy="1224460"/>
              </a:xfrm>
              <a:prstGeom prst="rect">
                <a:avLst/>
              </a:prstGeom>
              <a:noFill/>
              <a:ln w="9525">
                <a:noFill/>
                <a:miter lim="800000"/>
                <a:headEnd/>
                <a:tailEnd/>
              </a:ln>
            </p:spPr>
          </p:pic>
          <p:pic>
            <p:nvPicPr>
              <p:cNvPr id="60444" name="Picture 6"/>
              <p:cNvPicPr>
                <a:picLocks noChangeAspect="1" noChangeArrowheads="1"/>
              </p:cNvPicPr>
              <p:nvPr/>
            </p:nvPicPr>
            <p:blipFill>
              <a:blip r:embed="rId4"/>
              <a:srcRect/>
              <a:stretch>
                <a:fillRect/>
              </a:stretch>
            </p:blipFill>
            <p:spPr bwMode="auto">
              <a:xfrm>
                <a:off x="3448438" y="4941168"/>
                <a:ext cx="1206607" cy="1224136"/>
              </a:xfrm>
              <a:prstGeom prst="rect">
                <a:avLst/>
              </a:prstGeom>
              <a:noFill/>
              <a:ln w="9525">
                <a:noFill/>
                <a:miter lim="800000"/>
                <a:headEnd/>
                <a:tailEnd/>
              </a:ln>
            </p:spPr>
          </p:pic>
          <p:pic>
            <p:nvPicPr>
              <p:cNvPr id="60445" name="Picture 7"/>
              <p:cNvPicPr>
                <a:picLocks noChangeAspect="1" noChangeArrowheads="1"/>
              </p:cNvPicPr>
              <p:nvPr/>
            </p:nvPicPr>
            <p:blipFill>
              <a:blip r:embed="rId5"/>
              <a:srcRect/>
              <a:stretch>
                <a:fillRect/>
              </a:stretch>
            </p:blipFill>
            <p:spPr bwMode="auto">
              <a:xfrm>
                <a:off x="5822622" y="4872156"/>
                <a:ext cx="1177225" cy="1149131"/>
              </a:xfrm>
              <a:prstGeom prst="rect">
                <a:avLst/>
              </a:prstGeom>
              <a:noFill/>
              <a:ln w="9525">
                <a:noFill/>
                <a:miter lim="800000"/>
                <a:headEnd/>
                <a:tailEnd/>
              </a:ln>
            </p:spPr>
          </p:pic>
          <p:pic>
            <p:nvPicPr>
              <p:cNvPr id="60446" name="Picture 8"/>
              <p:cNvPicPr>
                <a:picLocks noChangeAspect="1" noChangeArrowheads="1"/>
              </p:cNvPicPr>
              <p:nvPr/>
            </p:nvPicPr>
            <p:blipFill>
              <a:blip r:embed="rId6"/>
              <a:srcRect/>
              <a:stretch>
                <a:fillRect/>
              </a:stretch>
            </p:blipFill>
            <p:spPr bwMode="auto">
              <a:xfrm>
                <a:off x="6884357" y="4581128"/>
                <a:ext cx="1431715" cy="1597422"/>
              </a:xfrm>
              <a:prstGeom prst="rect">
                <a:avLst/>
              </a:prstGeom>
              <a:noFill/>
              <a:ln w="9525">
                <a:noFill/>
                <a:miter lim="800000"/>
                <a:headEnd/>
                <a:tailEnd/>
              </a:ln>
            </p:spPr>
          </p:pic>
          <p:pic>
            <p:nvPicPr>
              <p:cNvPr id="60447" name="Picture 11"/>
              <p:cNvPicPr>
                <a:picLocks noChangeAspect="1" noChangeArrowheads="1"/>
              </p:cNvPicPr>
              <p:nvPr/>
            </p:nvPicPr>
            <p:blipFill>
              <a:blip r:embed="rId7"/>
              <a:srcRect/>
              <a:stretch>
                <a:fillRect/>
              </a:stretch>
            </p:blipFill>
            <p:spPr bwMode="auto">
              <a:xfrm>
                <a:off x="8242759" y="4824246"/>
                <a:ext cx="1236823" cy="1195497"/>
              </a:xfrm>
              <a:prstGeom prst="rect">
                <a:avLst/>
              </a:prstGeom>
              <a:noFill/>
              <a:ln w="9525">
                <a:noFill/>
                <a:miter lim="800000"/>
                <a:headEnd/>
                <a:tailEnd/>
              </a:ln>
            </p:spPr>
          </p:pic>
          <p:pic>
            <p:nvPicPr>
              <p:cNvPr id="60448" name="Picture 9"/>
              <p:cNvPicPr>
                <a:picLocks noChangeAspect="1" noChangeArrowheads="1"/>
              </p:cNvPicPr>
              <p:nvPr/>
            </p:nvPicPr>
            <p:blipFill>
              <a:blip r:embed="rId8"/>
              <a:srcRect/>
              <a:stretch>
                <a:fillRect/>
              </a:stretch>
            </p:blipFill>
            <p:spPr bwMode="auto">
              <a:xfrm>
                <a:off x="9407575" y="4863796"/>
                <a:ext cx="1440160" cy="1265501"/>
              </a:xfrm>
              <a:prstGeom prst="rect">
                <a:avLst/>
              </a:prstGeom>
              <a:noFill/>
              <a:ln w="9525">
                <a:noFill/>
                <a:miter lim="800000"/>
                <a:headEnd/>
                <a:tailEnd/>
              </a:ln>
            </p:spPr>
          </p:pic>
          <p:pic>
            <p:nvPicPr>
              <p:cNvPr id="60449" name="Picture 10"/>
              <p:cNvPicPr>
                <a:picLocks noChangeAspect="1" noChangeArrowheads="1"/>
              </p:cNvPicPr>
              <p:nvPr/>
            </p:nvPicPr>
            <p:blipFill>
              <a:blip r:embed="rId9"/>
              <a:srcRect/>
              <a:stretch>
                <a:fillRect/>
              </a:stretch>
            </p:blipFill>
            <p:spPr bwMode="auto">
              <a:xfrm>
                <a:off x="10847734" y="4824246"/>
                <a:ext cx="1243769" cy="1178464"/>
              </a:xfrm>
              <a:prstGeom prst="rect">
                <a:avLst/>
              </a:prstGeom>
              <a:noFill/>
              <a:ln w="9525">
                <a:noFill/>
                <a:miter lim="800000"/>
                <a:headEnd/>
                <a:tailEnd/>
              </a:ln>
            </p:spPr>
          </p:pic>
        </p:grpSp>
        <p:sp>
          <p:nvSpPr>
            <p:cNvPr id="9" name="矩形 8"/>
            <p:cNvSpPr/>
            <p:nvPr/>
          </p:nvSpPr>
          <p:spPr>
            <a:xfrm>
              <a:off x="3430910" y="4437112"/>
              <a:ext cx="8767375" cy="1677726"/>
            </a:xfrm>
            <a:prstGeom prst="rect">
              <a:avLst/>
            </a:prstGeom>
            <a:solidFill>
              <a:schemeClr val="bg1">
                <a:alpha val="4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dirty="0">
                <a:latin typeface="微软雅黑" panose="020B0503020204020204" pitchFamily="34" charset="-122"/>
                <a:ea typeface="微软雅黑" panose="020B0503020204020204" pitchFamily="34" charset="-122"/>
              </a:endParaRPr>
            </a:p>
          </p:txBody>
        </p:sp>
      </p:grpSp>
      <p:sp>
        <p:nvSpPr>
          <p:cNvPr id="60434" name="矩形 5"/>
          <p:cNvSpPr>
            <a:spLocks noChangeArrowheads="1"/>
          </p:cNvSpPr>
          <p:nvPr/>
        </p:nvSpPr>
        <p:spPr bwMode="auto">
          <a:xfrm>
            <a:off x="2835275" y="1341438"/>
            <a:ext cx="2108200" cy="368300"/>
          </a:xfrm>
          <a:prstGeom prst="rect">
            <a:avLst/>
          </a:prstGeom>
          <a:noFill/>
          <a:ln w="9525">
            <a:noFill/>
            <a:miter lim="800000"/>
            <a:headEnd/>
            <a:tailEnd/>
          </a:ln>
        </p:spPr>
        <p:txBody>
          <a:bodyPr wrap="none">
            <a:spAutoFit/>
          </a:bodyPr>
          <a:lstStyle/>
          <a:p>
            <a:r>
              <a:rPr lang="en-US" altLang="zh-CN" b="0">
                <a:solidFill>
                  <a:srgbClr val="00B0F0"/>
                </a:solidFill>
              </a:rPr>
              <a:t>Situational Design </a:t>
            </a:r>
            <a:endParaRPr lang="zh-CN" altLang="en-US" b="0">
              <a:solidFill>
                <a:srgbClr val="00B0F0"/>
              </a:solidFill>
            </a:endParaRPr>
          </a:p>
        </p:txBody>
      </p:sp>
      <p:pic>
        <p:nvPicPr>
          <p:cNvPr id="1026" name="Picture 2" descr="http://s7.sinaimg.cn/middle/558ed4a9gaba6afb80a56&amp;690"/>
          <p:cNvPicPr>
            <a:picLocks noChangeAspect="1" noChangeArrowheads="1"/>
          </p:cNvPicPr>
          <p:nvPr/>
        </p:nvPicPr>
        <p:blipFill>
          <a:blip r:embed="rId10">
            <a:extLst/>
          </a:blip>
          <a:srcRect/>
          <a:stretch>
            <a:fillRect/>
          </a:stretch>
        </p:blipFill>
        <p:spPr bwMode="auto">
          <a:xfrm>
            <a:off x="657902" y="3865435"/>
            <a:ext cx="3349072" cy="2227861"/>
          </a:xfrm>
          <a:prstGeom prst="ellipse">
            <a:avLst/>
          </a:prstGeom>
          <a:ln>
            <a:noFill/>
          </a:ln>
          <a:effectLst>
            <a:softEdge rad="112500"/>
          </a:effectLst>
          <a:extLst/>
        </p:spPr>
      </p:pic>
      <p:sp>
        <p:nvSpPr>
          <p:cNvPr id="29" name="矩形 28"/>
          <p:cNvSpPr/>
          <p:nvPr/>
        </p:nvSpPr>
        <p:spPr>
          <a:xfrm>
            <a:off x="6042433" y="6237312"/>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18</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13" name="组合 12"/>
          <p:cNvGrpSpPr>
            <a:grpSpLocks/>
          </p:cNvGrpSpPr>
          <p:nvPr/>
        </p:nvGrpSpPr>
        <p:grpSpPr bwMode="auto">
          <a:xfrm>
            <a:off x="5570538" y="654050"/>
            <a:ext cx="5611812" cy="4110038"/>
            <a:chOff x="5704553" y="641164"/>
            <a:chExt cx="5611148" cy="4110281"/>
          </a:xfrm>
        </p:grpSpPr>
        <p:pic>
          <p:nvPicPr>
            <p:cNvPr id="60439" name="Picture 2" descr="http://iinfo.zhulong.com/static/tech/new_miniature/3120/201031119136127.jpg?f=3"/>
            <p:cNvPicPr>
              <a:picLocks noChangeAspect="1" noChangeArrowheads="1"/>
            </p:cNvPicPr>
            <p:nvPr/>
          </p:nvPicPr>
          <p:blipFill>
            <a:blip r:embed="rId11"/>
            <a:srcRect/>
            <a:stretch>
              <a:fillRect/>
            </a:stretch>
          </p:blipFill>
          <p:spPr bwMode="auto">
            <a:xfrm>
              <a:off x="5704553" y="641164"/>
              <a:ext cx="5480374" cy="4110281"/>
            </a:xfrm>
            <a:prstGeom prst="rect">
              <a:avLst/>
            </a:prstGeom>
            <a:noFill/>
            <a:ln w="9525">
              <a:noFill/>
              <a:miter lim="800000"/>
              <a:headEnd/>
              <a:tailEnd/>
            </a:ln>
          </p:spPr>
        </p:pic>
        <p:sp>
          <p:nvSpPr>
            <p:cNvPr id="12" name="矩形 11"/>
            <p:cNvSpPr/>
            <p:nvPr/>
          </p:nvSpPr>
          <p:spPr>
            <a:xfrm>
              <a:off x="10271250" y="3865568"/>
              <a:ext cx="1044451" cy="787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12">
            <a:extLst/>
          </a:blip>
          <a:stretch>
            <a:fillRect/>
          </a:stretch>
        </p:blipFill>
        <p:spPr>
          <a:xfrm>
            <a:off x="5516485" y="925618"/>
            <a:ext cx="6243426" cy="3735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组合 32"/>
          <p:cNvGrpSpPr>
            <a:grpSpLocks/>
          </p:cNvGrpSpPr>
          <p:nvPr/>
        </p:nvGrpSpPr>
        <p:grpSpPr bwMode="auto">
          <a:xfrm>
            <a:off x="0" y="44450"/>
            <a:ext cx="12190413" cy="400050"/>
            <a:chOff x="0" y="44624"/>
            <a:chExt cx="12190486" cy="400110"/>
          </a:xfrm>
        </p:grpSpPr>
        <p:sp>
          <p:nvSpPr>
            <p:cNvPr id="34" name="矩形 33"/>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5"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36"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7"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8"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50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 name="矩形 149"/>
          <p:cNvSpPr/>
          <p:nvPr/>
        </p:nvSpPr>
        <p:spPr>
          <a:xfrm>
            <a:off x="-65088" y="6308725"/>
            <a:ext cx="12317413" cy="3540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396038"/>
            <a:ext cx="12349163" cy="561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21" name="矩形 20"/>
          <p:cNvSpPr/>
          <p:nvPr/>
        </p:nvSpPr>
        <p:spPr>
          <a:xfrm>
            <a:off x="6092264" y="6381328"/>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20</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pic>
        <p:nvPicPr>
          <p:cNvPr id="1026" name="Picture 2" descr="http://res.co188.com/data/drawing/read/71/62306371/1399265556166110.dwg.2000.jpg.mid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7" y="1605756"/>
            <a:ext cx="581025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91" y="548680"/>
            <a:ext cx="4994772" cy="277010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679" y="3348294"/>
            <a:ext cx="4203084" cy="2984189"/>
          </a:xfrm>
          <a:prstGeom prst="rect">
            <a:avLst/>
          </a:prstGeom>
        </p:spPr>
      </p:pic>
      <p:pic>
        <p:nvPicPr>
          <p:cNvPr id="2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91" t="17577" r="47137" b="-16800"/>
          <a:stretch/>
        </p:blipFill>
        <p:spPr bwMode="auto">
          <a:xfrm>
            <a:off x="6275782" y="1824038"/>
            <a:ext cx="500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07375" y="620688"/>
            <a:ext cx="3520320" cy="707886"/>
          </a:xfrm>
          <a:prstGeom prst="rect">
            <a:avLst/>
          </a:prstGeom>
          <a:noFill/>
        </p:spPr>
        <p:txBody>
          <a:bodyPr wrap="square" rtlCol="0">
            <a:spAutoFit/>
          </a:bodyPr>
          <a:lstStyle/>
          <a:p>
            <a:r>
              <a:rPr lang="zh-CN" altLang="en-US" sz="4000" dirty="0" smtClean="0">
                <a:solidFill>
                  <a:schemeClr val="tx2"/>
                </a:solidFill>
                <a:latin typeface="华文隶书" pitchFamily="2" charset="-122"/>
                <a:ea typeface="华文隶书" pitchFamily="2" charset="-122"/>
              </a:rPr>
              <a:t>任务背景资料</a:t>
            </a:r>
            <a:endParaRPr lang="zh-CN" altLang="en-US" sz="4000" dirty="0">
              <a:solidFill>
                <a:schemeClr val="tx2"/>
              </a:solidFill>
              <a:latin typeface="华文隶书" pitchFamily="2" charset="-122"/>
              <a:ea typeface="华文隶书" pitchFamily="2" charset="-122"/>
            </a:endParaRPr>
          </a:p>
        </p:txBody>
      </p:sp>
      <p:grpSp>
        <p:nvGrpSpPr>
          <p:cNvPr id="18" name="组合 17"/>
          <p:cNvGrpSpPr>
            <a:grpSpLocks/>
          </p:cNvGrpSpPr>
          <p:nvPr/>
        </p:nvGrpSpPr>
        <p:grpSpPr bwMode="auto">
          <a:xfrm>
            <a:off x="0" y="44450"/>
            <a:ext cx="12190413" cy="400050"/>
            <a:chOff x="0" y="44624"/>
            <a:chExt cx="12190486" cy="400110"/>
          </a:xfrm>
        </p:grpSpPr>
        <p:sp>
          <p:nvSpPr>
            <p:cNvPr id="19" name="矩形 18"/>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20"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22"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3"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4"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9433" y="1230970"/>
            <a:ext cx="6756698" cy="506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0211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anim calcmode="lin" valueType="num">
                                      <p:cBhvr>
                                        <p:cTn id="21" dur="500" fill="hold"/>
                                        <p:tgtEl>
                                          <p:spTgt spid="2050"/>
                                        </p:tgtEl>
                                        <p:attrNameLst>
                                          <p:attrName>ppt_x</p:attrName>
                                        </p:attrNameLst>
                                      </p:cBhvr>
                                      <p:tavLst>
                                        <p:tav tm="0">
                                          <p:val>
                                            <p:strVal val="#ppt_x"/>
                                          </p:val>
                                        </p:tav>
                                        <p:tav tm="100000">
                                          <p:val>
                                            <p:strVal val="#ppt_x"/>
                                          </p:val>
                                        </p:tav>
                                      </p:tavLst>
                                    </p:anim>
                                    <p:anim calcmode="lin" valueType="num">
                                      <p:cBhvr>
                                        <p:cTn id="22"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 95"/>
          <p:cNvPicPr>
            <a:picLocks noChangeAspect="1"/>
          </p:cNvPicPr>
          <p:nvPr/>
        </p:nvPicPr>
        <p:blipFill>
          <a:blip r:embed="rId3" cstate="print">
            <a:extLst/>
          </a:blip>
          <a:stretch>
            <a:fillRect/>
          </a:stretch>
        </p:blipFill>
        <p:spPr>
          <a:xfrm>
            <a:off x="6887294" y="3456434"/>
            <a:ext cx="5305730"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0" y="3095625"/>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17411" name="组合 3"/>
          <p:cNvGrpSpPr>
            <a:grpSpLocks/>
          </p:cNvGrpSpPr>
          <p:nvPr/>
        </p:nvGrpSpPr>
        <p:grpSpPr bwMode="auto">
          <a:xfrm>
            <a:off x="3643313" y="1758630"/>
            <a:ext cx="4046537" cy="4622698"/>
            <a:chOff x="3643313" y="1079304"/>
            <a:chExt cx="4046177" cy="4623571"/>
          </a:xfrm>
        </p:grpSpPr>
        <p:grpSp>
          <p:nvGrpSpPr>
            <p:cNvPr id="17430" name="组合 52"/>
            <p:cNvGrpSpPr>
              <a:grpSpLocks/>
            </p:cNvGrpSpPr>
            <p:nvPr/>
          </p:nvGrpSpPr>
          <p:grpSpPr bwMode="auto">
            <a:xfrm>
              <a:off x="3643313" y="1782919"/>
              <a:ext cx="4046177" cy="641741"/>
              <a:chOff x="7038412" y="5298115"/>
              <a:chExt cx="3099874" cy="517828"/>
            </a:xfrm>
          </p:grpSpPr>
          <p:grpSp>
            <p:nvGrpSpPr>
              <p:cNvPr id="17485" name="组合 53"/>
              <p:cNvGrpSpPr>
                <a:grpSpLocks/>
              </p:cNvGrpSpPr>
              <p:nvPr/>
            </p:nvGrpSpPr>
            <p:grpSpPr bwMode="auto">
              <a:xfrm>
                <a:off x="7038412" y="5298115"/>
                <a:ext cx="3099874" cy="517828"/>
                <a:chOff x="5718131" y="5650928"/>
                <a:chExt cx="4596458" cy="767829"/>
              </a:xfrm>
            </p:grpSpPr>
            <p:sp>
              <p:nvSpPr>
                <p:cNvPr id="56" name="圆角矩形 5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57" name="圆角矩形 56"/>
                <p:cNvSpPr/>
                <p:nvPr/>
              </p:nvSpPr>
              <p:spPr>
                <a:xfrm>
                  <a:off x="5829672" y="5747159"/>
                  <a:ext cx="4373372" cy="575365"/>
                </a:xfrm>
                <a:prstGeom prst="roundRect">
                  <a:avLst>
                    <a:gd name="adj" fmla="val 50000"/>
                  </a:avLst>
                </a:prstGeom>
                <a:solidFill>
                  <a:schemeClr val="tx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sp>
            <p:nvSpPr>
              <p:cNvPr id="17486" name="TextBox 19"/>
              <p:cNvSpPr txBox="1">
                <a:spLocks noChangeArrowheads="1"/>
              </p:cNvSpPr>
              <p:nvPr/>
            </p:nvSpPr>
            <p:spPr bwMode="auto">
              <a:xfrm>
                <a:off x="7752953" y="5433395"/>
                <a:ext cx="127818" cy="189012"/>
              </a:xfrm>
              <a:prstGeom prst="rect">
                <a:avLst/>
              </a:prstGeom>
              <a:noFill/>
              <a:ln w="9525">
                <a:noFill/>
                <a:miter lim="800000"/>
                <a:headEnd/>
                <a:tailEnd/>
              </a:ln>
            </p:spPr>
            <p:txBody>
              <a:bodyPr wrap="none">
                <a:spAutoFit/>
              </a:bodyPr>
              <a:lstStyle/>
              <a:p>
                <a:endParaRPr lang="zh-CN" altLang="en-US" sz="1400">
                  <a:solidFill>
                    <a:schemeClr val="bg1"/>
                  </a:solidFill>
                  <a:latin typeface="微软雅黑" pitchFamily="34" charset="-122"/>
                  <a:ea typeface="微软雅黑" pitchFamily="34" charset="-122"/>
                </a:endParaRPr>
              </a:p>
            </p:txBody>
          </p:sp>
        </p:grpSp>
        <p:grpSp>
          <p:nvGrpSpPr>
            <p:cNvPr id="17431" name="组合 44"/>
            <p:cNvGrpSpPr>
              <a:grpSpLocks/>
            </p:cNvGrpSpPr>
            <p:nvPr/>
          </p:nvGrpSpPr>
          <p:grpSpPr bwMode="auto">
            <a:xfrm>
              <a:off x="3643313" y="1079304"/>
              <a:ext cx="4046177" cy="641741"/>
              <a:chOff x="7038412" y="5298115"/>
              <a:chExt cx="3099874" cy="517828"/>
            </a:xfrm>
          </p:grpSpPr>
          <p:grpSp>
            <p:nvGrpSpPr>
              <p:cNvPr id="17477" name="组合 46"/>
              <p:cNvGrpSpPr>
                <a:grpSpLocks/>
              </p:cNvGrpSpPr>
              <p:nvPr/>
            </p:nvGrpSpPr>
            <p:grpSpPr bwMode="auto">
              <a:xfrm>
                <a:off x="7038412" y="5298115"/>
                <a:ext cx="3099874" cy="517828"/>
                <a:chOff x="5718131" y="5650928"/>
                <a:chExt cx="4596458" cy="767829"/>
              </a:xfrm>
            </p:grpSpPr>
            <p:sp>
              <p:nvSpPr>
                <p:cNvPr id="49" name="圆角矩形 48"/>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50" name="圆角矩形 49"/>
                <p:cNvSpPr/>
                <p:nvPr/>
              </p:nvSpPr>
              <p:spPr>
                <a:xfrm>
                  <a:off x="5829672" y="5747159"/>
                  <a:ext cx="4373372" cy="575365"/>
                </a:xfrm>
                <a:prstGeom prst="roundRect">
                  <a:avLst>
                    <a:gd name="adj" fmla="val 50000"/>
                  </a:avLst>
                </a:prstGeom>
                <a:solidFill>
                  <a:schemeClr val="tx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sp>
            <p:nvSpPr>
              <p:cNvPr id="17478" name="TextBox 19"/>
              <p:cNvSpPr txBox="1">
                <a:spLocks noChangeArrowheads="1"/>
              </p:cNvSpPr>
              <p:nvPr/>
            </p:nvSpPr>
            <p:spPr bwMode="auto">
              <a:xfrm>
                <a:off x="7752953" y="5433395"/>
                <a:ext cx="127818" cy="189012"/>
              </a:xfrm>
              <a:prstGeom prst="rect">
                <a:avLst/>
              </a:prstGeom>
              <a:noFill/>
              <a:ln w="9525">
                <a:noFill/>
                <a:miter lim="800000"/>
                <a:headEnd/>
                <a:tailEnd/>
              </a:ln>
            </p:spPr>
            <p:txBody>
              <a:bodyPr wrap="none">
                <a:spAutoFit/>
              </a:bodyPr>
              <a:lstStyle/>
              <a:p>
                <a:endParaRPr lang="zh-CN" altLang="en-US" sz="1400">
                  <a:solidFill>
                    <a:schemeClr val="bg1"/>
                  </a:solidFill>
                  <a:latin typeface="微软雅黑" pitchFamily="34" charset="-122"/>
                  <a:ea typeface="微软雅黑" pitchFamily="34" charset="-122"/>
                </a:endParaRPr>
              </a:p>
            </p:txBody>
          </p:sp>
        </p:grpSp>
        <p:grpSp>
          <p:nvGrpSpPr>
            <p:cNvPr id="17432" name="组合 57"/>
            <p:cNvGrpSpPr>
              <a:grpSpLocks/>
            </p:cNvGrpSpPr>
            <p:nvPr/>
          </p:nvGrpSpPr>
          <p:grpSpPr bwMode="auto">
            <a:xfrm>
              <a:off x="3643313" y="2486534"/>
              <a:ext cx="4046177" cy="641741"/>
              <a:chOff x="7038412" y="5298115"/>
              <a:chExt cx="3099874" cy="517828"/>
            </a:xfrm>
          </p:grpSpPr>
          <p:grpSp>
            <p:nvGrpSpPr>
              <p:cNvPr id="17469" name="组合 58"/>
              <p:cNvGrpSpPr>
                <a:grpSpLocks/>
              </p:cNvGrpSpPr>
              <p:nvPr/>
            </p:nvGrpSpPr>
            <p:grpSpPr bwMode="auto">
              <a:xfrm>
                <a:off x="7038412" y="5298115"/>
                <a:ext cx="3099874" cy="517828"/>
                <a:chOff x="5718131" y="5650928"/>
                <a:chExt cx="4596458" cy="767829"/>
              </a:xfrm>
            </p:grpSpPr>
            <p:sp>
              <p:nvSpPr>
                <p:cNvPr id="61" name="圆角矩形 60"/>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62" name="圆角矩形 61"/>
                <p:cNvSpPr/>
                <p:nvPr/>
              </p:nvSpPr>
              <p:spPr>
                <a:xfrm>
                  <a:off x="5829672" y="5747159"/>
                  <a:ext cx="4373372" cy="575365"/>
                </a:xfrm>
                <a:prstGeom prst="roundRect">
                  <a:avLst>
                    <a:gd name="adj" fmla="val 50000"/>
                  </a:avLst>
                </a:prstGeom>
                <a:solidFill>
                  <a:schemeClr val="tx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sp>
            <p:nvSpPr>
              <p:cNvPr id="17470" name="TextBox 19"/>
              <p:cNvSpPr txBox="1">
                <a:spLocks noChangeArrowheads="1"/>
              </p:cNvSpPr>
              <p:nvPr/>
            </p:nvSpPr>
            <p:spPr bwMode="auto">
              <a:xfrm>
                <a:off x="7752953" y="5433395"/>
                <a:ext cx="127818" cy="189012"/>
              </a:xfrm>
              <a:prstGeom prst="rect">
                <a:avLst/>
              </a:prstGeom>
              <a:noFill/>
              <a:ln w="9525">
                <a:noFill/>
                <a:miter lim="800000"/>
                <a:headEnd/>
                <a:tailEnd/>
              </a:ln>
            </p:spPr>
            <p:txBody>
              <a:bodyPr wrap="none">
                <a:spAutoFit/>
              </a:bodyPr>
              <a:lstStyle/>
              <a:p>
                <a:endParaRPr lang="zh-CN" altLang="en-US" sz="1400">
                  <a:solidFill>
                    <a:schemeClr val="bg1"/>
                  </a:solidFill>
                  <a:latin typeface="微软雅黑" pitchFamily="34" charset="-122"/>
                  <a:ea typeface="微软雅黑" pitchFamily="34" charset="-122"/>
                </a:endParaRPr>
              </a:p>
            </p:txBody>
          </p:sp>
        </p:grpSp>
        <p:grpSp>
          <p:nvGrpSpPr>
            <p:cNvPr id="17433" name="组合 62"/>
            <p:cNvGrpSpPr>
              <a:grpSpLocks/>
            </p:cNvGrpSpPr>
            <p:nvPr/>
          </p:nvGrpSpPr>
          <p:grpSpPr bwMode="auto">
            <a:xfrm>
              <a:off x="3643313" y="3190149"/>
              <a:ext cx="4046177" cy="641741"/>
              <a:chOff x="7038412" y="5298115"/>
              <a:chExt cx="3099874" cy="517828"/>
            </a:xfrm>
          </p:grpSpPr>
          <p:grpSp>
            <p:nvGrpSpPr>
              <p:cNvPr id="17461" name="组合 63"/>
              <p:cNvGrpSpPr>
                <a:grpSpLocks/>
              </p:cNvGrpSpPr>
              <p:nvPr/>
            </p:nvGrpSpPr>
            <p:grpSpPr bwMode="auto">
              <a:xfrm>
                <a:off x="7038412" y="5298115"/>
                <a:ext cx="3099874" cy="517828"/>
                <a:chOff x="5718131" y="5650928"/>
                <a:chExt cx="4596458" cy="767829"/>
              </a:xfrm>
            </p:grpSpPr>
            <p:sp>
              <p:nvSpPr>
                <p:cNvPr id="66" name="圆角矩形 6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69" name="圆角矩形 68"/>
                <p:cNvSpPr/>
                <p:nvPr/>
              </p:nvSpPr>
              <p:spPr>
                <a:xfrm>
                  <a:off x="5829672" y="5747159"/>
                  <a:ext cx="4373372" cy="575365"/>
                </a:xfrm>
                <a:prstGeom prst="roundRect">
                  <a:avLst>
                    <a:gd name="adj" fmla="val 50000"/>
                  </a:avLst>
                </a:prstGeom>
                <a:solidFill>
                  <a:schemeClr val="tx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sp>
            <p:nvSpPr>
              <p:cNvPr id="17462" name="TextBox 19"/>
              <p:cNvSpPr txBox="1">
                <a:spLocks noChangeArrowheads="1"/>
              </p:cNvSpPr>
              <p:nvPr/>
            </p:nvSpPr>
            <p:spPr bwMode="auto">
              <a:xfrm>
                <a:off x="7752953" y="5433395"/>
                <a:ext cx="127818" cy="189012"/>
              </a:xfrm>
              <a:prstGeom prst="rect">
                <a:avLst/>
              </a:prstGeom>
              <a:noFill/>
              <a:ln w="9525">
                <a:noFill/>
                <a:miter lim="800000"/>
                <a:headEnd/>
                <a:tailEnd/>
              </a:ln>
            </p:spPr>
            <p:txBody>
              <a:bodyPr wrap="none">
                <a:spAutoFit/>
              </a:bodyPr>
              <a:lstStyle/>
              <a:p>
                <a:endParaRPr lang="zh-CN" altLang="en-US" sz="1400">
                  <a:solidFill>
                    <a:schemeClr val="bg1"/>
                  </a:solidFill>
                  <a:latin typeface="微软雅黑" pitchFamily="34" charset="-122"/>
                  <a:ea typeface="微软雅黑" pitchFamily="34" charset="-122"/>
                </a:endParaRPr>
              </a:p>
            </p:txBody>
          </p:sp>
        </p:grpSp>
        <p:sp>
          <p:nvSpPr>
            <p:cNvPr id="17454" name="TextBox 19"/>
            <p:cNvSpPr txBox="1">
              <a:spLocks noChangeArrowheads="1"/>
            </p:cNvSpPr>
            <p:nvPr/>
          </p:nvSpPr>
          <p:spPr bwMode="auto">
            <a:xfrm>
              <a:off x="4575972" y="4061404"/>
              <a:ext cx="166837" cy="234241"/>
            </a:xfrm>
            <a:prstGeom prst="rect">
              <a:avLst/>
            </a:prstGeom>
            <a:noFill/>
            <a:ln w="9525">
              <a:noFill/>
              <a:miter lim="800000"/>
              <a:headEnd/>
              <a:tailEnd/>
            </a:ln>
          </p:spPr>
          <p:txBody>
            <a:bodyPr wrap="none">
              <a:spAutoFit/>
            </a:bodyPr>
            <a:lstStyle/>
            <a:p>
              <a:endParaRPr lang="zh-CN" altLang="en-US" sz="1400">
                <a:solidFill>
                  <a:schemeClr val="bg1"/>
                </a:solidFill>
                <a:latin typeface="微软雅黑" pitchFamily="34" charset="-122"/>
                <a:ea typeface="微软雅黑" pitchFamily="34" charset="-122"/>
              </a:endParaRPr>
            </a:p>
          </p:txBody>
        </p:sp>
        <p:sp>
          <p:nvSpPr>
            <p:cNvPr id="17446" name="TextBox 19"/>
            <p:cNvSpPr txBox="1">
              <a:spLocks noChangeArrowheads="1"/>
            </p:cNvSpPr>
            <p:nvPr/>
          </p:nvSpPr>
          <p:spPr bwMode="auto">
            <a:xfrm>
              <a:off x="4575972" y="4765019"/>
              <a:ext cx="166837" cy="234241"/>
            </a:xfrm>
            <a:prstGeom prst="rect">
              <a:avLst/>
            </a:prstGeom>
            <a:noFill/>
            <a:ln w="9525">
              <a:noFill/>
              <a:miter lim="800000"/>
              <a:headEnd/>
              <a:tailEnd/>
            </a:ln>
          </p:spPr>
          <p:txBody>
            <a:bodyPr wrap="none">
              <a:spAutoFit/>
            </a:bodyPr>
            <a:lstStyle/>
            <a:p>
              <a:endParaRPr lang="zh-CN" altLang="en-US" sz="1400">
                <a:solidFill>
                  <a:schemeClr val="bg1"/>
                </a:solidFill>
                <a:latin typeface="微软雅黑" pitchFamily="34" charset="-122"/>
                <a:ea typeface="微软雅黑" pitchFamily="34" charset="-122"/>
              </a:endParaRPr>
            </a:p>
          </p:txBody>
        </p:sp>
        <p:sp>
          <p:nvSpPr>
            <p:cNvPr id="17438" name="TextBox 19"/>
            <p:cNvSpPr txBox="1">
              <a:spLocks noChangeArrowheads="1"/>
            </p:cNvSpPr>
            <p:nvPr/>
          </p:nvSpPr>
          <p:spPr bwMode="auto">
            <a:xfrm>
              <a:off x="4575972" y="5468634"/>
              <a:ext cx="166837" cy="234241"/>
            </a:xfrm>
            <a:prstGeom prst="rect">
              <a:avLst/>
            </a:prstGeom>
            <a:noFill/>
            <a:ln w="9525">
              <a:noFill/>
              <a:miter lim="800000"/>
              <a:headEnd/>
              <a:tailEnd/>
            </a:ln>
          </p:spPr>
          <p:txBody>
            <a:bodyPr wrap="none">
              <a:spAutoFit/>
            </a:bodyPr>
            <a:lstStyle/>
            <a:p>
              <a:endParaRPr lang="zh-CN" altLang="en-US" sz="1400">
                <a:solidFill>
                  <a:schemeClr val="bg1"/>
                </a:solidFill>
                <a:latin typeface="微软雅黑" pitchFamily="34" charset="-122"/>
                <a:ea typeface="微软雅黑" pitchFamily="34" charset="-122"/>
              </a:endParaRPr>
            </a:p>
          </p:txBody>
        </p:sp>
      </p:grpSp>
      <p:sp>
        <p:nvSpPr>
          <p:cNvPr id="5" name="矩形 4"/>
          <p:cNvSpPr/>
          <p:nvPr/>
        </p:nvSpPr>
        <p:spPr>
          <a:xfrm>
            <a:off x="-96838" y="260350"/>
            <a:ext cx="12384088" cy="50482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150" name="矩形 149"/>
          <p:cNvSpPr/>
          <p:nvPr/>
        </p:nvSpPr>
        <p:spPr>
          <a:xfrm>
            <a:off x="-169863" y="6151563"/>
            <a:ext cx="12530138" cy="7064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7414" name="组合 11"/>
          <p:cNvGrpSpPr>
            <a:grpSpLocks/>
          </p:cNvGrpSpPr>
          <p:nvPr/>
        </p:nvGrpSpPr>
        <p:grpSpPr bwMode="auto">
          <a:xfrm>
            <a:off x="911225" y="0"/>
            <a:ext cx="2732088" cy="1268413"/>
            <a:chOff x="1919253" y="0"/>
            <a:chExt cx="2731926" cy="1268760"/>
          </a:xfrm>
        </p:grpSpPr>
        <p:sp>
          <p:nvSpPr>
            <p:cNvPr id="136" name="矩形 1"/>
            <p:cNvSpPr/>
            <p:nvPr/>
          </p:nvSpPr>
          <p:spPr>
            <a:xfrm>
              <a:off x="1919253" y="71458"/>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矩形 1"/>
            <p:cNvSpPr/>
            <p:nvPr/>
          </p:nvSpPr>
          <p:spPr>
            <a:xfrm>
              <a:off x="1919253" y="0"/>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cxnSp>
        <p:nvCxnSpPr>
          <p:cNvPr id="35" name="直接连接符 34"/>
          <p:cNvCxnSpPr/>
          <p:nvPr/>
        </p:nvCxnSpPr>
        <p:spPr>
          <a:xfrm>
            <a:off x="915988" y="260350"/>
            <a:ext cx="28035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14400" y="765175"/>
            <a:ext cx="27320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417" name="TextBox 59"/>
          <p:cNvSpPr>
            <a:spLocks noChangeArrowheads="1"/>
          </p:cNvSpPr>
          <p:nvPr/>
        </p:nvSpPr>
        <p:spPr bwMode="auto">
          <a:xfrm flipH="1">
            <a:off x="779463" y="303213"/>
            <a:ext cx="2940050" cy="461962"/>
          </a:xfrm>
          <a:prstGeom prst="rect">
            <a:avLst/>
          </a:prstGeom>
          <a:noFill/>
          <a:ln w="9525">
            <a:noFill/>
            <a:miter lim="800000"/>
            <a:headEnd/>
            <a:tailEnd/>
          </a:ln>
        </p:spPr>
        <p:txBody>
          <a:bodyPr>
            <a:spAutoFit/>
          </a:bodyPr>
          <a:lstStyle/>
          <a:p>
            <a:pPr algn="ctr" eaLnBrk="0" hangingPunct="0"/>
            <a:r>
              <a:rPr lang="zh-CN" altLang="en-US" sz="2400" dirty="0" smtClean="0">
                <a:solidFill>
                  <a:schemeClr val="bg1"/>
                </a:solidFill>
                <a:latin typeface="微软雅黑" pitchFamily="34" charset="-122"/>
                <a:ea typeface="微软雅黑" pitchFamily="34" charset="-122"/>
                <a:sym typeface="方正兰亭黑_GBK"/>
              </a:rPr>
              <a:t>目      录</a:t>
            </a:r>
            <a:endParaRPr lang="en-US" altLang="zh-CN" sz="2400" dirty="0">
              <a:solidFill>
                <a:schemeClr val="bg1"/>
              </a:solidFill>
              <a:latin typeface="Arial Unicode MS"/>
              <a:ea typeface="Arial Unicode MS"/>
              <a:cs typeface="Arial Unicode MS"/>
              <a:sym typeface="方正兰亭黑_GBK"/>
            </a:endParaRPr>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4" name="组合 3"/>
          <p:cNvGrpSpPr/>
          <p:nvPr/>
        </p:nvGrpSpPr>
        <p:grpSpPr>
          <a:xfrm>
            <a:off x="3646488" y="1862484"/>
            <a:ext cx="3017837" cy="2574628"/>
            <a:chOff x="3646488" y="1171575"/>
            <a:chExt cx="3017837" cy="2574628"/>
          </a:xfrm>
        </p:grpSpPr>
        <p:sp>
          <p:nvSpPr>
            <p:cNvPr id="52" name="TextBox 51"/>
            <p:cNvSpPr txBox="1">
              <a:spLocks noChangeArrowheads="1"/>
            </p:cNvSpPr>
            <p:nvPr/>
          </p:nvSpPr>
          <p:spPr bwMode="auto">
            <a:xfrm>
              <a:off x="3748088" y="1171575"/>
              <a:ext cx="2598836" cy="461665"/>
            </a:xfrm>
            <a:prstGeom prst="rect">
              <a:avLst/>
            </a:prstGeom>
            <a:noFill/>
            <a:ln w="9525">
              <a:noFill/>
              <a:miter lim="800000"/>
              <a:headEnd/>
              <a:tailEnd/>
            </a:ln>
          </p:spPr>
          <p:txBody>
            <a:bodyPr wrap="square">
              <a:spAutoFit/>
            </a:bodyPr>
            <a:lstStyle/>
            <a:p>
              <a:pPr algn="ctr"/>
              <a:r>
                <a:rPr lang="en-US" altLang="zh-CN" sz="2400" b="1" dirty="0" smtClean="0">
                  <a:solidFill>
                    <a:schemeClr val="bg1"/>
                  </a:solidFill>
                  <a:latin typeface="华文隶书"/>
                  <a:ea typeface="华文隶书"/>
                  <a:cs typeface="华文隶书"/>
                </a:rPr>
                <a:t>      01  </a:t>
              </a:r>
              <a:r>
                <a:rPr lang="zh-CN" altLang="en-US" sz="2400" dirty="0" smtClean="0">
                  <a:solidFill>
                    <a:schemeClr val="bg1"/>
                  </a:solidFill>
                  <a:latin typeface="华文隶书"/>
                  <a:ea typeface="华文隶书"/>
                  <a:cs typeface="华文隶书"/>
                </a:rPr>
                <a:t>课程介绍</a:t>
              </a:r>
              <a:endParaRPr lang="zh-CN" altLang="en-US" sz="2400" b="1" dirty="0">
                <a:solidFill>
                  <a:schemeClr val="bg1"/>
                </a:solidFill>
                <a:latin typeface="华文隶书"/>
                <a:ea typeface="华文隶书"/>
                <a:cs typeface="华文隶书"/>
              </a:endParaRPr>
            </a:p>
          </p:txBody>
        </p:sp>
        <p:sp>
          <p:nvSpPr>
            <p:cNvPr id="137" name="TextBox 136"/>
            <p:cNvSpPr txBox="1">
              <a:spLocks noChangeArrowheads="1"/>
            </p:cNvSpPr>
            <p:nvPr/>
          </p:nvSpPr>
          <p:spPr bwMode="auto">
            <a:xfrm>
              <a:off x="3790975" y="1887538"/>
              <a:ext cx="2808287" cy="461962"/>
            </a:xfrm>
            <a:prstGeom prst="rect">
              <a:avLst/>
            </a:prstGeom>
            <a:noFill/>
            <a:ln w="9525">
              <a:noFill/>
              <a:miter lim="800000"/>
              <a:headEnd/>
              <a:tailEnd/>
            </a:ln>
          </p:spPr>
          <p:txBody>
            <a:bodyPr>
              <a:spAutoFit/>
            </a:bodyPr>
            <a:lstStyle/>
            <a:p>
              <a:pPr algn="ctr"/>
              <a:r>
                <a:rPr lang="en-US" altLang="zh-CN" sz="2400" b="1" dirty="0" smtClean="0">
                  <a:solidFill>
                    <a:schemeClr val="bg1"/>
                  </a:solidFill>
                  <a:latin typeface="华文隶书"/>
                  <a:ea typeface="华文隶书"/>
                  <a:cs typeface="华文隶书"/>
                </a:rPr>
                <a:t>02  </a:t>
              </a:r>
              <a:r>
                <a:rPr lang="zh-CN" altLang="en-US" sz="2400" dirty="0" smtClean="0">
                  <a:solidFill>
                    <a:schemeClr val="bg1"/>
                  </a:solidFill>
                  <a:latin typeface="华文隶书"/>
                  <a:ea typeface="华文隶书"/>
                  <a:cs typeface="华文隶书"/>
                </a:rPr>
                <a:t>教学设计</a:t>
              </a:r>
              <a:endParaRPr lang="zh-CN" altLang="en-US" sz="2400" b="1" dirty="0">
                <a:solidFill>
                  <a:schemeClr val="bg1"/>
                </a:solidFill>
                <a:latin typeface="华文隶书"/>
                <a:ea typeface="华文隶书"/>
                <a:cs typeface="华文隶书"/>
              </a:endParaRPr>
            </a:p>
          </p:txBody>
        </p:sp>
        <p:sp>
          <p:nvSpPr>
            <p:cNvPr id="17422" name="TextBox 169"/>
            <p:cNvSpPr txBox="1">
              <a:spLocks noChangeArrowheads="1"/>
            </p:cNvSpPr>
            <p:nvPr/>
          </p:nvSpPr>
          <p:spPr bwMode="auto">
            <a:xfrm>
              <a:off x="3862389" y="2606675"/>
              <a:ext cx="2593974" cy="461963"/>
            </a:xfrm>
            <a:prstGeom prst="rect">
              <a:avLst/>
            </a:prstGeom>
            <a:noFill/>
            <a:ln w="9525">
              <a:noFill/>
              <a:miter lim="800000"/>
              <a:headEnd/>
              <a:tailEnd/>
            </a:ln>
          </p:spPr>
          <p:txBody>
            <a:bodyPr wrap="square">
              <a:spAutoFit/>
            </a:bodyPr>
            <a:lstStyle/>
            <a:p>
              <a:pPr algn="ctr"/>
              <a:r>
                <a:rPr lang="en-US" altLang="zh-CN" sz="2400" b="1" dirty="0">
                  <a:solidFill>
                    <a:schemeClr val="bg1"/>
                  </a:solidFill>
                  <a:latin typeface="华文隶书"/>
                  <a:ea typeface="华文隶书"/>
                  <a:cs typeface="华文隶书"/>
                </a:rPr>
                <a:t>03  </a:t>
              </a:r>
              <a:r>
                <a:rPr lang="zh-CN" altLang="en-US" sz="2400" dirty="0" smtClean="0">
                  <a:solidFill>
                    <a:schemeClr val="bg1"/>
                  </a:solidFill>
                  <a:latin typeface="华文隶书"/>
                  <a:ea typeface="华文隶书"/>
                  <a:cs typeface="华文隶书"/>
                </a:rPr>
                <a:t>教学过程</a:t>
              </a:r>
              <a:endParaRPr lang="zh-CN" altLang="en-US" sz="2400" b="1" dirty="0">
                <a:solidFill>
                  <a:schemeClr val="bg1"/>
                </a:solidFill>
                <a:latin typeface="华文隶书"/>
                <a:ea typeface="华文隶书"/>
                <a:cs typeface="华文隶书"/>
              </a:endParaRPr>
            </a:p>
          </p:txBody>
        </p:sp>
        <p:sp>
          <p:nvSpPr>
            <p:cNvPr id="171" name="TextBox 170"/>
            <p:cNvSpPr txBox="1">
              <a:spLocks noChangeArrowheads="1"/>
            </p:cNvSpPr>
            <p:nvPr/>
          </p:nvSpPr>
          <p:spPr bwMode="auto">
            <a:xfrm>
              <a:off x="3646488" y="3284538"/>
              <a:ext cx="3017837" cy="461665"/>
            </a:xfrm>
            <a:prstGeom prst="rect">
              <a:avLst/>
            </a:prstGeom>
            <a:noFill/>
            <a:ln w="9525">
              <a:noFill/>
              <a:miter lim="800000"/>
              <a:headEnd/>
              <a:tailEnd/>
            </a:ln>
          </p:spPr>
          <p:txBody>
            <a:bodyPr>
              <a:spAutoFit/>
            </a:bodyPr>
            <a:lstStyle/>
            <a:p>
              <a:pPr algn="ctr"/>
              <a:r>
                <a:rPr lang="en-US" altLang="zh-CN" sz="2400" b="1" dirty="0" smtClean="0">
                  <a:solidFill>
                    <a:schemeClr val="bg1"/>
                  </a:solidFill>
                  <a:latin typeface="华文隶书"/>
                  <a:ea typeface="华文隶书"/>
                  <a:cs typeface="华文隶书"/>
                </a:rPr>
                <a:t>    04  </a:t>
              </a:r>
              <a:r>
                <a:rPr lang="zh-CN" altLang="en-US" sz="2400" dirty="0" smtClean="0">
                  <a:solidFill>
                    <a:schemeClr val="bg1"/>
                  </a:solidFill>
                  <a:latin typeface="华文隶书"/>
                  <a:ea typeface="华文隶书"/>
                  <a:cs typeface="华文隶书"/>
                </a:rPr>
                <a:t>重点和难点</a:t>
              </a:r>
              <a:endParaRPr lang="zh-CN" altLang="en-US" sz="2400" b="1" dirty="0">
                <a:solidFill>
                  <a:schemeClr val="bg1"/>
                </a:solidFill>
                <a:latin typeface="华文隶书"/>
                <a:ea typeface="华文隶书"/>
                <a:cs typeface="华文隶书"/>
              </a:endParaRPr>
            </a:p>
          </p:txBody>
        </p:sp>
      </p:grpSp>
      <p:pic>
        <p:nvPicPr>
          <p:cNvPr id="76" name="图片 75"/>
          <p:cNvPicPr>
            <a:picLocks noChangeAspect="1"/>
          </p:cNvPicPr>
          <p:nvPr/>
        </p:nvPicPr>
        <p:blipFill>
          <a:blip r:embed="rId4"/>
          <a:srcRect/>
          <a:stretch>
            <a:fillRect/>
          </a:stretch>
        </p:blipFill>
        <p:spPr bwMode="auto">
          <a:xfrm>
            <a:off x="10775950" y="260350"/>
            <a:ext cx="1079500" cy="1081088"/>
          </a:xfrm>
          <a:prstGeom prst="rect">
            <a:avLst/>
          </a:prstGeom>
          <a:noFill/>
          <a:ln w="9525">
            <a:noFill/>
            <a:miter lim="800000"/>
            <a:headEnd/>
            <a:tailEnd/>
          </a:ln>
        </p:spPr>
      </p:pic>
      <p:sp>
        <p:nvSpPr>
          <p:cNvPr id="3" name="矩形 2"/>
          <p:cNvSpPr/>
          <p:nvPr/>
        </p:nvSpPr>
        <p:spPr>
          <a:xfrm>
            <a:off x="5807174" y="6309320"/>
            <a:ext cx="539750"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spTree>
    <p:extLst>
      <p:ext uri="{BB962C8B-B14F-4D97-AF65-F5344CB8AC3E}">
        <p14:creationId xmlns:p14="http://schemas.microsoft.com/office/powerpoint/2010/main" val="2331023581"/>
      </p:ext>
    </p:extLst>
  </p:cSld>
  <p:clrMapOvr>
    <a:masterClrMapping/>
  </p:clrMapOvr>
  <p:transition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anim calcmode="lin" valueType="num">
                                      <p:cBhvr>
                                        <p:cTn id="8" dur="500" fill="hold"/>
                                        <p:tgtEl>
                                          <p:spTgt spid="76"/>
                                        </p:tgtEl>
                                        <p:attrNameLst>
                                          <p:attrName>ppt_w</p:attrName>
                                        </p:attrNameLst>
                                      </p:cBhvr>
                                      <p:tavLst>
                                        <p:tav tm="0" fmla="#ppt_w*sin(2.5*pi*$)">
                                          <p:val>
                                            <p:fltVal val="0"/>
                                          </p:val>
                                        </p:tav>
                                        <p:tav tm="100000">
                                          <p:val>
                                            <p:fltVal val="1"/>
                                          </p:val>
                                        </p:tav>
                                      </p:tavLst>
                                    </p:anim>
                                    <p:anim calcmode="lin" valueType="num">
                                      <p:cBhvr>
                                        <p:cTn id="9" dur="500" fill="hold"/>
                                        <p:tgtEl>
                                          <p:spTgt spid="76"/>
                                        </p:tgtEl>
                                        <p:attrNameLst>
                                          <p:attrName>ppt_h</p:attrName>
                                        </p:attrNameLst>
                                      </p:cBhvr>
                                      <p:tavLst>
                                        <p:tav tm="0">
                                          <p:val>
                                            <p:strVal val="#ppt_h"/>
                                          </p:val>
                                        </p:tav>
                                        <p:tav tm="100000">
                                          <p:val>
                                            <p:strVal val="#ppt_h"/>
                                          </p:val>
                                        </p:tav>
                                      </p:tavLst>
                                    </p:anim>
                                  </p:childTnLst>
                                </p:cTn>
                              </p:par>
                              <p:par>
                                <p:cTn id="10" presetID="2" presetClass="entr" presetSubtype="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 name="矩形 149"/>
          <p:cNvSpPr/>
          <p:nvPr/>
        </p:nvSpPr>
        <p:spPr>
          <a:xfrm>
            <a:off x="-65088" y="6308725"/>
            <a:ext cx="12317413" cy="3540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396038"/>
            <a:ext cx="12349163" cy="561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9" name="TextBox 8"/>
          <p:cNvSpPr txBox="1">
            <a:spLocks noChangeArrowheads="1"/>
          </p:cNvSpPr>
          <p:nvPr/>
        </p:nvSpPr>
        <p:spPr bwMode="auto">
          <a:xfrm rot="-5400000">
            <a:off x="8727281" y="2080419"/>
            <a:ext cx="461963" cy="5311775"/>
          </a:xfrm>
          <a:prstGeom prst="rect">
            <a:avLst/>
          </a:prstGeom>
          <a:solidFill>
            <a:schemeClr val="bg1"/>
          </a:solidFill>
          <a:ln w="9525">
            <a:noFill/>
            <a:miter lim="800000"/>
            <a:headEnd/>
            <a:tailEnd/>
          </a:ln>
        </p:spPr>
        <p:txBody>
          <a:bodyPr vert="eaVert" anchor="b">
            <a:spAutoFit/>
          </a:bodyPr>
          <a:lstStyle/>
          <a:p>
            <a:r>
              <a:rPr lang="en-US" altLang="zh-CN">
                <a:solidFill>
                  <a:srgbClr val="C00000"/>
                </a:solidFill>
                <a:latin typeface="黑体" pitchFamily="49" charset="-122"/>
                <a:ea typeface="黑体" pitchFamily="49" charset="-122"/>
              </a:rPr>
              <a:t>《GB 50210-2018</a:t>
            </a:r>
            <a:r>
              <a:rPr lang="zh-CN" altLang="en-US">
                <a:solidFill>
                  <a:srgbClr val="C00000"/>
                </a:solidFill>
                <a:latin typeface="黑体" pitchFamily="49" charset="-122"/>
                <a:ea typeface="黑体" pitchFamily="49" charset="-122"/>
              </a:rPr>
              <a:t>建筑装饰装修工程质量验收标准</a:t>
            </a:r>
            <a:r>
              <a:rPr lang="en-US" altLang="zh-CN">
                <a:solidFill>
                  <a:srgbClr val="C00000"/>
                </a:solidFill>
                <a:latin typeface="黑体" pitchFamily="49" charset="-122"/>
                <a:ea typeface="黑体" pitchFamily="49" charset="-122"/>
              </a:rPr>
              <a:t>》</a:t>
            </a:r>
            <a:endParaRPr lang="zh-CN" altLang="en-US">
              <a:solidFill>
                <a:srgbClr val="C00000"/>
              </a:solidFill>
              <a:latin typeface="黑体" pitchFamily="49" charset="-122"/>
              <a:ea typeface="黑体" pitchFamily="49" charset="-122"/>
            </a:endParaRPr>
          </a:p>
        </p:txBody>
      </p:sp>
      <p:sp>
        <p:nvSpPr>
          <p:cNvPr id="96" name="TextBox 95"/>
          <p:cNvSpPr txBox="1">
            <a:spLocks noChangeArrowheads="1"/>
          </p:cNvSpPr>
          <p:nvPr/>
        </p:nvSpPr>
        <p:spPr bwMode="auto">
          <a:xfrm rot="-5400000">
            <a:off x="8483600" y="1787525"/>
            <a:ext cx="461963" cy="4824413"/>
          </a:xfrm>
          <a:prstGeom prst="rect">
            <a:avLst/>
          </a:prstGeom>
          <a:noFill/>
          <a:ln w="9525">
            <a:noFill/>
            <a:miter lim="800000"/>
            <a:headEnd/>
            <a:tailEnd/>
          </a:ln>
        </p:spPr>
        <p:txBody>
          <a:bodyPr vert="eaVert">
            <a:spAutoFit/>
          </a:bodyPr>
          <a:lstStyle/>
          <a:p>
            <a:r>
              <a:rPr lang="en-US" altLang="zh-CN">
                <a:solidFill>
                  <a:srgbClr val="C00000"/>
                </a:solidFill>
                <a:latin typeface="黑体" pitchFamily="49" charset="-122"/>
                <a:ea typeface="黑体" pitchFamily="49" charset="-122"/>
              </a:rPr>
              <a:t>《JGJ/T 315-2016</a:t>
            </a:r>
            <a:r>
              <a:rPr lang="zh-CN" altLang="en-US">
                <a:solidFill>
                  <a:srgbClr val="C00000"/>
                </a:solidFill>
                <a:latin typeface="黑体" pitchFamily="49" charset="-122"/>
                <a:ea typeface="黑体" pitchFamily="49" charset="-122"/>
              </a:rPr>
              <a:t>建筑装饰装修职业技能标准</a:t>
            </a:r>
            <a:r>
              <a:rPr lang="en-US" altLang="zh-CN">
                <a:solidFill>
                  <a:srgbClr val="C00000"/>
                </a:solidFill>
                <a:latin typeface="黑体" pitchFamily="49" charset="-122"/>
                <a:ea typeface="黑体" pitchFamily="49" charset="-122"/>
              </a:rPr>
              <a:t>》</a:t>
            </a:r>
            <a:endParaRPr lang="zh-CN" altLang="en-US">
              <a:solidFill>
                <a:srgbClr val="C00000"/>
              </a:solidFill>
              <a:latin typeface="黑体" pitchFamily="49" charset="-122"/>
              <a:ea typeface="黑体" pitchFamily="49" charset="-122"/>
            </a:endParaRPr>
          </a:p>
        </p:txBody>
      </p:sp>
      <p:sp>
        <p:nvSpPr>
          <p:cNvPr id="21" name="矩形 20"/>
          <p:cNvSpPr/>
          <p:nvPr/>
        </p:nvSpPr>
        <p:spPr>
          <a:xfrm>
            <a:off x="6092264" y="6381328"/>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21</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sp>
        <p:nvSpPr>
          <p:cNvPr id="34" name="TextBox 33"/>
          <p:cNvSpPr txBox="1">
            <a:spLocks noChangeArrowheads="1"/>
          </p:cNvSpPr>
          <p:nvPr/>
        </p:nvSpPr>
        <p:spPr bwMode="auto">
          <a:xfrm rot="-5400000">
            <a:off x="8485187" y="1249363"/>
            <a:ext cx="461963" cy="4827588"/>
          </a:xfrm>
          <a:prstGeom prst="rect">
            <a:avLst/>
          </a:prstGeom>
          <a:solidFill>
            <a:schemeClr val="bg1"/>
          </a:solidFill>
          <a:ln w="9525">
            <a:noFill/>
            <a:miter lim="800000"/>
            <a:headEnd/>
            <a:tailEnd/>
          </a:ln>
        </p:spPr>
        <p:txBody>
          <a:bodyPr vert="eaVert" anchor="b">
            <a:spAutoFit/>
          </a:bodyPr>
          <a:lstStyle/>
          <a:p>
            <a:r>
              <a:rPr lang="en-US" altLang="zh-CN">
                <a:solidFill>
                  <a:srgbClr val="C00000"/>
                </a:solidFill>
                <a:latin typeface="黑体" pitchFamily="49" charset="-122"/>
                <a:ea typeface="黑体" pitchFamily="49" charset="-122"/>
              </a:rPr>
              <a:t>《GB 50327-2001</a:t>
            </a:r>
            <a:r>
              <a:rPr lang="zh-CN" altLang="en-US">
                <a:solidFill>
                  <a:srgbClr val="C00000"/>
                </a:solidFill>
                <a:latin typeface="黑体" pitchFamily="49" charset="-122"/>
                <a:ea typeface="黑体" pitchFamily="49" charset="-122"/>
              </a:rPr>
              <a:t>住宅装饰装修工程施工规范</a:t>
            </a:r>
            <a:r>
              <a:rPr lang="en-US" altLang="zh-CN">
                <a:solidFill>
                  <a:srgbClr val="C00000"/>
                </a:solidFill>
                <a:latin typeface="黑体" pitchFamily="49" charset="-122"/>
                <a:ea typeface="黑体" pitchFamily="49" charset="-122"/>
              </a:rPr>
              <a:t>》</a:t>
            </a:r>
            <a:endParaRPr lang="zh-CN" altLang="en-US">
              <a:solidFill>
                <a:srgbClr val="C00000"/>
              </a:solidFill>
              <a:latin typeface="黑体" pitchFamily="49" charset="-122"/>
              <a:ea typeface="黑体" pitchFamily="49" charset="-122"/>
            </a:endParaRPr>
          </a:p>
        </p:txBody>
      </p:sp>
      <p:pic>
        <p:nvPicPr>
          <p:cNvPr id="54287" name="Picture 23"/>
          <p:cNvPicPr>
            <a:picLocks noChangeAspect="1" noChangeArrowheads="1"/>
          </p:cNvPicPr>
          <p:nvPr/>
        </p:nvPicPr>
        <p:blipFill>
          <a:blip r:embed="rId3"/>
          <a:srcRect/>
          <a:stretch>
            <a:fillRect/>
          </a:stretch>
        </p:blipFill>
        <p:spPr bwMode="auto">
          <a:xfrm>
            <a:off x="1492250" y="1254125"/>
            <a:ext cx="4391025" cy="4397375"/>
          </a:xfrm>
          <a:prstGeom prst="rect">
            <a:avLst/>
          </a:prstGeom>
          <a:noFill/>
          <a:ln w="9525">
            <a:noFill/>
            <a:miter lim="800000"/>
            <a:headEnd/>
            <a:tailEnd/>
          </a:ln>
        </p:spPr>
      </p:pic>
      <p:sp>
        <p:nvSpPr>
          <p:cNvPr id="22" name="TextBox 21"/>
          <p:cNvSpPr txBox="1"/>
          <p:nvPr/>
        </p:nvSpPr>
        <p:spPr>
          <a:xfrm>
            <a:off x="7607375" y="620688"/>
            <a:ext cx="3520320" cy="707886"/>
          </a:xfrm>
          <a:prstGeom prst="rect">
            <a:avLst/>
          </a:prstGeom>
          <a:noFill/>
        </p:spPr>
        <p:txBody>
          <a:bodyPr wrap="square" rtlCol="0">
            <a:spAutoFit/>
          </a:bodyPr>
          <a:lstStyle/>
          <a:p>
            <a:r>
              <a:rPr lang="zh-CN" altLang="en-US" sz="4000" dirty="0" smtClean="0">
                <a:solidFill>
                  <a:schemeClr val="tx2"/>
                </a:solidFill>
                <a:latin typeface="华文隶书" pitchFamily="2" charset="-122"/>
                <a:ea typeface="华文隶书" pitchFamily="2" charset="-122"/>
              </a:rPr>
              <a:t>任务背景资料</a:t>
            </a:r>
            <a:endParaRPr lang="zh-CN" altLang="en-US" sz="4000" dirty="0">
              <a:solidFill>
                <a:schemeClr val="tx2"/>
              </a:solidFill>
              <a:latin typeface="华文隶书" pitchFamily="2" charset="-122"/>
              <a:ea typeface="华文隶书" pitchFamily="2" charset="-122"/>
            </a:endParaRPr>
          </a:p>
        </p:txBody>
      </p:sp>
      <p:grpSp>
        <p:nvGrpSpPr>
          <p:cNvPr id="18" name="组合 17"/>
          <p:cNvGrpSpPr>
            <a:grpSpLocks/>
          </p:cNvGrpSpPr>
          <p:nvPr/>
        </p:nvGrpSpPr>
        <p:grpSpPr bwMode="auto">
          <a:xfrm>
            <a:off x="0" y="44450"/>
            <a:ext cx="12190413" cy="400050"/>
            <a:chOff x="0" y="44624"/>
            <a:chExt cx="12190486" cy="400110"/>
          </a:xfrm>
        </p:grpSpPr>
        <p:sp>
          <p:nvSpPr>
            <p:cNvPr id="19" name="矩形 18"/>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20"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23"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4"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25"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extLst>
      <p:ext uri="{BB962C8B-B14F-4D97-AF65-F5344CB8AC3E}">
        <p14:creationId xmlns:p14="http://schemas.microsoft.com/office/powerpoint/2010/main" val="216663037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1+#ppt_w/2"/>
                                          </p:val>
                                        </p:tav>
                                        <p:tav tm="100000">
                                          <p:val>
                                            <p:strVal val="#ppt_x"/>
                                          </p:val>
                                        </p:tav>
                                      </p:tavLst>
                                    </p:anim>
                                    <p:anim calcmode="lin" valueType="num">
                                      <p:cBhvr additive="base">
                                        <p:cTn id="8" dur="500" fill="hold"/>
                                        <p:tgtEl>
                                          <p:spTgt spid="9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iterate type="lt">
                                    <p:tmPct val="0"/>
                                  </p:iterate>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6" grpId="0"/>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矩形 45"/>
          <p:cNvSpPr/>
          <p:nvPr/>
        </p:nvSpPr>
        <p:spPr>
          <a:xfrm>
            <a:off x="5720138" y="5877272"/>
            <a:ext cx="879718" cy="523220"/>
          </a:xfrm>
          <a:prstGeom prst="rect">
            <a:avLst/>
          </a:prstGeom>
        </p:spPr>
        <p:txBody>
          <a:bodyPr wrap="square">
            <a:spAutoFit/>
          </a:bodyPr>
          <a:lstStyle/>
          <a:p>
            <a:pPr algn="ctr"/>
            <a:r>
              <a:rPr lang="en-US" altLang="zh-CN" sz="2800" b="1" spc="50" dirty="0">
                <a:ln w="13500">
                  <a:solidFill>
                    <a:schemeClr val="accent1">
                      <a:shade val="2500"/>
                      <a:alpha val="6500"/>
                    </a:schemeClr>
                  </a:solidFill>
                  <a:prstDash val="solid"/>
                </a:ln>
                <a:solidFill>
                  <a:schemeClr val="tx2">
                    <a:alpha val="95000"/>
                  </a:schemeClr>
                </a:solidFill>
              </a:rPr>
              <a:t>7</a:t>
            </a:r>
            <a:endParaRPr lang="zh-CN" altLang="en-US" sz="2800" b="1" spc="50" dirty="0">
              <a:ln w="13500">
                <a:solidFill>
                  <a:schemeClr val="accent1">
                    <a:shade val="2500"/>
                    <a:alpha val="6500"/>
                  </a:schemeClr>
                </a:solidFill>
                <a:prstDash val="solid"/>
              </a:ln>
              <a:solidFill>
                <a:schemeClr val="tx2">
                  <a:alpha val="95000"/>
                </a:schemeClr>
              </a:solidFill>
            </a:endParaRPr>
          </a:p>
        </p:txBody>
      </p:sp>
      <p:sp>
        <p:nvSpPr>
          <p:cNvPr id="2" name="TextBox 1"/>
          <p:cNvSpPr txBox="1"/>
          <p:nvPr/>
        </p:nvSpPr>
        <p:spPr>
          <a:xfrm>
            <a:off x="8903518" y="4077072"/>
            <a:ext cx="3491533" cy="461665"/>
          </a:xfrm>
          <a:prstGeom prst="rect">
            <a:avLst/>
          </a:prstGeom>
          <a:noFill/>
        </p:spPr>
        <p:txBody>
          <a:bodyPr wrap="square" rtlCol="0">
            <a:spAutoFit/>
          </a:bodyPr>
          <a:lstStyle/>
          <a:p>
            <a:r>
              <a:rPr lang="zh-CN" altLang="en-US" sz="2400" dirty="0" smtClean="0">
                <a:solidFill>
                  <a:schemeClr val="bg1">
                    <a:lumMod val="65000"/>
                  </a:schemeClr>
                </a:solidFill>
                <a:latin typeface="华文隶书" pitchFamily="2" charset="-122"/>
                <a:ea typeface="华文隶书" pitchFamily="2" charset="-122"/>
              </a:rPr>
              <a:t>经理</a:t>
            </a:r>
            <a:r>
              <a:rPr lang="zh-CN" altLang="en-US" sz="2400" dirty="0">
                <a:solidFill>
                  <a:schemeClr val="bg1">
                    <a:lumMod val="65000"/>
                  </a:schemeClr>
                </a:solidFill>
                <a:latin typeface="华文隶书" pitchFamily="2" charset="-122"/>
                <a:ea typeface="华文隶书" pitchFamily="2" charset="-122"/>
              </a:rPr>
              <a:t>室</a:t>
            </a:r>
            <a:r>
              <a:rPr lang="zh-CN" altLang="en-US" sz="2400" dirty="0" smtClean="0">
                <a:solidFill>
                  <a:schemeClr val="bg1">
                    <a:lumMod val="65000"/>
                  </a:schemeClr>
                </a:solidFill>
                <a:latin typeface="华文隶书" pitchFamily="2" charset="-122"/>
                <a:ea typeface="华文隶书" pitchFamily="2" charset="-122"/>
              </a:rPr>
              <a:t>室内设计效果图</a:t>
            </a:r>
            <a:endParaRPr lang="zh-CN" altLang="en-US" sz="2400" dirty="0">
              <a:solidFill>
                <a:schemeClr val="bg1">
                  <a:lumMod val="65000"/>
                </a:schemeClr>
              </a:solidFill>
              <a:latin typeface="华文隶书" pitchFamily="2" charset="-122"/>
              <a:ea typeface="华文隶书" pitchFamily="2" charset="-122"/>
            </a:endParaRPr>
          </a:p>
        </p:txBody>
      </p:sp>
      <p:grpSp>
        <p:nvGrpSpPr>
          <p:cNvPr id="5" name="组合 4"/>
          <p:cNvGrpSpPr/>
          <p:nvPr/>
        </p:nvGrpSpPr>
        <p:grpSpPr>
          <a:xfrm>
            <a:off x="4882605" y="113339"/>
            <a:ext cx="7200900" cy="3987800"/>
            <a:chOff x="4367014" y="2276872"/>
            <a:chExt cx="7200900" cy="398780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014" y="2276872"/>
              <a:ext cx="7200900" cy="3987800"/>
            </a:xfrm>
            <a:prstGeom prst="rect">
              <a:avLst/>
            </a:prstGeom>
          </p:spPr>
        </p:pic>
        <p:sp>
          <p:nvSpPr>
            <p:cNvPr id="4" name="椭圆 3"/>
            <p:cNvSpPr/>
            <p:nvPr/>
          </p:nvSpPr>
          <p:spPr>
            <a:xfrm>
              <a:off x="6006372" y="2731569"/>
              <a:ext cx="428892" cy="432048"/>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椭圆 21"/>
            <p:cNvSpPr/>
            <p:nvPr/>
          </p:nvSpPr>
          <p:spPr>
            <a:xfrm>
              <a:off x="6359623" y="3573016"/>
              <a:ext cx="428892" cy="432048"/>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椭圆 22"/>
            <p:cNvSpPr/>
            <p:nvPr/>
          </p:nvSpPr>
          <p:spPr>
            <a:xfrm>
              <a:off x="10271670" y="2348880"/>
              <a:ext cx="428892" cy="432048"/>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334565" y="6453336"/>
            <a:ext cx="11881321" cy="432048"/>
            <a:chOff x="334565" y="6453336"/>
            <a:chExt cx="11881321" cy="432048"/>
          </a:xfrm>
        </p:grpSpPr>
        <p:sp>
          <p:nvSpPr>
            <p:cNvPr id="51" name="矩形 50"/>
            <p:cNvSpPr/>
            <p:nvPr/>
          </p:nvSpPr>
          <p:spPr bwMode="auto">
            <a:xfrm>
              <a:off x="334565" y="6453336"/>
              <a:ext cx="11881321" cy="43204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52" name="TextBox 59"/>
            <p:cNvSpPr>
              <a:spLocks noChangeArrowheads="1"/>
            </p:cNvSpPr>
            <p:nvPr/>
          </p:nvSpPr>
          <p:spPr bwMode="auto">
            <a:xfrm flipH="1">
              <a:off x="379822" y="6453336"/>
              <a:ext cx="902333" cy="400110"/>
            </a:xfrm>
            <a:prstGeom prst="rect">
              <a:avLst/>
            </a:prstGeom>
            <a:solidFill>
              <a:schemeClr val="accent6">
                <a:lumMod val="75000"/>
              </a:schemeClr>
            </a:solidFill>
            <a:ln w="9525">
              <a:noFill/>
              <a:miter lim="800000"/>
              <a:headEnd/>
              <a:tailEnd/>
            </a:ln>
          </p:spPr>
          <p:txBody>
            <a:bodyPr wrap="square">
              <a:spAutoFit/>
            </a:bodyPr>
            <a:lstStyle/>
            <a:p>
              <a:pPr algn="ctr" eaLnBrk="0" hangingPunct="0"/>
              <a:r>
                <a:rPr lang="zh-CN" altLang="en-US" sz="2000" dirty="0">
                  <a:solidFill>
                    <a:schemeClr val="bg1"/>
                  </a:solidFill>
                  <a:latin typeface="微软雅黑" pitchFamily="34" charset="-122"/>
                  <a:ea typeface="微软雅黑" pitchFamily="34" charset="-122"/>
                  <a:sym typeface="方正兰亭黑_GBK"/>
                </a:rPr>
                <a:t>导</a:t>
              </a:r>
              <a:r>
                <a:rPr lang="zh-CN" altLang="en-US" sz="2000" dirty="0" smtClean="0">
                  <a:solidFill>
                    <a:schemeClr val="bg1"/>
                  </a:solidFill>
                  <a:latin typeface="微软雅黑" pitchFamily="34" charset="-122"/>
                  <a:ea typeface="微软雅黑" pitchFamily="34" charset="-122"/>
                  <a:sym typeface="方正兰亭黑_GBK"/>
                </a:rPr>
                <a:t>入</a:t>
              </a:r>
              <a:endParaRPr lang="en-US" altLang="zh-CN" sz="2000" dirty="0">
                <a:solidFill>
                  <a:schemeClr val="bg1"/>
                </a:solidFill>
                <a:latin typeface="Arial Unicode MS"/>
                <a:ea typeface="Arial Unicode MS"/>
                <a:cs typeface="Arial Unicode MS"/>
                <a:sym typeface="方正兰亭黑_GBK"/>
              </a:endParaRPr>
            </a:p>
          </p:txBody>
        </p:sp>
        <p:sp>
          <p:nvSpPr>
            <p:cNvPr id="53" name="TextBox 59"/>
            <p:cNvSpPr>
              <a:spLocks noChangeArrowheads="1"/>
            </p:cNvSpPr>
            <p:nvPr/>
          </p:nvSpPr>
          <p:spPr bwMode="auto">
            <a:xfrm flipH="1">
              <a:off x="1443259" y="6453336"/>
              <a:ext cx="1511056" cy="400110"/>
            </a:xfrm>
            <a:prstGeom prst="rect">
              <a:avLst/>
            </a:prstGeom>
            <a:solidFill>
              <a:schemeClr val="accent6">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rPr>
                <a:t>步骤</a:t>
              </a:r>
              <a:r>
                <a:rPr lang="zh-CN" altLang="en-US"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rPr>
                <a:t>一</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4" name="TextBox 59"/>
            <p:cNvSpPr>
              <a:spLocks noChangeArrowheads="1"/>
            </p:cNvSpPr>
            <p:nvPr/>
          </p:nvSpPr>
          <p:spPr bwMode="auto">
            <a:xfrm flipH="1">
              <a:off x="3115419" y="6453336"/>
              <a:ext cx="1872208" cy="400110"/>
            </a:xfrm>
            <a:prstGeom prst="rect">
              <a:avLst/>
            </a:prstGeom>
            <a:solidFill>
              <a:schemeClr val="accent6">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a:solidFill>
                    <a:schemeClr val="bg1"/>
                  </a:solidFill>
                  <a:latin typeface="微软雅黑" panose="020B0503020204020204" pitchFamily="34" charset="-122"/>
                  <a:ea typeface="微软雅黑" panose="020B0503020204020204" pitchFamily="34" charset="-122"/>
                  <a:sym typeface="方正兰亭黑_GBK" pitchFamily="2" charset="-122"/>
                </a:rPr>
                <a:t>步骤</a:t>
              </a: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二</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5" name="TextBox 59"/>
            <p:cNvSpPr>
              <a:spLocks noChangeArrowheads="1"/>
            </p:cNvSpPr>
            <p:nvPr/>
          </p:nvSpPr>
          <p:spPr bwMode="auto">
            <a:xfrm flipH="1">
              <a:off x="5148730" y="6453336"/>
              <a:ext cx="3094310" cy="400110"/>
            </a:xfrm>
            <a:prstGeom prst="rect">
              <a:avLst/>
            </a:prstGeom>
            <a:solidFill>
              <a:schemeClr val="accent6">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a:solidFill>
                    <a:schemeClr val="bg1"/>
                  </a:solidFill>
                  <a:latin typeface="微软雅黑" panose="020B0503020204020204" pitchFamily="34" charset="-122"/>
                  <a:ea typeface="微软雅黑" panose="020B0503020204020204" pitchFamily="34" charset="-122"/>
                  <a:sym typeface="方正兰亭黑_GBK" pitchFamily="2" charset="-122"/>
                </a:rPr>
                <a:t>步骤</a:t>
              </a: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三</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6" name="TextBox 59"/>
            <p:cNvSpPr>
              <a:spLocks noChangeArrowheads="1"/>
            </p:cNvSpPr>
            <p:nvPr/>
          </p:nvSpPr>
          <p:spPr bwMode="auto">
            <a:xfrm flipH="1">
              <a:off x="8404143" y="6453336"/>
              <a:ext cx="1347101" cy="400110"/>
            </a:xfrm>
            <a:prstGeom prst="rect">
              <a:avLst/>
            </a:prstGeom>
            <a:solidFill>
              <a:schemeClr val="accent6">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综合考核</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7" name="TextBox 59"/>
            <p:cNvSpPr>
              <a:spLocks noChangeArrowheads="1"/>
            </p:cNvSpPr>
            <p:nvPr/>
          </p:nvSpPr>
          <p:spPr bwMode="auto">
            <a:xfrm flipH="1">
              <a:off x="11323369" y="6453336"/>
              <a:ext cx="822409" cy="400110"/>
            </a:xfrm>
            <a:prstGeom prst="rect">
              <a:avLst/>
            </a:prstGeom>
            <a:solidFill>
              <a:schemeClr val="accent6">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a:solidFill>
                    <a:schemeClr val="bg1"/>
                  </a:solidFill>
                  <a:latin typeface="微软雅黑" panose="020B0503020204020204" pitchFamily="34" charset="-122"/>
                  <a:ea typeface="微软雅黑" panose="020B0503020204020204" pitchFamily="34" charset="-122"/>
                  <a:sym typeface="方正兰亭黑_GBK" pitchFamily="2" charset="-122"/>
                </a:rPr>
                <a:t>拓展</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8" name="TextBox 59"/>
            <p:cNvSpPr>
              <a:spLocks noChangeArrowheads="1"/>
            </p:cNvSpPr>
            <p:nvPr/>
          </p:nvSpPr>
          <p:spPr bwMode="auto">
            <a:xfrm flipH="1">
              <a:off x="9912347" y="6453336"/>
              <a:ext cx="1249918" cy="400110"/>
            </a:xfrm>
            <a:prstGeom prst="rect">
              <a:avLst/>
            </a:prstGeom>
            <a:solidFill>
              <a:schemeClr val="accent6">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a:solidFill>
                    <a:schemeClr val="bg1"/>
                  </a:solidFill>
                  <a:latin typeface="微软雅黑" panose="020B0503020204020204" pitchFamily="34" charset="-122"/>
                  <a:ea typeface="微软雅黑" panose="020B0503020204020204" pitchFamily="34" charset="-122"/>
                  <a:sym typeface="方正兰亭黑_GBK" pitchFamily="2" charset="-122"/>
                </a:rPr>
                <a:t>总结</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grpSp>
        <p:nvGrpSpPr>
          <p:cNvPr id="25" name="组合 24"/>
          <p:cNvGrpSpPr/>
          <p:nvPr/>
        </p:nvGrpSpPr>
        <p:grpSpPr>
          <a:xfrm>
            <a:off x="408936" y="2053168"/>
            <a:ext cx="6096000" cy="4328160"/>
            <a:chOff x="622598" y="1909152"/>
            <a:chExt cx="6096000" cy="4328160"/>
          </a:xfrm>
        </p:grpSpPr>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98" y="1909152"/>
              <a:ext cx="6096000" cy="4328160"/>
            </a:xfrm>
            <a:prstGeom prst="rect">
              <a:avLst/>
            </a:prstGeom>
          </p:spPr>
        </p:pic>
        <p:sp>
          <p:nvSpPr>
            <p:cNvPr id="27" name="椭圆 26"/>
            <p:cNvSpPr/>
            <p:nvPr/>
          </p:nvSpPr>
          <p:spPr>
            <a:xfrm>
              <a:off x="5810330" y="2060848"/>
              <a:ext cx="428892" cy="432048"/>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椭圆 27"/>
            <p:cNvSpPr/>
            <p:nvPr/>
          </p:nvSpPr>
          <p:spPr>
            <a:xfrm>
              <a:off x="3083995" y="2299521"/>
              <a:ext cx="428892" cy="432048"/>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9" name="椭圆 28"/>
            <p:cNvSpPr/>
            <p:nvPr/>
          </p:nvSpPr>
          <p:spPr>
            <a:xfrm>
              <a:off x="982638" y="2636912"/>
              <a:ext cx="428892" cy="432048"/>
            </a:xfrm>
            <a:prstGeom prst="ellipse">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0" name="TextBox 29"/>
          <p:cNvSpPr txBox="1"/>
          <p:nvPr/>
        </p:nvSpPr>
        <p:spPr>
          <a:xfrm>
            <a:off x="46534" y="1628800"/>
            <a:ext cx="3517181" cy="461665"/>
          </a:xfrm>
          <a:prstGeom prst="rect">
            <a:avLst/>
          </a:prstGeom>
          <a:noFill/>
        </p:spPr>
        <p:txBody>
          <a:bodyPr wrap="square" rtlCol="0">
            <a:spAutoFit/>
          </a:bodyPr>
          <a:lstStyle/>
          <a:p>
            <a:pPr algn="r"/>
            <a:r>
              <a:rPr lang="zh-CN" altLang="en-US" sz="2400" dirty="0" smtClean="0">
                <a:solidFill>
                  <a:schemeClr val="bg1">
                    <a:lumMod val="65000"/>
                  </a:schemeClr>
                </a:solidFill>
                <a:latin typeface="华文隶书" pitchFamily="2" charset="-122"/>
                <a:ea typeface="华文隶书" pitchFamily="2" charset="-122"/>
              </a:rPr>
              <a:t>会议室室内设计效果图</a:t>
            </a:r>
            <a:endParaRPr lang="zh-CN" altLang="en-US" sz="2400" dirty="0">
              <a:solidFill>
                <a:schemeClr val="bg1">
                  <a:lumMod val="65000"/>
                </a:schemeClr>
              </a:solidFill>
              <a:latin typeface="华文隶书" pitchFamily="2" charset="-122"/>
              <a:ea typeface="华文隶书" pitchFamily="2" charset="-122"/>
            </a:endParaRPr>
          </a:p>
        </p:txBody>
      </p:sp>
      <p:sp>
        <p:nvSpPr>
          <p:cNvPr id="31" name="矩形 30"/>
          <p:cNvSpPr/>
          <p:nvPr/>
        </p:nvSpPr>
        <p:spPr>
          <a:xfrm>
            <a:off x="11105331" y="5790694"/>
            <a:ext cx="864096" cy="523220"/>
          </a:xfrm>
          <a:prstGeom prst="rect">
            <a:avLst/>
          </a:prstGeom>
        </p:spPr>
        <p:txBody>
          <a:bodyPr wrap="square">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rPr>
              <a:t>22</a:t>
            </a:r>
            <a:endParaRPr lang="zh-CN" altLang="en-US" sz="2800" b="1" spc="50" dirty="0">
              <a:ln w="13500">
                <a:solidFill>
                  <a:schemeClr val="accent1">
                    <a:shade val="2500"/>
                    <a:alpha val="6500"/>
                  </a:schemeClr>
                </a:solidFill>
                <a:prstDash val="solid"/>
              </a:ln>
              <a:solidFill>
                <a:schemeClr val="bg1">
                  <a:alpha val="95000"/>
                </a:schemeClr>
              </a:solidFill>
            </a:endParaRPr>
          </a:p>
        </p:txBody>
      </p:sp>
      <p:grpSp>
        <p:nvGrpSpPr>
          <p:cNvPr id="32" name="组合 31"/>
          <p:cNvGrpSpPr/>
          <p:nvPr/>
        </p:nvGrpSpPr>
        <p:grpSpPr>
          <a:xfrm>
            <a:off x="-25475" y="-1"/>
            <a:ext cx="360041" cy="6858001"/>
            <a:chOff x="-25475" y="-1"/>
            <a:chExt cx="360041" cy="6858001"/>
          </a:xfrm>
        </p:grpSpPr>
        <p:sp>
          <p:nvSpPr>
            <p:cNvPr id="33" name="矩形 32"/>
            <p:cNvSpPr/>
            <p:nvPr/>
          </p:nvSpPr>
          <p:spPr bwMode="auto">
            <a:xfrm flipH="1">
              <a:off x="-25475" y="-1"/>
              <a:ext cx="36004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4" name="TextBox 59"/>
            <p:cNvSpPr>
              <a:spLocks noChangeArrowheads="1"/>
            </p:cNvSpPr>
            <p:nvPr/>
          </p:nvSpPr>
          <p:spPr bwMode="auto">
            <a:xfrm flipH="1">
              <a:off x="21061" y="2635168"/>
              <a:ext cx="313505" cy="1107996"/>
            </a:xfrm>
            <a:prstGeom prst="rect">
              <a:avLst/>
            </a:prstGeom>
            <a:solidFill>
              <a:schemeClr val="accent6">
                <a:lumMod val="75000"/>
              </a:schemeClr>
            </a:solidFill>
            <a:ln w="9525">
              <a:noFill/>
              <a:miter lim="800000"/>
              <a:headEnd/>
              <a:tailEnd/>
            </a:ln>
          </p:spPr>
          <p:txBody>
            <a:bodyPr wrap="square">
              <a:spAutoFit/>
            </a:bodyPr>
            <a:lstStyle/>
            <a:p>
              <a:pPr algn="ctr" eaLnBrk="0" hangingPunct="0"/>
              <a:r>
                <a:rPr lang="zh-CN" altLang="en-US" sz="2200" dirty="0" smtClean="0">
                  <a:solidFill>
                    <a:schemeClr val="bg1"/>
                  </a:solidFill>
                  <a:latin typeface="黑体" pitchFamily="49" charset="-122"/>
                  <a:ea typeface="黑体" pitchFamily="49" charset="-122"/>
                  <a:cs typeface="Arial Unicode MS"/>
                  <a:sym typeface="方正兰亭黑_GBK"/>
                </a:rPr>
                <a:t>标</a:t>
              </a:r>
              <a:endParaRPr lang="en-US" altLang="zh-CN" sz="2200" dirty="0" smtClean="0">
                <a:solidFill>
                  <a:schemeClr val="bg1"/>
                </a:solidFill>
                <a:latin typeface="黑体" pitchFamily="49" charset="-122"/>
                <a:ea typeface="黑体" pitchFamily="49" charset="-122"/>
                <a:cs typeface="Arial Unicode MS"/>
                <a:sym typeface="方正兰亭黑_GBK"/>
              </a:endParaRPr>
            </a:p>
            <a:p>
              <a:pPr algn="ctr" eaLnBrk="0" hangingPunct="0"/>
              <a:endParaRPr lang="en-US" altLang="zh-CN" sz="2200" dirty="0">
                <a:solidFill>
                  <a:schemeClr val="bg1"/>
                </a:solidFill>
                <a:latin typeface="黑体" pitchFamily="49" charset="-122"/>
                <a:ea typeface="黑体" pitchFamily="49" charset="-122"/>
                <a:cs typeface="Arial Unicode MS"/>
                <a:sym typeface="方正兰亭黑_GBK"/>
              </a:endParaRPr>
            </a:p>
            <a:p>
              <a:pPr algn="ctr" eaLnBrk="0" hangingPunct="0"/>
              <a:r>
                <a:rPr lang="zh-CN" altLang="en-US" sz="2200" dirty="0" smtClean="0">
                  <a:solidFill>
                    <a:schemeClr val="bg1"/>
                  </a:solidFill>
                  <a:latin typeface="黑体" pitchFamily="49" charset="-122"/>
                  <a:ea typeface="黑体" pitchFamily="49" charset="-122"/>
                  <a:cs typeface="Arial Unicode MS"/>
                  <a:sym typeface="方正兰亭黑_GBK"/>
                </a:rPr>
                <a:t>准</a:t>
              </a:r>
              <a:endParaRPr lang="en-US" altLang="zh-CN" sz="2200" dirty="0" smtClean="0">
                <a:solidFill>
                  <a:schemeClr val="bg1"/>
                </a:solidFill>
                <a:latin typeface="黑体" pitchFamily="49" charset="-122"/>
                <a:ea typeface="黑体" pitchFamily="49" charset="-122"/>
                <a:cs typeface="Arial Unicode MS"/>
                <a:sym typeface="方正兰亭黑_GBK"/>
              </a:endParaRPr>
            </a:p>
          </p:txBody>
        </p:sp>
        <p:sp>
          <p:nvSpPr>
            <p:cNvPr id="35" name="TextBox 59"/>
            <p:cNvSpPr>
              <a:spLocks noChangeArrowheads="1"/>
            </p:cNvSpPr>
            <p:nvPr/>
          </p:nvSpPr>
          <p:spPr bwMode="auto">
            <a:xfrm flipH="1">
              <a:off x="21061" y="1444423"/>
              <a:ext cx="313505" cy="1015663"/>
            </a:xfrm>
            <a:prstGeom prst="rect">
              <a:avLst/>
            </a:prstGeom>
            <a:solidFill>
              <a:schemeClr val="accent6">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Arial Unicode MS"/>
                  <a:ea typeface="Arial Unicode MS"/>
                  <a:cs typeface="Arial Unicode MS"/>
                  <a:sym typeface="方正兰亭黑_GBK"/>
                </a:rPr>
                <a:t>咨</a:t>
              </a:r>
              <a:endParaRPr lang="en-US" altLang="zh-CN" sz="2000" dirty="0" smtClean="0">
                <a:solidFill>
                  <a:schemeClr val="bg1"/>
                </a:solidFill>
                <a:latin typeface="Arial Unicode MS"/>
                <a:ea typeface="Arial Unicode MS"/>
                <a:cs typeface="Arial Unicode MS"/>
                <a:sym typeface="方正兰亭黑_GBK"/>
              </a:endParaRPr>
            </a:p>
            <a:p>
              <a:pPr algn="ctr" eaLnBrk="0" hangingPunct="0"/>
              <a:endParaRPr lang="en-US" altLang="zh-CN" sz="2000" dirty="0">
                <a:solidFill>
                  <a:schemeClr val="bg1"/>
                </a:solidFill>
                <a:latin typeface="Arial Unicode MS"/>
                <a:ea typeface="Arial Unicode MS"/>
                <a:cs typeface="Arial Unicode MS"/>
                <a:sym typeface="方正兰亭黑_GBK"/>
              </a:endParaRPr>
            </a:p>
            <a:p>
              <a:pPr algn="ctr" eaLnBrk="0" hangingPunct="0"/>
              <a:r>
                <a:rPr lang="zh-CN" altLang="en-US" sz="2000" dirty="0" smtClean="0">
                  <a:solidFill>
                    <a:schemeClr val="bg1"/>
                  </a:solidFill>
                  <a:latin typeface="Arial Unicode MS"/>
                  <a:ea typeface="Arial Unicode MS"/>
                  <a:cs typeface="Arial Unicode MS"/>
                  <a:sym typeface="方正兰亭黑_GBK"/>
                </a:rPr>
                <a:t>询</a:t>
              </a:r>
              <a:endParaRPr lang="en-US" altLang="zh-CN" sz="2000" dirty="0" smtClean="0">
                <a:solidFill>
                  <a:schemeClr val="bg1"/>
                </a:solidFill>
                <a:latin typeface="Arial Unicode MS"/>
                <a:ea typeface="Arial Unicode MS"/>
                <a:cs typeface="Arial Unicode MS"/>
                <a:sym typeface="方正兰亭黑_GBK"/>
              </a:endParaRPr>
            </a:p>
          </p:txBody>
        </p:sp>
        <p:sp>
          <p:nvSpPr>
            <p:cNvPr id="36" name="TextBox 59"/>
            <p:cNvSpPr>
              <a:spLocks noChangeArrowheads="1"/>
            </p:cNvSpPr>
            <p:nvPr/>
          </p:nvSpPr>
          <p:spPr bwMode="auto">
            <a:xfrm flipH="1">
              <a:off x="21061" y="161345"/>
              <a:ext cx="313505" cy="1107996"/>
            </a:xfrm>
            <a:prstGeom prst="rect">
              <a:avLst/>
            </a:prstGeom>
            <a:solidFill>
              <a:schemeClr val="accent6">
                <a:lumMod val="75000"/>
              </a:schemeClr>
            </a:solidFill>
            <a:ln w="9525">
              <a:noFill/>
              <a:miter lim="800000"/>
              <a:headEnd/>
              <a:tailEnd/>
            </a:ln>
          </p:spPr>
          <p:txBody>
            <a:bodyPr wrap="square">
              <a:spAutoFit/>
            </a:bodyPr>
            <a:lstStyle/>
            <a:p>
              <a:pPr algn="ctr" eaLnBrk="0" hangingPunct="0"/>
              <a:r>
                <a:rPr lang="zh-CN" altLang="en-US" sz="2200" dirty="0" smtClean="0">
                  <a:solidFill>
                    <a:schemeClr val="bg1"/>
                  </a:solidFill>
                  <a:latin typeface="Arial Unicode MS"/>
                  <a:ea typeface="Arial Unicode MS"/>
                  <a:cs typeface="Arial Unicode MS"/>
                  <a:sym typeface="方正兰亭黑_GBK"/>
                </a:rPr>
                <a:t>情</a:t>
              </a:r>
              <a:endParaRPr lang="en-US" altLang="zh-CN" sz="2200" dirty="0" smtClean="0">
                <a:solidFill>
                  <a:schemeClr val="bg1"/>
                </a:solidFill>
                <a:latin typeface="Arial Unicode MS"/>
                <a:ea typeface="Arial Unicode MS"/>
                <a:cs typeface="Arial Unicode MS"/>
                <a:sym typeface="方正兰亭黑_GBK"/>
              </a:endParaRPr>
            </a:p>
            <a:p>
              <a:pPr algn="ctr" eaLnBrk="0" hangingPunct="0"/>
              <a:endParaRPr lang="en-US" altLang="zh-CN" sz="2200" dirty="0">
                <a:solidFill>
                  <a:schemeClr val="bg1"/>
                </a:solidFill>
                <a:latin typeface="Arial Unicode MS"/>
                <a:ea typeface="Arial Unicode MS"/>
                <a:cs typeface="Arial Unicode MS"/>
                <a:sym typeface="方正兰亭黑_GBK"/>
              </a:endParaRPr>
            </a:p>
            <a:p>
              <a:pPr algn="ctr" eaLnBrk="0" hangingPunct="0"/>
              <a:r>
                <a:rPr lang="zh-CN" altLang="en-US" sz="2200" dirty="0" smtClean="0">
                  <a:solidFill>
                    <a:schemeClr val="bg1"/>
                  </a:solidFill>
                  <a:latin typeface="Arial Unicode MS"/>
                  <a:ea typeface="Arial Unicode MS"/>
                  <a:cs typeface="Arial Unicode MS"/>
                  <a:sym typeface="方正兰亭黑_GBK"/>
                </a:rPr>
                <a:t>境</a:t>
              </a:r>
              <a:endParaRPr lang="en-US" altLang="zh-CN" sz="2200" dirty="0" smtClean="0">
                <a:solidFill>
                  <a:schemeClr val="bg1"/>
                </a:solidFill>
                <a:latin typeface="Arial Unicode MS"/>
                <a:ea typeface="Arial Unicode MS"/>
                <a:cs typeface="Arial Unicode MS"/>
                <a:sym typeface="方正兰亭黑_GBK"/>
              </a:endParaRPr>
            </a:p>
          </p:txBody>
        </p:sp>
        <p:sp>
          <p:nvSpPr>
            <p:cNvPr id="37" name="TextBox 59"/>
            <p:cNvSpPr>
              <a:spLocks noChangeArrowheads="1"/>
            </p:cNvSpPr>
            <p:nvPr/>
          </p:nvSpPr>
          <p:spPr bwMode="auto">
            <a:xfrm flipH="1">
              <a:off x="21060" y="5201324"/>
              <a:ext cx="313505" cy="1107996"/>
            </a:xfrm>
            <a:prstGeom prst="rect">
              <a:avLst/>
            </a:prstGeom>
            <a:solidFill>
              <a:schemeClr val="accent6">
                <a:lumMod val="75000"/>
              </a:schemeClr>
            </a:solidFill>
            <a:ln w="9525">
              <a:noFill/>
              <a:miter lim="800000"/>
              <a:headEnd/>
              <a:tailEnd/>
            </a:ln>
          </p:spPr>
          <p:txBody>
            <a:bodyPr wrap="square">
              <a:spAutoFit/>
            </a:bodyPr>
            <a:lstStyle/>
            <a:p>
              <a:pPr algn="ctr" eaLnBrk="0" hangingPunct="0"/>
              <a:r>
                <a:rPr lang="zh-CN" altLang="en-US" sz="2200" dirty="0" smtClean="0">
                  <a:solidFill>
                    <a:schemeClr val="bg1"/>
                  </a:solidFill>
                  <a:latin typeface="微软雅黑" pitchFamily="34" charset="-122"/>
                  <a:ea typeface="微软雅黑" pitchFamily="34" charset="-122"/>
                  <a:sym typeface="方正兰亭黑_GBK"/>
                </a:rPr>
                <a:t>计</a:t>
              </a:r>
              <a:endParaRPr lang="en-US" altLang="zh-CN" sz="2200" dirty="0" smtClean="0">
                <a:solidFill>
                  <a:schemeClr val="bg1"/>
                </a:solidFill>
                <a:latin typeface="微软雅黑" pitchFamily="34" charset="-122"/>
                <a:ea typeface="微软雅黑" pitchFamily="34" charset="-122"/>
                <a:sym typeface="方正兰亭黑_GBK"/>
              </a:endParaRPr>
            </a:p>
            <a:p>
              <a:pPr algn="ctr" eaLnBrk="0" hangingPunct="0"/>
              <a:endParaRPr lang="en-US" altLang="zh-CN" sz="2200" dirty="0">
                <a:solidFill>
                  <a:schemeClr val="bg1"/>
                </a:solidFill>
                <a:latin typeface="微软雅黑" pitchFamily="34" charset="-122"/>
                <a:ea typeface="微软雅黑" pitchFamily="34" charset="-122"/>
                <a:sym typeface="方正兰亭黑_GBK"/>
              </a:endParaRPr>
            </a:p>
            <a:p>
              <a:pPr algn="ctr" eaLnBrk="0" hangingPunct="0"/>
              <a:r>
                <a:rPr lang="zh-CN" altLang="en-US" sz="2200" dirty="0" smtClean="0">
                  <a:solidFill>
                    <a:schemeClr val="bg1"/>
                  </a:solidFill>
                  <a:latin typeface="微软雅黑" pitchFamily="34" charset="-122"/>
                  <a:ea typeface="微软雅黑" pitchFamily="34" charset="-122"/>
                  <a:sym typeface="方正兰亭黑_GBK"/>
                </a:rPr>
                <a:t>划</a:t>
              </a:r>
              <a:endParaRPr lang="en-US" altLang="zh-CN" sz="2200" dirty="0" smtClean="0">
                <a:solidFill>
                  <a:schemeClr val="bg1"/>
                </a:solidFill>
                <a:latin typeface="微软雅黑" pitchFamily="34" charset="-122"/>
                <a:ea typeface="微软雅黑" pitchFamily="34" charset="-122"/>
                <a:sym typeface="方正兰亭黑_GBK"/>
              </a:endParaRPr>
            </a:p>
          </p:txBody>
        </p:sp>
        <p:sp>
          <p:nvSpPr>
            <p:cNvPr id="38" name="TextBox 59"/>
            <p:cNvSpPr>
              <a:spLocks noChangeArrowheads="1"/>
            </p:cNvSpPr>
            <p:nvPr/>
          </p:nvSpPr>
          <p:spPr bwMode="auto">
            <a:xfrm flipH="1">
              <a:off x="21061" y="3918246"/>
              <a:ext cx="313505" cy="1107996"/>
            </a:xfrm>
            <a:prstGeom prst="rect">
              <a:avLst/>
            </a:prstGeom>
            <a:solidFill>
              <a:schemeClr val="accent6">
                <a:lumMod val="75000"/>
              </a:schemeClr>
            </a:solidFill>
            <a:ln w="9525">
              <a:noFill/>
              <a:miter lim="800000"/>
              <a:headEnd/>
              <a:tailEnd/>
            </a:ln>
          </p:spPr>
          <p:txBody>
            <a:bodyPr wrap="square">
              <a:spAutoFit/>
            </a:bodyPr>
            <a:lstStyle/>
            <a:p>
              <a:pPr algn="ctr" eaLnBrk="0" hangingPunct="0"/>
              <a:r>
                <a:rPr lang="zh-CN" altLang="en-US" sz="2200" dirty="0" smtClean="0">
                  <a:solidFill>
                    <a:schemeClr val="bg1"/>
                  </a:solidFill>
                  <a:latin typeface="黑体" pitchFamily="49" charset="-122"/>
                  <a:ea typeface="黑体" pitchFamily="49" charset="-122"/>
                  <a:cs typeface="Arial Unicode MS"/>
                  <a:sym typeface="方正兰亭黑_GBK"/>
                </a:rPr>
                <a:t>答</a:t>
              </a:r>
              <a:endParaRPr lang="en-US" altLang="zh-CN" sz="2200" dirty="0" smtClean="0">
                <a:solidFill>
                  <a:schemeClr val="bg1"/>
                </a:solidFill>
                <a:latin typeface="黑体" pitchFamily="49" charset="-122"/>
                <a:ea typeface="黑体" pitchFamily="49" charset="-122"/>
                <a:cs typeface="Arial Unicode MS"/>
                <a:sym typeface="方正兰亭黑_GBK"/>
              </a:endParaRPr>
            </a:p>
            <a:p>
              <a:pPr algn="ctr" eaLnBrk="0" hangingPunct="0"/>
              <a:endParaRPr lang="en-US" altLang="zh-CN" sz="2200" dirty="0">
                <a:solidFill>
                  <a:schemeClr val="bg1"/>
                </a:solidFill>
                <a:latin typeface="黑体" pitchFamily="49" charset="-122"/>
                <a:ea typeface="黑体" pitchFamily="49" charset="-122"/>
                <a:cs typeface="Arial Unicode MS"/>
                <a:sym typeface="方正兰亭黑_GBK"/>
              </a:endParaRPr>
            </a:p>
            <a:p>
              <a:pPr algn="ctr" eaLnBrk="0" hangingPunct="0"/>
              <a:r>
                <a:rPr lang="zh-CN" altLang="en-US" sz="2200" dirty="0" smtClean="0">
                  <a:solidFill>
                    <a:schemeClr val="bg1"/>
                  </a:solidFill>
                  <a:latin typeface="黑体" pitchFamily="49" charset="-122"/>
                  <a:ea typeface="黑体" pitchFamily="49" charset="-122"/>
                  <a:cs typeface="Arial Unicode MS"/>
                  <a:sym typeface="方正兰亭黑_GBK"/>
                </a:rPr>
                <a:t>疑</a:t>
              </a:r>
              <a:endParaRPr lang="en-US" altLang="zh-CN" sz="2200" dirty="0" smtClean="0">
                <a:solidFill>
                  <a:schemeClr val="bg1"/>
                </a:solidFill>
                <a:latin typeface="黑体" pitchFamily="49" charset="-122"/>
                <a:ea typeface="黑体" pitchFamily="49" charset="-122"/>
                <a:cs typeface="Arial Unicode MS"/>
                <a:sym typeface="方正兰亭黑_GBK"/>
              </a:endParaRPr>
            </a:p>
          </p:txBody>
        </p:sp>
      </p:grpSp>
    </p:spTree>
    <p:extLst>
      <p:ext uri="{BB962C8B-B14F-4D97-AF65-F5344CB8AC3E}">
        <p14:creationId xmlns:p14="http://schemas.microsoft.com/office/powerpoint/2010/main" val="335955418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2F2F2"/>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a:stretch>
            <a:fillRect/>
          </a:stretch>
        </p:blipFill>
        <p:spPr bwMode="auto">
          <a:xfrm>
            <a:off x="6724650" y="2921000"/>
            <a:ext cx="4751388" cy="3171825"/>
          </a:xfrm>
          <a:prstGeom prst="rect">
            <a:avLst/>
          </a:prstGeom>
          <a:noFill/>
          <a:ln w="9525">
            <a:noFill/>
            <a:miter lim="800000"/>
            <a:headEnd/>
            <a:tailEnd/>
          </a:ln>
        </p:spPr>
      </p:pic>
      <p:pic>
        <p:nvPicPr>
          <p:cNvPr id="1027" name="Picture 3"/>
          <p:cNvPicPr>
            <a:picLocks noChangeAspect="1" noChangeArrowheads="1"/>
          </p:cNvPicPr>
          <p:nvPr/>
        </p:nvPicPr>
        <p:blipFill>
          <a:blip r:embed="rId4">
            <a:extLst/>
          </a:blip>
          <a:srcRect/>
          <a:stretch>
            <a:fillRect/>
          </a:stretch>
        </p:blipFill>
        <p:spPr bwMode="auto">
          <a:xfrm>
            <a:off x="6043244" y="801811"/>
            <a:ext cx="4659681" cy="2869982"/>
          </a:xfrm>
          <a:prstGeom prst="rect">
            <a:avLst/>
          </a:prstGeom>
          <a:ln>
            <a:noFill/>
          </a:ln>
          <a:effectLst>
            <a:softEdge rad="112500"/>
          </a:effectLst>
          <a:extLst/>
        </p:spPr>
      </p:pic>
      <p:sp>
        <p:nvSpPr>
          <p:cNvPr id="10" name="圆角矩形 9"/>
          <p:cNvSpPr/>
          <p:nvPr/>
        </p:nvSpPr>
        <p:spPr>
          <a:xfrm>
            <a:off x="119063" y="1293813"/>
            <a:ext cx="4895850" cy="55562"/>
          </a:xfrm>
          <a:prstGeom prst="roundRect">
            <a:avLst>
              <a:gd name="adj" fmla="val 50000"/>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solidFill>
                <a:schemeClr val="tx2"/>
              </a:solidFill>
              <a:latin typeface="微软雅黑" panose="020B0503020204020204" pitchFamily="34" charset="-122"/>
              <a:ea typeface="微软雅黑" panose="020B0503020204020204" pitchFamily="34" charset="-122"/>
            </a:endParaRPr>
          </a:p>
        </p:txBody>
      </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4" name="TextBox 3"/>
          <p:cNvSpPr txBox="1"/>
          <p:nvPr/>
        </p:nvSpPr>
        <p:spPr>
          <a:xfrm>
            <a:off x="889000" y="765175"/>
            <a:ext cx="2830513" cy="584200"/>
          </a:xfrm>
          <a:prstGeom prst="rect">
            <a:avLst/>
          </a:prstGeom>
          <a:noFill/>
          <a:ln>
            <a:noFill/>
          </a:ln>
          <a:effectLst>
            <a:outerShdw blurRad="50800" dist="38100" dir="5400000" algn="t" rotWithShape="0">
              <a:prstClr val="black">
                <a:alpha val="40000"/>
              </a:prstClr>
            </a:outerShdw>
          </a:effectLst>
        </p:spPr>
        <p:txBody>
          <a:bodyPr>
            <a:spAutoFit/>
          </a:bodyPr>
          <a:lstStyle/>
          <a:p>
            <a:pPr>
              <a:defRPr/>
            </a:pPr>
            <a:r>
              <a:rPr lang="zh-CN" altLang="en-US" sz="3200" b="0" dirty="0">
                <a:solidFill>
                  <a:schemeClr val="bg1"/>
                </a:solidFill>
                <a:latin typeface="华文隶书" pitchFamily="2" charset="-122"/>
                <a:ea typeface="华文隶书" pitchFamily="2" charset="-122"/>
              </a:rPr>
              <a:t> </a:t>
            </a:r>
            <a:r>
              <a:rPr lang="zh-CN" altLang="en-US" sz="3200" b="0" dirty="0">
                <a:solidFill>
                  <a:schemeClr val="tx2"/>
                </a:solidFill>
                <a:latin typeface="华文隶书" pitchFamily="2" charset="-122"/>
                <a:ea typeface="华文隶书" pitchFamily="2" charset="-122"/>
              </a:rPr>
              <a:t>第一次课设计</a:t>
            </a:r>
          </a:p>
        </p:txBody>
      </p:sp>
      <p:sp>
        <p:nvSpPr>
          <p:cNvPr id="23" name="KSO_Shape"/>
          <p:cNvSpPr/>
          <p:nvPr/>
        </p:nvSpPr>
        <p:spPr bwMode="auto">
          <a:xfrm>
            <a:off x="276225" y="692150"/>
            <a:ext cx="635000" cy="503238"/>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tx2"/>
          </a:solidFill>
          <a:ln>
            <a:noFill/>
          </a:ln>
          <a:effectLst>
            <a:outerShdw blurRad="50800" dist="38100" dir="5400000" algn="t" rotWithShape="0">
              <a:prstClr val="black">
                <a:alpha val="40000"/>
              </a:prst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0">
              <a:solidFill>
                <a:srgbClr val="FFFFFF"/>
              </a:solidFill>
              <a:latin typeface="微软雅黑" panose="020B0503020204020204" pitchFamily="34" charset="-122"/>
              <a:ea typeface="微软雅黑" panose="020B0503020204020204" pitchFamily="34" charset="-122"/>
            </a:endParaRPr>
          </a:p>
        </p:txBody>
      </p:sp>
      <p:grpSp>
        <p:nvGrpSpPr>
          <p:cNvPr id="60" name="组合 59"/>
          <p:cNvGrpSpPr>
            <a:grpSpLocks/>
          </p:cNvGrpSpPr>
          <p:nvPr/>
        </p:nvGrpSpPr>
        <p:grpSpPr bwMode="auto">
          <a:xfrm>
            <a:off x="1198563" y="1655763"/>
            <a:ext cx="2547937" cy="4437062"/>
            <a:chOff x="594456" y="1655221"/>
            <a:chExt cx="2548425" cy="4438075"/>
          </a:xfrm>
        </p:grpSpPr>
        <p:sp>
          <p:nvSpPr>
            <p:cNvPr id="61" name="六边形 60"/>
            <p:cNvSpPr/>
            <p:nvPr/>
          </p:nvSpPr>
          <p:spPr>
            <a:xfrm rot="16200000">
              <a:off x="-350368" y="2600045"/>
              <a:ext cx="4438075" cy="2548425"/>
            </a:xfrm>
            <a:prstGeom prst="hexagon">
              <a:avLst>
                <a:gd name="adj" fmla="val 8555"/>
                <a:gd name="vf" fmla="val 115470"/>
              </a:avLst>
            </a:prstGeom>
            <a:solidFill>
              <a:schemeClr val="bg1"/>
            </a:solidFill>
            <a:ln w="19050">
              <a:noFill/>
            </a:ln>
            <a:effectLst>
              <a:outerShdw blurRad="254000" dist="1143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pic>
          <p:nvPicPr>
            <p:cNvPr id="64536" name="Picture 2"/>
            <p:cNvPicPr>
              <a:picLocks noChangeAspect="1" noChangeArrowheads="1"/>
            </p:cNvPicPr>
            <p:nvPr/>
          </p:nvPicPr>
          <p:blipFill>
            <a:blip r:embed="rId5"/>
            <a:srcRect/>
            <a:stretch>
              <a:fillRect/>
            </a:stretch>
          </p:blipFill>
          <p:spPr bwMode="auto">
            <a:xfrm>
              <a:off x="768778" y="3356992"/>
              <a:ext cx="1712542" cy="2433235"/>
            </a:xfrm>
            <a:prstGeom prst="rect">
              <a:avLst/>
            </a:prstGeom>
            <a:noFill/>
            <a:ln w="9525">
              <a:noFill/>
              <a:miter lim="800000"/>
              <a:headEnd/>
              <a:tailEnd/>
            </a:ln>
          </p:spPr>
        </p:pic>
        <p:sp>
          <p:nvSpPr>
            <p:cNvPr id="64537" name="TextBox 62"/>
            <p:cNvSpPr txBox="1">
              <a:spLocks noChangeArrowheads="1"/>
            </p:cNvSpPr>
            <p:nvPr/>
          </p:nvSpPr>
          <p:spPr bwMode="auto">
            <a:xfrm>
              <a:off x="768778" y="2236802"/>
              <a:ext cx="2302094" cy="1015663"/>
            </a:xfrm>
            <a:prstGeom prst="rect">
              <a:avLst/>
            </a:prstGeom>
            <a:noFill/>
            <a:ln w="9525">
              <a:noFill/>
              <a:miter lim="800000"/>
              <a:headEnd/>
              <a:tailEnd/>
            </a:ln>
          </p:spPr>
          <p:txBody>
            <a:bodyPr>
              <a:spAutoFit/>
            </a:bodyPr>
            <a:lstStyle/>
            <a:p>
              <a:r>
                <a:rPr lang="zh-CN" altLang="en-US" sz="2000" b="0">
                  <a:solidFill>
                    <a:schemeClr val="tx2"/>
                  </a:solidFill>
                  <a:latin typeface="华文隶书"/>
                  <a:ea typeface="华文隶书"/>
                  <a:cs typeface="华文隶书"/>
                </a:rPr>
                <a:t>    几年后，你要结婚了，你希望拥有一套怎样的新房？</a:t>
              </a:r>
            </a:p>
          </p:txBody>
        </p:sp>
        <p:sp>
          <p:nvSpPr>
            <p:cNvPr id="64" name="六边形 63"/>
            <p:cNvSpPr/>
            <p:nvPr/>
          </p:nvSpPr>
          <p:spPr>
            <a:xfrm rot="16200000">
              <a:off x="1673910" y="721507"/>
              <a:ext cx="417660" cy="2376264"/>
            </a:xfrm>
            <a:prstGeom prst="hexagon">
              <a:avLst>
                <a:gd name="adj" fmla="val 50000"/>
                <a:gd name="vf" fmla="val 115470"/>
              </a:avLst>
            </a:prstGeom>
            <a:solidFill>
              <a:srgbClr val="00B0F0"/>
            </a:solidFill>
            <a:ln w="1905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sp>
          <p:nvSpPr>
            <p:cNvPr id="64541" name="TextBox 64"/>
            <p:cNvSpPr txBox="1">
              <a:spLocks noChangeArrowheads="1"/>
            </p:cNvSpPr>
            <p:nvPr/>
          </p:nvSpPr>
          <p:spPr bwMode="auto">
            <a:xfrm>
              <a:off x="1702718" y="1700808"/>
              <a:ext cx="333296" cy="461665"/>
            </a:xfrm>
            <a:prstGeom prst="rect">
              <a:avLst/>
            </a:prstGeom>
            <a:noFill/>
            <a:ln w="9525">
              <a:noFill/>
              <a:miter lim="800000"/>
              <a:headEnd/>
              <a:tailEnd/>
            </a:ln>
          </p:spPr>
          <p:txBody>
            <a:bodyPr>
              <a:spAutoFit/>
            </a:bodyPr>
            <a:lstStyle/>
            <a:p>
              <a:r>
                <a:rPr lang="en-US" altLang="zh-CN" sz="2400" b="0">
                  <a:solidFill>
                    <a:schemeClr val="bg1"/>
                  </a:solidFill>
                </a:rPr>
                <a:t>1</a:t>
              </a:r>
              <a:endParaRPr lang="zh-CN" altLang="en-US" sz="2400" b="0">
                <a:solidFill>
                  <a:schemeClr val="bg1"/>
                </a:solidFill>
              </a:endParaRPr>
            </a:p>
          </p:txBody>
        </p:sp>
      </p:grpSp>
      <p:sp>
        <p:nvSpPr>
          <p:cNvPr id="3" name="矩形 2"/>
          <p:cNvSpPr/>
          <p:nvPr/>
        </p:nvSpPr>
        <p:spPr>
          <a:xfrm>
            <a:off x="3503613" y="908050"/>
            <a:ext cx="1408112" cy="400050"/>
          </a:xfrm>
          <a:prstGeom prst="rect">
            <a:avLst/>
          </a:prstGeom>
          <a:effectLst>
            <a:outerShdw blurRad="50800" dist="38100" dir="5400000" algn="t" rotWithShape="0">
              <a:prstClr val="black">
                <a:alpha val="40000"/>
              </a:prstClr>
            </a:outerShdw>
          </a:effectLst>
        </p:spPr>
        <p:txBody>
          <a:bodyPr wrap="none">
            <a:spAutoFit/>
          </a:bodyPr>
          <a:lstStyle/>
          <a:p>
            <a:pPr>
              <a:defRPr/>
            </a:pPr>
            <a:r>
              <a:rPr lang="en-US" altLang="zh-CN" sz="2000" b="0" dirty="0">
                <a:solidFill>
                  <a:srgbClr val="00B0F0"/>
                </a:solidFill>
              </a:rPr>
              <a:t>First class </a:t>
            </a:r>
            <a:endParaRPr lang="zh-CN" altLang="en-US" sz="2000" b="0" dirty="0">
              <a:solidFill>
                <a:srgbClr val="00B0F0"/>
              </a:solidFill>
            </a:endParaRPr>
          </a:p>
        </p:txBody>
      </p:sp>
      <p:grpSp>
        <p:nvGrpSpPr>
          <p:cNvPr id="9" name="组合 8"/>
          <p:cNvGrpSpPr>
            <a:grpSpLocks/>
          </p:cNvGrpSpPr>
          <p:nvPr/>
        </p:nvGrpSpPr>
        <p:grpSpPr bwMode="auto">
          <a:xfrm>
            <a:off x="3719513" y="2232025"/>
            <a:ext cx="2408237" cy="1439863"/>
            <a:chOff x="4045893" y="2060848"/>
            <a:chExt cx="2409353" cy="1440160"/>
          </a:xfrm>
        </p:grpSpPr>
        <p:sp>
          <p:nvSpPr>
            <p:cNvPr id="6" name="云形标注 5"/>
            <p:cNvSpPr/>
            <p:nvPr/>
          </p:nvSpPr>
          <p:spPr>
            <a:xfrm>
              <a:off x="4045893" y="2060848"/>
              <a:ext cx="2409353" cy="1440160"/>
            </a:xfrm>
            <a:prstGeom prst="cloudCallout">
              <a:avLst>
                <a:gd name="adj1" fmla="val 95154"/>
                <a:gd name="adj2" fmla="val 66342"/>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64534" name="TextBox 7"/>
            <p:cNvSpPr txBox="1">
              <a:spLocks noChangeArrowheads="1"/>
            </p:cNvSpPr>
            <p:nvPr/>
          </p:nvSpPr>
          <p:spPr bwMode="auto">
            <a:xfrm>
              <a:off x="4367014" y="2207766"/>
              <a:ext cx="1800200" cy="1077218"/>
            </a:xfrm>
            <a:prstGeom prst="rect">
              <a:avLst/>
            </a:prstGeom>
            <a:noFill/>
            <a:ln w="9525">
              <a:noFill/>
              <a:miter lim="800000"/>
              <a:headEnd/>
              <a:tailEnd/>
            </a:ln>
          </p:spPr>
          <p:txBody>
            <a:bodyPr>
              <a:spAutoFit/>
            </a:bodyPr>
            <a:lstStyle/>
            <a:p>
              <a:r>
                <a:rPr lang="zh-CN" altLang="en-US" sz="1600">
                  <a:solidFill>
                    <a:schemeClr val="tx2"/>
                  </a:solidFill>
                  <a:latin typeface="仿宋" pitchFamily="49" charset="-122"/>
                  <a:ea typeface="仿宋" pitchFamily="49" charset="-122"/>
                </a:rPr>
                <a:t>    </a:t>
              </a:r>
              <a:r>
                <a:rPr lang="zh-CN" altLang="en-US" sz="1600">
                  <a:solidFill>
                    <a:schemeClr val="tx2"/>
                  </a:solidFill>
                  <a:latin typeface="黑体" pitchFamily="49" charset="-122"/>
                  <a:ea typeface="黑体" pitchFamily="49" charset="-122"/>
                </a:rPr>
                <a:t>让学生完成自己新房的规划，作成图板并展示交流。</a:t>
              </a:r>
            </a:p>
          </p:txBody>
        </p:sp>
      </p:grpSp>
      <p:sp>
        <p:nvSpPr>
          <p:cNvPr id="34" name="矩形 33"/>
          <p:cNvSpPr/>
          <p:nvPr/>
        </p:nvSpPr>
        <p:spPr>
          <a:xfrm>
            <a:off x="6092263" y="6237312"/>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23</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28" name="组合 27"/>
          <p:cNvGrpSpPr>
            <a:grpSpLocks/>
          </p:cNvGrpSpPr>
          <p:nvPr/>
        </p:nvGrpSpPr>
        <p:grpSpPr bwMode="auto">
          <a:xfrm>
            <a:off x="0" y="44450"/>
            <a:ext cx="12190413" cy="400050"/>
            <a:chOff x="0" y="44624"/>
            <a:chExt cx="12190486" cy="400110"/>
          </a:xfrm>
        </p:grpSpPr>
        <p:sp>
          <p:nvSpPr>
            <p:cNvPr id="29" name="矩形 28"/>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0"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31"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2"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3"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1000"/>
                                        <p:tgtEl>
                                          <p:spTgt spid="60"/>
                                        </p:tgtEl>
                                      </p:cBhvr>
                                    </p:animEffect>
                                    <p:anim calcmode="lin" valueType="num">
                                      <p:cBhvr>
                                        <p:cTn id="12" dur="1000" fill="hold"/>
                                        <p:tgtEl>
                                          <p:spTgt spid="60"/>
                                        </p:tgtEl>
                                        <p:attrNameLst>
                                          <p:attrName>ppt_x</p:attrName>
                                        </p:attrNameLst>
                                      </p:cBhvr>
                                      <p:tavLst>
                                        <p:tav tm="0">
                                          <p:val>
                                            <p:strVal val="#ppt_x"/>
                                          </p:val>
                                        </p:tav>
                                        <p:tav tm="100000">
                                          <p:val>
                                            <p:strVal val="#ppt_x"/>
                                          </p:val>
                                        </p:tav>
                                      </p:tavLst>
                                    </p:anim>
                                    <p:anim calcmode="lin" valueType="num">
                                      <p:cBhvr>
                                        <p:cTn id="1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90"/>
                                          </p:val>
                                        </p:tav>
                                        <p:tav tm="100000">
                                          <p:val>
                                            <p:fltVal val="0"/>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anim calcmode="lin" valueType="num">
                                      <p:cBhvr>
                                        <p:cTn id="27" dur="500" fill="hold"/>
                                        <p:tgtEl>
                                          <p:spTgt spid="1028"/>
                                        </p:tgtEl>
                                        <p:attrNameLst>
                                          <p:attrName>ppt_x</p:attrName>
                                        </p:attrNameLst>
                                      </p:cBhvr>
                                      <p:tavLst>
                                        <p:tav tm="0">
                                          <p:val>
                                            <p:strVal val="#ppt_x"/>
                                          </p:val>
                                        </p:tav>
                                        <p:tav tm="100000">
                                          <p:val>
                                            <p:strVal val="#ppt_x"/>
                                          </p:val>
                                        </p:tav>
                                      </p:tavLst>
                                    </p:anim>
                                    <p:anim calcmode="lin" valueType="num">
                                      <p:cBhvr>
                                        <p:cTn id="28" dur="500" fill="hold"/>
                                        <p:tgtEl>
                                          <p:spTgt spid="1028"/>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p:cTn id="31" dur="500" fill="hold"/>
                                        <p:tgtEl>
                                          <p:spTgt spid="1027"/>
                                        </p:tgtEl>
                                        <p:attrNameLst>
                                          <p:attrName>ppt_w</p:attrName>
                                        </p:attrNameLst>
                                      </p:cBhvr>
                                      <p:tavLst>
                                        <p:tav tm="0">
                                          <p:val>
                                            <p:fltVal val="0"/>
                                          </p:val>
                                        </p:tav>
                                        <p:tav tm="100000">
                                          <p:val>
                                            <p:strVal val="#ppt_w"/>
                                          </p:val>
                                        </p:tav>
                                      </p:tavLst>
                                    </p:anim>
                                    <p:anim calcmode="lin" valueType="num">
                                      <p:cBhvr>
                                        <p:cTn id="32" dur="500" fill="hold"/>
                                        <p:tgtEl>
                                          <p:spTgt spid="1027"/>
                                        </p:tgtEl>
                                        <p:attrNameLst>
                                          <p:attrName>ppt_h</p:attrName>
                                        </p:attrNameLst>
                                      </p:cBhvr>
                                      <p:tavLst>
                                        <p:tav tm="0">
                                          <p:val>
                                            <p:fltVal val="0"/>
                                          </p:val>
                                        </p:tav>
                                        <p:tav tm="100000">
                                          <p:val>
                                            <p:strVal val="#ppt_h"/>
                                          </p:val>
                                        </p:tav>
                                      </p:tavLst>
                                    </p:anim>
                                    <p:animEffect transition="in" filter="fade">
                                      <p:cBhvr>
                                        <p:cTn id="3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圆角矩形 9"/>
          <p:cNvSpPr/>
          <p:nvPr/>
        </p:nvSpPr>
        <p:spPr>
          <a:xfrm>
            <a:off x="119063" y="1293813"/>
            <a:ext cx="4895850" cy="55562"/>
          </a:xfrm>
          <a:prstGeom prst="roundRect">
            <a:avLst>
              <a:gd name="adj" fmla="val 50000"/>
            </a:avLst>
          </a:prstGeom>
          <a:solidFill>
            <a:schemeClr val="tx2"/>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solidFill>
                <a:schemeClr val="tx2"/>
              </a:solidFill>
              <a:latin typeface="微软雅黑" panose="020B0503020204020204" pitchFamily="34" charset="-122"/>
              <a:ea typeface="微软雅黑" panose="020B0503020204020204" pitchFamily="34" charset="-122"/>
            </a:endParaRPr>
          </a:p>
        </p:txBody>
      </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4" name="TextBox 3"/>
          <p:cNvSpPr txBox="1"/>
          <p:nvPr/>
        </p:nvSpPr>
        <p:spPr>
          <a:xfrm>
            <a:off x="889000" y="765175"/>
            <a:ext cx="2830513" cy="584200"/>
          </a:xfrm>
          <a:prstGeom prst="rect">
            <a:avLst/>
          </a:prstGeom>
          <a:noFill/>
          <a:ln>
            <a:noFill/>
          </a:ln>
          <a:effectLst>
            <a:outerShdw blurRad="50800" dist="38100" dir="5400000" algn="t" rotWithShape="0">
              <a:prstClr val="black">
                <a:alpha val="40000"/>
              </a:prstClr>
            </a:outerShdw>
          </a:effectLst>
        </p:spPr>
        <p:txBody>
          <a:bodyPr>
            <a:spAutoFit/>
          </a:bodyPr>
          <a:lstStyle/>
          <a:p>
            <a:pPr>
              <a:defRPr/>
            </a:pPr>
            <a:r>
              <a:rPr lang="zh-CN" altLang="en-US" sz="3200" b="0" dirty="0">
                <a:solidFill>
                  <a:schemeClr val="bg1"/>
                </a:solidFill>
                <a:latin typeface="华文隶书" pitchFamily="2" charset="-122"/>
                <a:ea typeface="华文隶书" pitchFamily="2" charset="-122"/>
              </a:rPr>
              <a:t> </a:t>
            </a:r>
            <a:r>
              <a:rPr lang="zh-CN" altLang="en-US" sz="3200" b="0" dirty="0">
                <a:solidFill>
                  <a:schemeClr val="tx2"/>
                </a:solidFill>
                <a:latin typeface="华文隶书" pitchFamily="2" charset="-122"/>
                <a:ea typeface="华文隶书" pitchFamily="2" charset="-122"/>
              </a:rPr>
              <a:t>第一次课设计</a:t>
            </a:r>
          </a:p>
        </p:txBody>
      </p:sp>
      <p:sp>
        <p:nvSpPr>
          <p:cNvPr id="23" name="KSO_Shape"/>
          <p:cNvSpPr/>
          <p:nvPr/>
        </p:nvSpPr>
        <p:spPr bwMode="auto">
          <a:xfrm>
            <a:off x="276225" y="692150"/>
            <a:ext cx="635000" cy="503238"/>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tx2"/>
          </a:solidFill>
          <a:ln>
            <a:noFill/>
          </a:ln>
          <a:effectLst>
            <a:outerShdw blurRad="50800" dist="38100" dir="5400000" algn="t" rotWithShape="0">
              <a:prstClr val="black">
                <a:alpha val="40000"/>
              </a:prst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0">
              <a:solidFill>
                <a:srgbClr val="FFFFFF"/>
              </a:solidFill>
              <a:latin typeface="微软雅黑" panose="020B0503020204020204" pitchFamily="34" charset="-122"/>
              <a:ea typeface="微软雅黑" panose="020B0503020204020204" pitchFamily="34" charset="-122"/>
            </a:endParaRPr>
          </a:p>
        </p:txBody>
      </p:sp>
      <p:grpSp>
        <p:nvGrpSpPr>
          <p:cNvPr id="15" name="组合 14"/>
          <p:cNvGrpSpPr>
            <a:grpSpLocks/>
          </p:cNvGrpSpPr>
          <p:nvPr/>
        </p:nvGrpSpPr>
        <p:grpSpPr bwMode="auto">
          <a:xfrm>
            <a:off x="7904163" y="944563"/>
            <a:ext cx="3232150" cy="5148262"/>
            <a:chOff x="594456" y="1655221"/>
            <a:chExt cx="2548425" cy="4438075"/>
          </a:xfrm>
        </p:grpSpPr>
        <p:sp>
          <p:nvSpPr>
            <p:cNvPr id="50" name="六边形 49"/>
            <p:cNvSpPr/>
            <p:nvPr/>
          </p:nvSpPr>
          <p:spPr>
            <a:xfrm rot="16200000">
              <a:off x="-350369" y="2600046"/>
              <a:ext cx="4438075" cy="2548425"/>
            </a:xfrm>
            <a:prstGeom prst="hexagon">
              <a:avLst>
                <a:gd name="adj" fmla="val 8555"/>
                <a:gd name="vf" fmla="val 115470"/>
              </a:avLst>
            </a:prstGeom>
            <a:solidFill>
              <a:schemeClr val="bg1"/>
            </a:solidFill>
            <a:ln w="19050">
              <a:noFill/>
            </a:ln>
            <a:effectLst>
              <a:outerShdw blurRad="254000" dist="1143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pic>
          <p:nvPicPr>
            <p:cNvPr id="66582" name="Picture 2" descr="http://5b0988e595225.cdn.sohucs.com/images/20171021/415a9d58e5624872b3195994939602c3.jpeg"/>
            <p:cNvPicPr>
              <a:picLocks noChangeAspect="1" noChangeArrowheads="1"/>
            </p:cNvPicPr>
            <p:nvPr/>
          </p:nvPicPr>
          <p:blipFill>
            <a:blip r:embed="rId3"/>
            <a:srcRect/>
            <a:stretch>
              <a:fillRect/>
            </a:stretch>
          </p:blipFill>
          <p:spPr bwMode="auto">
            <a:xfrm>
              <a:off x="766614" y="2852936"/>
              <a:ext cx="2219238" cy="2962683"/>
            </a:xfrm>
            <a:prstGeom prst="rect">
              <a:avLst/>
            </a:prstGeom>
            <a:noFill/>
            <a:ln w="9525">
              <a:noFill/>
              <a:miter lim="800000"/>
              <a:headEnd/>
              <a:tailEnd/>
            </a:ln>
          </p:spPr>
        </p:pic>
        <p:sp>
          <p:nvSpPr>
            <p:cNvPr id="66583" name="TextBox 6"/>
            <p:cNvSpPr txBox="1">
              <a:spLocks noChangeArrowheads="1"/>
            </p:cNvSpPr>
            <p:nvPr/>
          </p:nvSpPr>
          <p:spPr bwMode="auto">
            <a:xfrm>
              <a:off x="622598" y="2236802"/>
              <a:ext cx="2493618" cy="400110"/>
            </a:xfrm>
            <a:prstGeom prst="rect">
              <a:avLst/>
            </a:prstGeom>
            <a:noFill/>
            <a:ln w="9525">
              <a:noFill/>
              <a:miter lim="800000"/>
              <a:headEnd/>
              <a:tailEnd/>
            </a:ln>
          </p:spPr>
          <p:txBody>
            <a:bodyPr>
              <a:spAutoFit/>
            </a:bodyPr>
            <a:lstStyle/>
            <a:p>
              <a:r>
                <a:rPr lang="zh-CN" altLang="en-US" sz="2000" b="0">
                  <a:solidFill>
                    <a:schemeClr val="tx2"/>
                  </a:solidFill>
                  <a:latin typeface="华文隶书"/>
                  <a:ea typeface="华文隶书"/>
                  <a:cs typeface="华文隶书"/>
                </a:rPr>
                <a:t>世赛风采   激发兴趣</a:t>
              </a:r>
            </a:p>
          </p:txBody>
        </p:sp>
        <p:sp>
          <p:nvSpPr>
            <p:cNvPr id="51" name="六边形 50"/>
            <p:cNvSpPr/>
            <p:nvPr/>
          </p:nvSpPr>
          <p:spPr>
            <a:xfrm rot="16200000">
              <a:off x="1673910" y="721507"/>
              <a:ext cx="417660" cy="2376264"/>
            </a:xfrm>
            <a:prstGeom prst="hexagon">
              <a:avLst>
                <a:gd name="adj" fmla="val 50000"/>
                <a:gd name="vf" fmla="val 115470"/>
              </a:avLst>
            </a:prstGeom>
            <a:solidFill>
              <a:srgbClr val="00B0F0"/>
            </a:solidFill>
            <a:ln w="1905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sp>
          <p:nvSpPr>
            <p:cNvPr id="66587" name="TextBox 13"/>
            <p:cNvSpPr txBox="1">
              <a:spLocks noChangeArrowheads="1"/>
            </p:cNvSpPr>
            <p:nvPr/>
          </p:nvSpPr>
          <p:spPr bwMode="auto">
            <a:xfrm>
              <a:off x="1702718" y="1700808"/>
              <a:ext cx="333296" cy="461665"/>
            </a:xfrm>
            <a:prstGeom prst="rect">
              <a:avLst/>
            </a:prstGeom>
            <a:noFill/>
            <a:ln w="9525">
              <a:noFill/>
              <a:miter lim="800000"/>
              <a:headEnd/>
              <a:tailEnd/>
            </a:ln>
          </p:spPr>
          <p:txBody>
            <a:bodyPr>
              <a:spAutoFit/>
            </a:bodyPr>
            <a:lstStyle/>
            <a:p>
              <a:r>
                <a:rPr lang="en-US" altLang="zh-CN" sz="2400" b="0">
                  <a:solidFill>
                    <a:schemeClr val="bg1"/>
                  </a:solidFill>
                </a:rPr>
                <a:t>2</a:t>
              </a:r>
              <a:endParaRPr lang="zh-CN" altLang="en-US" sz="2400" b="0">
                <a:solidFill>
                  <a:schemeClr val="bg1"/>
                </a:solidFill>
              </a:endParaRPr>
            </a:p>
          </p:txBody>
        </p:sp>
      </p:grpSp>
      <p:sp>
        <p:nvSpPr>
          <p:cNvPr id="3" name="矩形 2"/>
          <p:cNvSpPr/>
          <p:nvPr/>
        </p:nvSpPr>
        <p:spPr>
          <a:xfrm>
            <a:off x="3503613" y="908050"/>
            <a:ext cx="1408112" cy="400050"/>
          </a:xfrm>
          <a:prstGeom prst="rect">
            <a:avLst/>
          </a:prstGeom>
          <a:effectLst>
            <a:outerShdw blurRad="50800" dist="38100" dir="5400000" algn="t" rotWithShape="0">
              <a:prstClr val="black">
                <a:alpha val="40000"/>
              </a:prstClr>
            </a:outerShdw>
          </a:effectLst>
        </p:spPr>
        <p:txBody>
          <a:bodyPr wrap="none">
            <a:spAutoFit/>
          </a:bodyPr>
          <a:lstStyle/>
          <a:p>
            <a:pPr>
              <a:defRPr/>
            </a:pPr>
            <a:r>
              <a:rPr lang="en-US" altLang="zh-CN" sz="2000" b="0" dirty="0">
                <a:solidFill>
                  <a:srgbClr val="00B0F0"/>
                </a:solidFill>
              </a:rPr>
              <a:t>First class </a:t>
            </a:r>
            <a:endParaRPr lang="zh-CN" altLang="en-US" sz="2000" b="0" dirty="0">
              <a:solidFill>
                <a:srgbClr val="00B0F0"/>
              </a:solidFill>
            </a:endParaRPr>
          </a:p>
        </p:txBody>
      </p:sp>
      <p:grpSp>
        <p:nvGrpSpPr>
          <p:cNvPr id="11" name="组合 10"/>
          <p:cNvGrpSpPr>
            <a:grpSpLocks/>
          </p:cNvGrpSpPr>
          <p:nvPr/>
        </p:nvGrpSpPr>
        <p:grpSpPr bwMode="auto">
          <a:xfrm>
            <a:off x="5878513" y="2082800"/>
            <a:ext cx="2062162" cy="2066925"/>
            <a:chOff x="4439022" y="4573609"/>
            <a:chExt cx="2931586" cy="1224136"/>
          </a:xfrm>
        </p:grpSpPr>
        <p:sp>
          <p:nvSpPr>
            <p:cNvPr id="36" name="云形标注 35"/>
            <p:cNvSpPr/>
            <p:nvPr/>
          </p:nvSpPr>
          <p:spPr>
            <a:xfrm>
              <a:off x="4439022" y="4573609"/>
              <a:ext cx="2931586" cy="1224136"/>
            </a:xfrm>
            <a:prstGeom prst="cloudCallout">
              <a:avLst>
                <a:gd name="adj1" fmla="val 48443"/>
                <a:gd name="adj2" fmla="val 87118"/>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66580" name="TextBox 36"/>
            <p:cNvSpPr txBox="1">
              <a:spLocks noChangeArrowheads="1"/>
            </p:cNvSpPr>
            <p:nvPr/>
          </p:nvSpPr>
          <p:spPr bwMode="auto">
            <a:xfrm>
              <a:off x="4848718" y="4800372"/>
              <a:ext cx="2073027" cy="784068"/>
            </a:xfrm>
            <a:prstGeom prst="rect">
              <a:avLst/>
            </a:prstGeom>
            <a:noFill/>
            <a:ln w="9525">
              <a:noFill/>
              <a:miter lim="800000"/>
              <a:headEnd/>
              <a:tailEnd/>
            </a:ln>
          </p:spPr>
          <p:txBody>
            <a:bodyPr>
              <a:spAutoFit/>
            </a:bodyPr>
            <a:lstStyle/>
            <a:p>
              <a:r>
                <a:rPr lang="zh-CN" altLang="en-US" sz="1600">
                  <a:solidFill>
                    <a:schemeClr val="tx2"/>
                  </a:solidFill>
                  <a:latin typeface="黑体" pitchFamily="49" charset="-122"/>
                  <a:ea typeface="黑体" pitchFamily="49" charset="-122"/>
                </a:rPr>
                <a:t>第</a:t>
              </a:r>
              <a:r>
                <a:rPr lang="en-US" altLang="zh-CN" sz="1600">
                  <a:solidFill>
                    <a:schemeClr val="tx2"/>
                  </a:solidFill>
                  <a:latin typeface="黑体" pitchFamily="49" charset="-122"/>
                  <a:ea typeface="黑体" pitchFamily="49" charset="-122"/>
                </a:rPr>
                <a:t>44</a:t>
              </a:r>
              <a:r>
                <a:rPr lang="zh-CN" altLang="en-US" sz="1600">
                  <a:solidFill>
                    <a:schemeClr val="tx2"/>
                  </a:solidFill>
                  <a:latin typeface="黑体" pitchFamily="49" charset="-122"/>
                  <a:ea typeface="黑体" pitchFamily="49" charset="-122"/>
                </a:rPr>
                <a:t>届</a:t>
              </a:r>
              <a:endParaRPr lang="en-US" altLang="zh-CN" sz="1600">
                <a:solidFill>
                  <a:schemeClr val="tx2"/>
                </a:solidFill>
                <a:latin typeface="黑体" pitchFamily="49" charset="-122"/>
                <a:ea typeface="黑体" pitchFamily="49" charset="-122"/>
              </a:endParaRPr>
            </a:p>
            <a:p>
              <a:r>
                <a:rPr lang="zh-CN" altLang="en-US" sz="1600">
                  <a:solidFill>
                    <a:schemeClr val="tx2"/>
                  </a:solidFill>
                  <a:latin typeface="黑体" pitchFamily="49" charset="-122"/>
                  <a:ea typeface="黑体" pitchFamily="49" charset="-122"/>
                </a:rPr>
                <a:t>世界技能大赛</a:t>
              </a:r>
              <a:endParaRPr lang="en-US" altLang="zh-CN" sz="1600">
                <a:solidFill>
                  <a:schemeClr val="tx2"/>
                </a:solidFill>
                <a:latin typeface="黑体" pitchFamily="49" charset="-122"/>
                <a:ea typeface="黑体" pitchFamily="49" charset="-122"/>
              </a:endParaRPr>
            </a:p>
            <a:p>
              <a:r>
                <a:rPr lang="zh-CN" altLang="en-US" sz="1600">
                  <a:solidFill>
                    <a:schemeClr val="tx2"/>
                  </a:solidFill>
                  <a:latin typeface="黑体" pitchFamily="49" charset="-122"/>
                  <a:ea typeface="黑体" pitchFamily="49" charset="-122"/>
                </a:rPr>
                <a:t>瓷砖贴面项目</a:t>
              </a:r>
              <a:endParaRPr lang="en-US" altLang="zh-CN" sz="1600">
                <a:solidFill>
                  <a:schemeClr val="tx2"/>
                </a:solidFill>
                <a:latin typeface="黑体" pitchFamily="49" charset="-122"/>
                <a:ea typeface="黑体" pitchFamily="49" charset="-122"/>
              </a:endParaRPr>
            </a:p>
            <a:p>
              <a:r>
                <a:rPr lang="zh-CN" altLang="en-US" sz="1600">
                  <a:solidFill>
                    <a:schemeClr val="tx2"/>
                  </a:solidFill>
                  <a:latin typeface="黑体" pitchFamily="49" charset="-122"/>
                  <a:ea typeface="黑体" pitchFamily="49" charset="-122"/>
                </a:rPr>
                <a:t>金牌获得者  </a:t>
              </a:r>
              <a:endParaRPr lang="en-US" altLang="zh-CN" sz="1600">
                <a:solidFill>
                  <a:schemeClr val="tx2"/>
                </a:solidFill>
                <a:latin typeface="黑体" pitchFamily="49" charset="-122"/>
                <a:ea typeface="黑体" pitchFamily="49" charset="-122"/>
              </a:endParaRPr>
            </a:p>
            <a:p>
              <a:r>
                <a:rPr lang="zh-CN" altLang="en-US" sz="1600">
                  <a:solidFill>
                    <a:schemeClr val="tx2"/>
                  </a:solidFill>
                  <a:latin typeface="黑体" pitchFamily="49" charset="-122"/>
                  <a:ea typeface="黑体" pitchFamily="49" charset="-122"/>
                </a:rPr>
                <a:t>崔兆举</a:t>
              </a:r>
              <a:endParaRPr lang="zh-CN" altLang="en-US" sz="1600" b="0">
                <a:solidFill>
                  <a:schemeClr val="tx2"/>
                </a:solidFill>
                <a:latin typeface="黑体" pitchFamily="49" charset="-122"/>
                <a:ea typeface="黑体" pitchFamily="49" charset="-122"/>
              </a:endParaRPr>
            </a:p>
          </p:txBody>
        </p:sp>
      </p:grpSp>
      <p:sp>
        <p:nvSpPr>
          <p:cNvPr id="34" name="矩形 33"/>
          <p:cNvSpPr/>
          <p:nvPr/>
        </p:nvSpPr>
        <p:spPr>
          <a:xfrm>
            <a:off x="6092263" y="6237312"/>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24</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pic>
        <p:nvPicPr>
          <p:cNvPr id="66578" name="Picture 2"/>
          <p:cNvPicPr>
            <a:picLocks noChangeAspect="1" noChangeArrowheads="1"/>
          </p:cNvPicPr>
          <p:nvPr/>
        </p:nvPicPr>
        <p:blipFill>
          <a:blip r:embed="rId4"/>
          <a:srcRect/>
          <a:stretch>
            <a:fillRect/>
          </a:stretch>
        </p:blipFill>
        <p:spPr bwMode="auto">
          <a:xfrm>
            <a:off x="498475" y="2130425"/>
            <a:ext cx="5164138" cy="3675063"/>
          </a:xfrm>
          <a:prstGeom prst="rect">
            <a:avLst/>
          </a:prstGeom>
          <a:noFill/>
          <a:ln w="9525">
            <a:noFill/>
            <a:miter lim="800000"/>
            <a:headEnd/>
            <a:tailEnd/>
          </a:ln>
        </p:spPr>
      </p:pic>
      <p:grpSp>
        <p:nvGrpSpPr>
          <p:cNvPr id="27" name="组合 26"/>
          <p:cNvGrpSpPr>
            <a:grpSpLocks/>
          </p:cNvGrpSpPr>
          <p:nvPr/>
        </p:nvGrpSpPr>
        <p:grpSpPr bwMode="auto">
          <a:xfrm>
            <a:off x="0" y="44450"/>
            <a:ext cx="12190413" cy="400050"/>
            <a:chOff x="0" y="44624"/>
            <a:chExt cx="12190486" cy="400110"/>
          </a:xfrm>
        </p:grpSpPr>
        <p:sp>
          <p:nvSpPr>
            <p:cNvPr id="28" name="矩形 27"/>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29"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30"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1"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2"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 name="圆角矩形 9"/>
          <p:cNvSpPr/>
          <p:nvPr/>
        </p:nvSpPr>
        <p:spPr>
          <a:xfrm>
            <a:off x="119063" y="1293813"/>
            <a:ext cx="4895850" cy="55562"/>
          </a:xfrm>
          <a:prstGeom prst="roundRect">
            <a:avLst>
              <a:gd name="adj" fmla="val 50000"/>
            </a:avLst>
          </a:prstGeom>
          <a:solidFill>
            <a:schemeClr val="tx2">
              <a:lumMod val="40000"/>
              <a:lumOff val="60000"/>
            </a:schemeClr>
          </a:solidFill>
          <a:ln>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solidFill>
                <a:schemeClr val="tx2"/>
              </a:solidFill>
              <a:latin typeface="微软雅黑" panose="020B0503020204020204" pitchFamily="34" charset="-122"/>
              <a:ea typeface="微软雅黑" panose="020B0503020204020204" pitchFamily="34" charset="-122"/>
            </a:endParaRPr>
          </a:p>
        </p:txBody>
      </p:sp>
      <p:sp>
        <p:nvSpPr>
          <p:cNvPr id="5" name="矩形 4"/>
          <p:cNvSpPr/>
          <p:nvPr/>
        </p:nvSpPr>
        <p:spPr>
          <a:xfrm>
            <a:off x="0" y="44450"/>
            <a:ext cx="12190413" cy="40005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latin typeface="微软雅黑" panose="020B0503020204020204" pitchFamily="34" charset="-122"/>
              <a:ea typeface="微软雅黑" panose="020B0503020204020204" pitchFamily="34" charset="-122"/>
            </a:endParaRPr>
          </a:p>
        </p:txBody>
      </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3557" name="TextBox 59"/>
          <p:cNvSpPr>
            <a:spLocks noChangeArrowheads="1"/>
          </p:cNvSpPr>
          <p:nvPr/>
        </p:nvSpPr>
        <p:spPr bwMode="auto">
          <a:xfrm flipH="1">
            <a:off x="119063" y="44450"/>
            <a:ext cx="1373187" cy="400050"/>
          </a:xfrm>
          <a:prstGeom prst="rect">
            <a:avLst/>
          </a:prstGeom>
          <a:solidFill>
            <a:schemeClr val="bg1">
              <a:lumMod val="65000"/>
            </a:schemeClr>
          </a:solidFill>
          <a:ln w="9525">
            <a:noFill/>
            <a:miter lim="800000"/>
            <a:headEnd/>
            <a:tailEnd/>
          </a:ln>
        </p:spPr>
        <p:txBody>
          <a:bodyPr>
            <a:spAutoFit/>
          </a:bodyPr>
          <a:lstStyle/>
          <a:p>
            <a:pPr algn="ctr" eaLnBrk="0" hangingPunct="0">
              <a:defRPr/>
            </a:pPr>
            <a:r>
              <a:rPr lang="zh-CN" altLang="en-US" sz="2000" b="0" dirty="0">
                <a:solidFill>
                  <a:schemeClr val="bg1"/>
                </a:solidFill>
                <a:latin typeface="微软雅黑" pitchFamily="34" charset="-122"/>
                <a:ea typeface="微软雅黑" pitchFamily="34" charset="-122"/>
                <a:sym typeface="方正兰亭黑_GBK"/>
              </a:rPr>
              <a:t>课程简介</a:t>
            </a:r>
            <a:endParaRPr lang="en-US" altLang="zh-CN" sz="2000" b="0" dirty="0">
              <a:solidFill>
                <a:schemeClr val="bg1"/>
              </a:solidFill>
              <a:latin typeface="Arial Unicode MS"/>
              <a:ea typeface="Arial Unicode MS"/>
              <a:cs typeface="Arial Unicode MS"/>
              <a:sym typeface="方正兰亭黑_GBK"/>
            </a:endParaRPr>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33799" name="TextBox 59"/>
          <p:cNvSpPr>
            <a:spLocks noChangeArrowheads="1"/>
          </p:cNvSpPr>
          <p:nvPr/>
        </p:nvSpPr>
        <p:spPr bwMode="auto">
          <a:xfrm flipH="1">
            <a:off x="1566863" y="44450"/>
            <a:ext cx="1684337" cy="400050"/>
          </a:xfrm>
          <a:prstGeom prst="rect">
            <a:avLst/>
          </a:prstGeom>
          <a:solidFill>
            <a:schemeClr val="bg1">
              <a:lumMod val="65000"/>
            </a:schemeClr>
          </a:solidFill>
          <a:ln w="9525">
            <a:noFill/>
            <a:miter lim="800000"/>
            <a:headEnd/>
            <a:tailEnd/>
          </a:ln>
        </p:spPr>
        <p:txBody>
          <a:bodyPr>
            <a:spAutoFit/>
          </a:bodyPr>
          <a:lstStyle/>
          <a:p>
            <a:pPr algn="ctr" eaLnBrk="0" hangingPunct="0">
              <a:defRPr/>
            </a:pPr>
            <a:r>
              <a:rPr lang="zh-CN" altLang="en-US" sz="2000" b="0" dirty="0">
                <a:solidFill>
                  <a:schemeClr val="bg1"/>
                </a:solidFill>
                <a:latin typeface="微软雅黑" pitchFamily="34" charset="-122"/>
                <a:ea typeface="微软雅黑" pitchFamily="34" charset="-122"/>
                <a:sym typeface="方正兰亭黑_GBK"/>
              </a:rPr>
              <a:t>课改前情况</a:t>
            </a:r>
            <a:endParaRPr lang="en-US" altLang="zh-CN" sz="2000" b="0" dirty="0">
              <a:solidFill>
                <a:schemeClr val="bg1"/>
              </a:solidFill>
              <a:latin typeface="Arial Unicode MS"/>
              <a:ea typeface="Arial Unicode MS"/>
              <a:cs typeface="Arial Unicode MS"/>
              <a:sym typeface="方正兰亭黑_GBK"/>
            </a:endParaRPr>
          </a:p>
        </p:txBody>
      </p:sp>
      <p:sp>
        <p:nvSpPr>
          <p:cNvPr id="86" name="TextBox 59"/>
          <p:cNvSpPr>
            <a:spLocks noChangeArrowheads="1"/>
          </p:cNvSpPr>
          <p:nvPr/>
        </p:nvSpPr>
        <p:spPr bwMode="auto">
          <a:xfrm flipH="1">
            <a:off x="3325813" y="44450"/>
            <a:ext cx="2012950" cy="400050"/>
          </a:xfrm>
          <a:prstGeom prst="rect">
            <a:avLst/>
          </a:prstGeom>
          <a:solidFill>
            <a:schemeClr val="bg1">
              <a:lumMod val="65000"/>
            </a:schemeClr>
          </a:solid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b="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课改的简要思路</a:t>
            </a:r>
            <a:endParaRPr lang="en-US" altLang="zh-CN" sz="20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68617" name="TextBox 59"/>
          <p:cNvSpPr>
            <a:spLocks noChangeArrowheads="1"/>
          </p:cNvSpPr>
          <p:nvPr/>
        </p:nvSpPr>
        <p:spPr bwMode="auto">
          <a:xfrm flipH="1">
            <a:off x="5414963" y="44450"/>
            <a:ext cx="1909762" cy="400050"/>
          </a:xfrm>
          <a:prstGeom prst="rect">
            <a:avLst/>
          </a:prstGeom>
          <a:solidFill>
            <a:srgbClr val="00B0F0"/>
          </a:solidFill>
          <a:ln w="9525">
            <a:noFill/>
            <a:miter lim="800000"/>
            <a:headEnd/>
            <a:tailEnd/>
          </a:ln>
        </p:spPr>
        <p:txBody>
          <a:bodyPr>
            <a:spAutoFit/>
          </a:bodyPr>
          <a:lstStyle/>
          <a:p>
            <a:pPr algn="ctr" eaLnBrk="0" hangingPunct="0"/>
            <a:r>
              <a:rPr lang="zh-CN" altLang="en-US" sz="2000" b="0">
                <a:solidFill>
                  <a:schemeClr val="bg1"/>
                </a:solidFill>
                <a:latin typeface="微软雅黑" pitchFamily="34" charset="-122"/>
                <a:ea typeface="微软雅黑" pitchFamily="34" charset="-122"/>
                <a:sym typeface="方正兰亭黑_GBK"/>
              </a:rPr>
              <a:t>课程实施过程</a:t>
            </a:r>
            <a:endParaRPr lang="en-US" altLang="zh-CN" sz="2000" b="0">
              <a:solidFill>
                <a:schemeClr val="bg1"/>
              </a:solidFill>
              <a:latin typeface="Arial Unicode MS"/>
              <a:ea typeface="Arial Unicode MS"/>
              <a:cs typeface="Arial Unicode MS"/>
              <a:sym typeface="方正兰亭黑_GBK"/>
            </a:endParaRPr>
          </a:p>
        </p:txBody>
      </p:sp>
      <p:sp>
        <p:nvSpPr>
          <p:cNvPr id="88" name="TextBox 59"/>
          <p:cNvSpPr>
            <a:spLocks noChangeArrowheads="1"/>
          </p:cNvSpPr>
          <p:nvPr/>
        </p:nvSpPr>
        <p:spPr bwMode="auto">
          <a:xfrm flipH="1">
            <a:off x="7399338" y="44450"/>
            <a:ext cx="1322387" cy="400050"/>
          </a:xfrm>
          <a:prstGeom prst="rect">
            <a:avLst/>
          </a:prstGeom>
          <a:solidFill>
            <a:schemeClr val="bg1">
              <a:lumMod val="65000"/>
            </a:schemeClr>
          </a:solid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b="0" dirty="0">
                <a:solidFill>
                  <a:schemeClr val="bg1"/>
                </a:solidFill>
                <a:latin typeface="微软雅黑" panose="020B0503020204020204" pitchFamily="34" charset="-122"/>
                <a:ea typeface="微软雅黑" panose="020B0503020204020204" pitchFamily="34" charset="-122"/>
                <a:sym typeface="方正兰亭黑_GBK" pitchFamily="2" charset="-122"/>
              </a:rPr>
              <a:t>新</a:t>
            </a:r>
            <a:r>
              <a:rPr lang="zh-CN" altLang="en-US" sz="2000" b="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课效果</a:t>
            </a:r>
            <a:endParaRPr lang="en-US" altLang="zh-CN" sz="20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89" name="TextBox 59"/>
          <p:cNvSpPr>
            <a:spLocks noChangeArrowheads="1"/>
          </p:cNvSpPr>
          <p:nvPr/>
        </p:nvSpPr>
        <p:spPr bwMode="auto">
          <a:xfrm flipH="1">
            <a:off x="8797925" y="44450"/>
            <a:ext cx="1830388" cy="400050"/>
          </a:xfrm>
          <a:prstGeom prst="rect">
            <a:avLst/>
          </a:prstGeom>
          <a:solidFill>
            <a:schemeClr val="bg1">
              <a:lumMod val="65000"/>
            </a:schemeClr>
          </a:solid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b="0" dirty="0">
                <a:solidFill>
                  <a:schemeClr val="bg1"/>
                </a:solidFill>
                <a:latin typeface="微软雅黑" panose="020B0503020204020204" pitchFamily="34" charset="-122"/>
                <a:ea typeface="微软雅黑" panose="020B0503020204020204" pitchFamily="34" charset="-122"/>
                <a:sym typeface="方正兰亭黑_GBK" pitchFamily="2" charset="-122"/>
              </a:rPr>
              <a:t>新</a:t>
            </a:r>
            <a:r>
              <a:rPr lang="zh-CN" altLang="en-US" sz="2000" b="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旧教法对比</a:t>
            </a:r>
            <a:endParaRPr lang="en-US" altLang="zh-CN" sz="20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90" name="TextBox 59"/>
          <p:cNvSpPr>
            <a:spLocks noChangeArrowheads="1"/>
          </p:cNvSpPr>
          <p:nvPr/>
        </p:nvSpPr>
        <p:spPr bwMode="auto">
          <a:xfrm flipH="1">
            <a:off x="10702925" y="44450"/>
            <a:ext cx="1512888" cy="400050"/>
          </a:xfrm>
          <a:prstGeom prst="rect">
            <a:avLst/>
          </a:prstGeom>
          <a:solidFill>
            <a:schemeClr val="bg1">
              <a:lumMod val="65000"/>
            </a:schemeClr>
          </a:solid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b="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个人体会</a:t>
            </a:r>
            <a:endParaRPr lang="en-US" altLang="zh-CN" sz="20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4" name="TextBox 3"/>
          <p:cNvSpPr txBox="1"/>
          <p:nvPr/>
        </p:nvSpPr>
        <p:spPr>
          <a:xfrm>
            <a:off x="889000" y="765175"/>
            <a:ext cx="2830513" cy="584200"/>
          </a:xfrm>
          <a:prstGeom prst="rect">
            <a:avLst/>
          </a:prstGeom>
          <a:noFill/>
          <a:ln>
            <a:noFill/>
          </a:ln>
          <a:effectLst>
            <a:outerShdw blurRad="50800" dist="38100" dir="5400000" algn="t" rotWithShape="0">
              <a:prstClr val="black">
                <a:alpha val="40000"/>
              </a:prstClr>
            </a:outerShdw>
          </a:effectLst>
        </p:spPr>
        <p:txBody>
          <a:bodyPr>
            <a:spAutoFit/>
          </a:bodyPr>
          <a:lstStyle/>
          <a:p>
            <a:pPr>
              <a:defRPr/>
            </a:pPr>
            <a:r>
              <a:rPr lang="zh-CN" altLang="en-US" sz="3200" b="0" dirty="0">
                <a:solidFill>
                  <a:schemeClr val="bg1">
                    <a:lumMod val="75000"/>
                  </a:schemeClr>
                </a:solidFill>
                <a:latin typeface="华文隶书" pitchFamily="2" charset="-122"/>
                <a:ea typeface="华文隶书" pitchFamily="2" charset="-122"/>
              </a:rPr>
              <a:t> 第一次课设计</a:t>
            </a:r>
          </a:p>
        </p:txBody>
      </p:sp>
      <p:sp>
        <p:nvSpPr>
          <p:cNvPr id="23" name="KSO_Shape"/>
          <p:cNvSpPr/>
          <p:nvPr/>
        </p:nvSpPr>
        <p:spPr bwMode="auto">
          <a:xfrm>
            <a:off x="276225" y="692150"/>
            <a:ext cx="635000" cy="503238"/>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bg1">
              <a:lumMod val="75000"/>
            </a:schemeClr>
          </a:solidFill>
          <a:ln>
            <a:noFill/>
          </a:ln>
          <a:effectLst>
            <a:outerShdw blurRad="50800" dist="38100" dir="5400000" algn="t" rotWithShape="0">
              <a:prstClr val="black">
                <a:alpha val="40000"/>
              </a:prst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0">
              <a:solidFill>
                <a:srgbClr val="FFFFFF"/>
              </a:solidFill>
              <a:latin typeface="微软雅黑" panose="020B0503020204020204" pitchFamily="34" charset="-122"/>
              <a:ea typeface="微软雅黑" panose="020B0503020204020204" pitchFamily="34" charset="-122"/>
            </a:endParaRPr>
          </a:p>
        </p:txBody>
      </p:sp>
      <p:sp>
        <p:nvSpPr>
          <p:cNvPr id="3" name="矩形 2"/>
          <p:cNvSpPr/>
          <p:nvPr/>
        </p:nvSpPr>
        <p:spPr>
          <a:xfrm>
            <a:off x="3503613" y="908050"/>
            <a:ext cx="1408112" cy="400050"/>
          </a:xfrm>
          <a:prstGeom prst="rect">
            <a:avLst/>
          </a:prstGeom>
          <a:effectLst>
            <a:outerShdw blurRad="50800" dist="38100" dir="5400000" algn="t" rotWithShape="0">
              <a:prstClr val="black">
                <a:alpha val="40000"/>
              </a:prstClr>
            </a:outerShdw>
          </a:effectLst>
        </p:spPr>
        <p:txBody>
          <a:bodyPr wrap="none">
            <a:spAutoFit/>
          </a:bodyPr>
          <a:lstStyle/>
          <a:p>
            <a:pPr>
              <a:defRPr/>
            </a:pPr>
            <a:r>
              <a:rPr lang="en-US" altLang="zh-CN" sz="2000" b="0" dirty="0">
                <a:solidFill>
                  <a:schemeClr val="bg1"/>
                </a:solidFill>
              </a:rPr>
              <a:t>First class </a:t>
            </a:r>
            <a:endParaRPr lang="zh-CN" altLang="en-US" sz="2000" b="0" dirty="0">
              <a:solidFill>
                <a:schemeClr val="bg1"/>
              </a:solidFill>
            </a:endParaRPr>
          </a:p>
        </p:txBody>
      </p:sp>
      <p:sp>
        <p:nvSpPr>
          <p:cNvPr id="9" name="矩形 8"/>
          <p:cNvSpPr>
            <a:spLocks noChangeArrowheads="1"/>
          </p:cNvSpPr>
          <p:nvPr/>
        </p:nvSpPr>
        <p:spPr bwMode="auto">
          <a:xfrm>
            <a:off x="1254125" y="4800600"/>
            <a:ext cx="1722438" cy="461963"/>
          </a:xfrm>
          <a:prstGeom prst="rect">
            <a:avLst/>
          </a:prstGeom>
          <a:noFill/>
          <a:ln w="9525">
            <a:noFill/>
            <a:miter lim="800000"/>
            <a:headEnd/>
            <a:tailEnd/>
          </a:ln>
        </p:spPr>
        <p:txBody>
          <a:bodyPr wrap="none">
            <a:spAutoFit/>
          </a:bodyPr>
          <a:lstStyle/>
          <a:p>
            <a:r>
              <a:rPr lang="zh-CN" altLang="en-US" sz="2400" b="0">
                <a:solidFill>
                  <a:schemeClr val="bg1"/>
                </a:solidFill>
                <a:latin typeface="黑体" pitchFamily="49" charset="-122"/>
                <a:ea typeface="黑体" pitchFamily="49" charset="-122"/>
              </a:rPr>
              <a:t>蒯</a:t>
            </a:r>
            <a:r>
              <a:rPr lang="en-US" altLang="zh-CN" sz="2400" b="0">
                <a:solidFill>
                  <a:schemeClr val="bg1"/>
                </a:solidFill>
                <a:latin typeface="黑体" pitchFamily="49" charset="-122"/>
                <a:ea typeface="黑体" pitchFamily="49" charset="-122"/>
              </a:rPr>
              <a:t>[kuǎi]</a:t>
            </a:r>
            <a:r>
              <a:rPr lang="zh-CN" altLang="en-US" sz="2400" b="0">
                <a:solidFill>
                  <a:schemeClr val="bg1"/>
                </a:solidFill>
                <a:latin typeface="黑体" pitchFamily="49" charset="-122"/>
                <a:ea typeface="黑体" pitchFamily="49" charset="-122"/>
              </a:rPr>
              <a:t>祥</a:t>
            </a:r>
          </a:p>
        </p:txBody>
      </p:sp>
      <p:sp>
        <p:nvSpPr>
          <p:cNvPr id="42" name="矩形 41"/>
          <p:cNvSpPr>
            <a:spLocks noChangeArrowheads="1"/>
          </p:cNvSpPr>
          <p:nvPr/>
        </p:nvSpPr>
        <p:spPr bwMode="auto">
          <a:xfrm>
            <a:off x="8904288" y="4800600"/>
            <a:ext cx="1106487" cy="461963"/>
          </a:xfrm>
          <a:prstGeom prst="rect">
            <a:avLst/>
          </a:prstGeom>
          <a:noFill/>
          <a:ln w="9525">
            <a:noFill/>
            <a:miter lim="800000"/>
            <a:headEnd/>
            <a:tailEnd/>
          </a:ln>
        </p:spPr>
        <p:txBody>
          <a:bodyPr wrap="none">
            <a:spAutoFit/>
          </a:bodyPr>
          <a:lstStyle/>
          <a:p>
            <a:r>
              <a:rPr lang="zh-CN" altLang="en-US" sz="2400" b="0">
                <a:solidFill>
                  <a:schemeClr val="bg1"/>
                </a:solidFill>
                <a:latin typeface="黑体" pitchFamily="49" charset="-122"/>
                <a:ea typeface="黑体" pitchFamily="49" charset="-122"/>
              </a:rPr>
              <a:t>贝聿铭</a:t>
            </a:r>
          </a:p>
        </p:txBody>
      </p:sp>
      <p:pic>
        <p:nvPicPr>
          <p:cNvPr id="1032" name="Picture 8" descr="http://k.zol-img.com.cn/dcbbs/14493/a14492963_01000.jpg"/>
          <p:cNvPicPr>
            <a:picLocks noChangeAspect="1" noChangeArrowheads="1"/>
          </p:cNvPicPr>
          <p:nvPr/>
        </p:nvPicPr>
        <p:blipFill>
          <a:blip r:embed="rId3"/>
          <a:srcRect/>
          <a:stretch>
            <a:fillRect/>
          </a:stretch>
        </p:blipFill>
        <p:spPr bwMode="auto">
          <a:xfrm>
            <a:off x="6913563" y="765175"/>
            <a:ext cx="4911725" cy="3284538"/>
          </a:xfrm>
          <a:prstGeom prst="rect">
            <a:avLst/>
          </a:prstGeom>
          <a:noFill/>
          <a:ln w="9525">
            <a:noFill/>
            <a:miter lim="800000"/>
            <a:headEnd/>
            <a:tailEnd/>
          </a:ln>
        </p:spPr>
      </p:pic>
      <p:pic>
        <p:nvPicPr>
          <p:cNvPr id="1028" name="Picture 4" descr="http://ylyn8.com/images/20131101194042234.jpg"/>
          <p:cNvPicPr>
            <a:picLocks noChangeAspect="1" noChangeArrowheads="1"/>
          </p:cNvPicPr>
          <p:nvPr/>
        </p:nvPicPr>
        <p:blipFill>
          <a:blip r:embed="rId4"/>
          <a:srcRect b="11659"/>
          <a:stretch>
            <a:fillRect/>
          </a:stretch>
        </p:blipFill>
        <p:spPr bwMode="auto">
          <a:xfrm>
            <a:off x="1366838" y="1436688"/>
            <a:ext cx="5681662" cy="3346450"/>
          </a:xfrm>
          <a:prstGeom prst="rect">
            <a:avLst/>
          </a:prstGeom>
          <a:noFill/>
          <a:ln w="9525">
            <a:noFill/>
            <a:miter lim="800000"/>
            <a:headEnd/>
            <a:tailEnd/>
          </a:ln>
        </p:spPr>
      </p:pic>
      <p:pic>
        <p:nvPicPr>
          <p:cNvPr id="1034" name="Picture 10" descr="http://cyjctrip.qiniudn.com/121773/1399902820470p18noaucvhcir1iqm196vurf8md20.jpg"/>
          <p:cNvPicPr>
            <a:picLocks noChangeAspect="1" noChangeArrowheads="1"/>
          </p:cNvPicPr>
          <p:nvPr/>
        </p:nvPicPr>
        <p:blipFill>
          <a:blip r:embed="rId5"/>
          <a:srcRect/>
          <a:stretch>
            <a:fillRect/>
          </a:stretch>
        </p:blipFill>
        <p:spPr bwMode="auto">
          <a:xfrm>
            <a:off x="10271125" y="3686175"/>
            <a:ext cx="1485900" cy="2228850"/>
          </a:xfrm>
          <a:prstGeom prst="rect">
            <a:avLst/>
          </a:prstGeom>
          <a:ln w="127000" cap="sq">
            <a:solidFill>
              <a:srgbClr val="000000"/>
            </a:solidFill>
            <a:miter lim="800000"/>
          </a:ln>
          <a:effectLst>
            <a:outerShdw blurRad="57150" dist="50800" dir="2700000" algn="tl" rotWithShape="0">
              <a:srgbClr val="000000">
                <a:alpha val="40000"/>
              </a:srgbClr>
            </a:outerShdw>
          </a:effectLst>
          <a:extLst/>
        </p:spPr>
      </p:pic>
      <p:sp>
        <p:nvSpPr>
          <p:cNvPr id="45" name="矩形 44"/>
          <p:cNvSpPr>
            <a:spLocks noChangeArrowheads="1"/>
          </p:cNvSpPr>
          <p:nvPr/>
        </p:nvSpPr>
        <p:spPr bwMode="auto">
          <a:xfrm>
            <a:off x="5013325" y="4800600"/>
            <a:ext cx="3262313" cy="461963"/>
          </a:xfrm>
          <a:prstGeom prst="rect">
            <a:avLst/>
          </a:prstGeom>
          <a:noFill/>
          <a:ln w="9525">
            <a:noFill/>
            <a:miter lim="800000"/>
            <a:headEnd/>
            <a:tailEnd/>
          </a:ln>
        </p:spPr>
        <p:txBody>
          <a:bodyPr wrap="none">
            <a:spAutoFit/>
          </a:bodyPr>
          <a:lstStyle/>
          <a:p>
            <a:r>
              <a:rPr lang="zh-CN" altLang="en-US" sz="2400" b="0">
                <a:solidFill>
                  <a:schemeClr val="bg1"/>
                </a:solidFill>
                <a:latin typeface="黑体" pitchFamily="49" charset="-122"/>
                <a:ea typeface="黑体" pitchFamily="49" charset="-122"/>
              </a:rPr>
              <a:t>地域文化  经典  传承</a:t>
            </a:r>
          </a:p>
        </p:txBody>
      </p:sp>
      <p:sp>
        <p:nvSpPr>
          <p:cNvPr id="22" name="矩形 21"/>
          <p:cNvSpPr/>
          <p:nvPr/>
        </p:nvSpPr>
        <p:spPr>
          <a:xfrm>
            <a:off x="6042433" y="6237312"/>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25</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31"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 calcmode="lin" valueType="num">
                                      <p:cBhvr>
                                        <p:cTn id="14" dur="500" fill="hold"/>
                                        <p:tgtEl>
                                          <p:spTgt spid="1032"/>
                                        </p:tgtEl>
                                        <p:attrNameLst>
                                          <p:attrName>style.rotation</p:attrName>
                                        </p:attrNameLst>
                                      </p:cBhvr>
                                      <p:tavLst>
                                        <p:tav tm="0">
                                          <p:val>
                                            <p:fltVal val="90"/>
                                          </p:val>
                                        </p:tav>
                                        <p:tav tm="100000">
                                          <p:val>
                                            <p:fltVal val="0"/>
                                          </p:val>
                                        </p:tav>
                                      </p:tavLst>
                                    </p:anim>
                                    <p:animEffect transition="in" filter="fade">
                                      <p:cBhvr>
                                        <p:cTn id="15" dur="500"/>
                                        <p:tgtEl>
                                          <p:spTgt spid="1032"/>
                                        </p:tgtEl>
                                      </p:cBhvr>
                                    </p:animEffect>
                                  </p:childTnLst>
                                </p:cTn>
                              </p:par>
                              <p:par>
                                <p:cTn id="16" presetID="10" presetClass="entr" presetSubtype="0" fill="hold" nodeType="with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fade">
                                      <p:cBhvr>
                                        <p:cTn id="18" dur="500"/>
                                        <p:tgtEl>
                                          <p:spTgt spid="103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p:tgtEl>
                                          <p:spTgt spid="42"/>
                                        </p:tgtEl>
                                        <p:attrNameLst>
                                          <p:attrName>ppt_y</p:attrName>
                                        </p:attrNameLst>
                                      </p:cBhvr>
                                      <p:tavLst>
                                        <p:tav tm="0">
                                          <p:val>
                                            <p:strVal val="#ppt_y+#ppt_h*1.125000"/>
                                          </p:val>
                                        </p:tav>
                                        <p:tav tm="100000">
                                          <p:val>
                                            <p:strVal val="#ppt_y"/>
                                          </p:val>
                                        </p:tav>
                                      </p:tavLst>
                                    </p:anim>
                                    <p:animEffect transition="in" filter="wipe(up)">
                                      <p:cBhvr>
                                        <p:cTn id="26" dur="500"/>
                                        <p:tgtEl>
                                          <p:spTgt spid="42"/>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p:tgtEl>
                                          <p:spTgt spid="45"/>
                                        </p:tgtEl>
                                        <p:attrNameLst>
                                          <p:attrName>ppt_y</p:attrName>
                                        </p:attrNameLst>
                                      </p:cBhvr>
                                      <p:tavLst>
                                        <p:tav tm="0">
                                          <p:val>
                                            <p:strVal val="#ppt_y+#ppt_h*1.125000"/>
                                          </p:val>
                                        </p:tav>
                                        <p:tav tm="100000">
                                          <p:val>
                                            <p:strVal val="#ppt_y"/>
                                          </p:val>
                                        </p:tav>
                                      </p:tavLst>
                                    </p:anim>
                                    <p:animEffect transition="in" filter="wipe(up)">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2"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FFFF"/>
            </a:gs>
            <a:gs pos="16000">
              <a:srgbClr val="FFFFFF"/>
            </a:gs>
            <a:gs pos="95000">
              <a:srgbClr val="95B3D7"/>
            </a:gs>
            <a:gs pos="100000">
              <a:srgbClr val="95B3D7"/>
            </a:gs>
          </a:gsLst>
          <a:lin ang="5400000"/>
        </a:gradFill>
        <a:effectLst/>
      </p:bgPr>
    </p:bg>
    <p:spTree>
      <p:nvGrpSpPr>
        <p:cNvPr id="1" name=""/>
        <p:cNvGrpSpPr/>
        <p:nvPr/>
      </p:nvGrpSpPr>
      <p:grpSpPr>
        <a:xfrm>
          <a:off x="0" y="0"/>
          <a:ext cx="0" cy="0"/>
          <a:chOff x="0" y="0"/>
          <a:chExt cx="0" cy="0"/>
        </a:xfrm>
      </p:grpSpPr>
      <p:sp>
        <p:nvSpPr>
          <p:cNvPr id="10" name="圆角矩形 9"/>
          <p:cNvSpPr/>
          <p:nvPr/>
        </p:nvSpPr>
        <p:spPr>
          <a:xfrm>
            <a:off x="119063" y="1293813"/>
            <a:ext cx="5256212" cy="55562"/>
          </a:xfrm>
          <a:prstGeom prst="roundRect">
            <a:avLst>
              <a:gd name="adj" fmla="val 50000"/>
            </a:avLst>
          </a:prstGeom>
          <a:solidFill>
            <a:srgbClr val="00B0F0"/>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solidFill>
                <a:schemeClr val="tx2"/>
              </a:solidFill>
              <a:latin typeface="微软雅黑" panose="020B0503020204020204" pitchFamily="34" charset="-122"/>
              <a:ea typeface="微软雅黑" panose="020B0503020204020204" pitchFamily="34" charset="-122"/>
            </a:endParaRPr>
          </a:p>
        </p:txBody>
      </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4" name="TextBox 3"/>
          <p:cNvSpPr txBox="1"/>
          <p:nvPr/>
        </p:nvSpPr>
        <p:spPr>
          <a:xfrm>
            <a:off x="776288" y="838200"/>
            <a:ext cx="2827337" cy="523875"/>
          </a:xfrm>
          <a:prstGeom prst="rect">
            <a:avLst/>
          </a:prstGeom>
          <a:noFill/>
          <a:ln>
            <a:noFill/>
          </a:ln>
          <a:effectLst>
            <a:outerShdw blurRad="50800" dist="38100" dir="5400000" algn="t" rotWithShape="0">
              <a:prstClr val="black">
                <a:alpha val="40000"/>
              </a:prstClr>
            </a:outerShdw>
          </a:effectLst>
        </p:spPr>
        <p:txBody>
          <a:bodyPr>
            <a:spAutoFit/>
          </a:bodyPr>
          <a:lstStyle/>
          <a:p>
            <a:pPr>
              <a:defRPr/>
            </a:pPr>
            <a:r>
              <a:rPr lang="zh-CN" altLang="en-US" sz="2800" b="0" dirty="0">
                <a:solidFill>
                  <a:schemeClr val="tx2"/>
                </a:solidFill>
                <a:latin typeface="华文隶书" pitchFamily="2" charset="-122"/>
                <a:ea typeface="华文隶书" pitchFamily="2" charset="-122"/>
              </a:rPr>
              <a:t> 最后一次课设计</a:t>
            </a:r>
          </a:p>
        </p:txBody>
      </p:sp>
      <p:sp>
        <p:nvSpPr>
          <p:cNvPr id="23" name="KSO_Shape"/>
          <p:cNvSpPr/>
          <p:nvPr/>
        </p:nvSpPr>
        <p:spPr bwMode="auto">
          <a:xfrm>
            <a:off x="276225" y="692150"/>
            <a:ext cx="635000" cy="503238"/>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tx2"/>
          </a:solidFill>
          <a:ln>
            <a:noFill/>
          </a:ln>
          <a:effectLst>
            <a:outerShdw blurRad="50800" dist="38100" dir="5400000" algn="t" rotWithShape="0">
              <a:prstClr val="black">
                <a:alpha val="40000"/>
              </a:prst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0">
              <a:solidFill>
                <a:srgbClr val="FFFFFF"/>
              </a:solidFill>
              <a:latin typeface="微软雅黑" panose="020B0503020204020204" pitchFamily="34" charset="-122"/>
              <a:ea typeface="微软雅黑" panose="020B0503020204020204" pitchFamily="34" charset="-122"/>
            </a:endParaRPr>
          </a:p>
        </p:txBody>
      </p:sp>
      <p:grpSp>
        <p:nvGrpSpPr>
          <p:cNvPr id="54" name="组合 53"/>
          <p:cNvGrpSpPr>
            <a:grpSpLocks/>
          </p:cNvGrpSpPr>
          <p:nvPr/>
        </p:nvGrpSpPr>
        <p:grpSpPr bwMode="auto">
          <a:xfrm>
            <a:off x="4654550" y="1743075"/>
            <a:ext cx="3368675" cy="4278313"/>
            <a:chOff x="594456" y="1655221"/>
            <a:chExt cx="2548425" cy="4438075"/>
          </a:xfrm>
        </p:grpSpPr>
        <p:sp>
          <p:nvSpPr>
            <p:cNvPr id="55" name="六边形 54"/>
            <p:cNvSpPr/>
            <p:nvPr/>
          </p:nvSpPr>
          <p:spPr>
            <a:xfrm rot="16200000">
              <a:off x="-350369" y="2600046"/>
              <a:ext cx="4438075" cy="2548425"/>
            </a:xfrm>
            <a:prstGeom prst="hexagon">
              <a:avLst>
                <a:gd name="adj" fmla="val 8555"/>
                <a:gd name="vf" fmla="val 115470"/>
              </a:avLst>
            </a:prstGeom>
            <a:solidFill>
              <a:schemeClr val="bg1"/>
            </a:solidFill>
            <a:ln w="19050">
              <a:noFill/>
            </a:ln>
            <a:effectLst>
              <a:outerShdw blurRad="254000" dist="1143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pic>
          <p:nvPicPr>
            <p:cNvPr id="56" name="Picture 2"/>
            <p:cNvPicPr>
              <a:picLocks noChangeAspect="1" noChangeArrowheads="1"/>
            </p:cNvPicPr>
            <p:nvPr/>
          </p:nvPicPr>
          <p:blipFill>
            <a:blip r:embed="rId3">
              <a:extLst/>
            </a:blip>
            <a:stretch>
              <a:fillRect/>
            </a:stretch>
          </p:blipFill>
          <p:spPr bwMode="auto">
            <a:xfrm>
              <a:off x="703406" y="3553468"/>
              <a:ext cx="2284277" cy="1530141"/>
            </a:xfrm>
            <a:prstGeom prst="rect">
              <a:avLst/>
            </a:prstGeom>
            <a:noFill/>
            <a:effectLst>
              <a:innerShdw blurRad="63500" dist="50800" dir="13500000">
                <a:prstClr val="black">
                  <a:alpha val="50000"/>
                </a:prstClr>
              </a:innerShdw>
            </a:effectLst>
            <a:extLst/>
          </p:spPr>
        </p:pic>
        <p:sp>
          <p:nvSpPr>
            <p:cNvPr id="70692" name="TextBox 56"/>
            <p:cNvSpPr txBox="1">
              <a:spLocks noChangeArrowheads="1"/>
            </p:cNvSpPr>
            <p:nvPr/>
          </p:nvSpPr>
          <p:spPr bwMode="auto">
            <a:xfrm>
              <a:off x="622598" y="2432954"/>
              <a:ext cx="2493618" cy="734359"/>
            </a:xfrm>
            <a:prstGeom prst="rect">
              <a:avLst/>
            </a:prstGeom>
            <a:noFill/>
            <a:ln w="9525">
              <a:noFill/>
              <a:miter lim="800000"/>
              <a:headEnd/>
              <a:tailEnd/>
            </a:ln>
          </p:spPr>
          <p:txBody>
            <a:bodyPr>
              <a:spAutoFit/>
            </a:bodyPr>
            <a:lstStyle/>
            <a:p>
              <a:r>
                <a:rPr lang="zh-CN" altLang="en-US" sz="2000" b="0">
                  <a:solidFill>
                    <a:schemeClr val="tx2"/>
                  </a:solidFill>
                  <a:latin typeface="华文隶书"/>
                  <a:ea typeface="华文隶书"/>
                  <a:cs typeface="华文隶书"/>
                </a:rPr>
                <a:t>         通过项目实施，向学生建议他们适合的工种岗位</a:t>
              </a:r>
            </a:p>
          </p:txBody>
        </p:sp>
        <p:sp>
          <p:nvSpPr>
            <p:cNvPr id="58" name="六边形 57"/>
            <p:cNvSpPr/>
            <p:nvPr/>
          </p:nvSpPr>
          <p:spPr>
            <a:xfrm rot="16200000">
              <a:off x="1614744" y="780673"/>
              <a:ext cx="535993" cy="2376264"/>
            </a:xfrm>
            <a:prstGeom prst="hexagon">
              <a:avLst>
                <a:gd name="adj" fmla="val 50000"/>
                <a:gd name="vf" fmla="val 115470"/>
              </a:avLst>
            </a:prstGeom>
            <a:solidFill>
              <a:schemeClr val="tx2"/>
            </a:solidFill>
            <a:ln w="1905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sp>
          <p:nvSpPr>
            <p:cNvPr id="70696" name="TextBox 58"/>
            <p:cNvSpPr txBox="1">
              <a:spLocks noChangeArrowheads="1"/>
            </p:cNvSpPr>
            <p:nvPr/>
          </p:nvSpPr>
          <p:spPr bwMode="auto">
            <a:xfrm>
              <a:off x="1683952" y="1700808"/>
              <a:ext cx="333296" cy="478930"/>
            </a:xfrm>
            <a:prstGeom prst="rect">
              <a:avLst/>
            </a:prstGeom>
            <a:noFill/>
            <a:ln w="9525">
              <a:noFill/>
              <a:miter lim="800000"/>
              <a:headEnd/>
              <a:tailEnd/>
            </a:ln>
          </p:spPr>
          <p:txBody>
            <a:bodyPr>
              <a:spAutoFit/>
            </a:bodyPr>
            <a:lstStyle/>
            <a:p>
              <a:r>
                <a:rPr lang="zh-CN" altLang="en-US" sz="2400" b="0">
                  <a:solidFill>
                    <a:schemeClr val="bg1"/>
                  </a:solidFill>
                  <a:latin typeface="黑体" pitchFamily="49" charset="-122"/>
                  <a:ea typeface="黑体" pitchFamily="49" charset="-122"/>
                </a:rPr>
                <a:t>二</a:t>
              </a:r>
            </a:p>
          </p:txBody>
        </p:sp>
      </p:grpSp>
      <p:grpSp>
        <p:nvGrpSpPr>
          <p:cNvPr id="66" name="组合 65"/>
          <p:cNvGrpSpPr>
            <a:grpSpLocks/>
          </p:cNvGrpSpPr>
          <p:nvPr/>
        </p:nvGrpSpPr>
        <p:grpSpPr bwMode="auto">
          <a:xfrm>
            <a:off x="8169275" y="1743075"/>
            <a:ext cx="3614738" cy="4278313"/>
            <a:chOff x="594456" y="1655221"/>
            <a:chExt cx="2769045" cy="4438075"/>
          </a:xfrm>
        </p:grpSpPr>
        <p:sp>
          <p:nvSpPr>
            <p:cNvPr id="67" name="六边形 66"/>
            <p:cNvSpPr/>
            <p:nvPr/>
          </p:nvSpPr>
          <p:spPr>
            <a:xfrm rot="16200000">
              <a:off x="-350116" y="2599793"/>
              <a:ext cx="4438075" cy="2548932"/>
            </a:xfrm>
            <a:prstGeom prst="hexagon">
              <a:avLst>
                <a:gd name="adj" fmla="val 8555"/>
                <a:gd name="vf" fmla="val 115470"/>
              </a:avLst>
            </a:prstGeom>
            <a:solidFill>
              <a:schemeClr val="bg1"/>
            </a:solidFill>
            <a:ln w="19050">
              <a:noFill/>
            </a:ln>
            <a:effectLst>
              <a:outerShdw blurRad="254000" dist="1143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pic>
          <p:nvPicPr>
            <p:cNvPr id="68" name="Picture 2"/>
            <p:cNvPicPr>
              <a:picLocks noChangeAspect="1" noChangeArrowheads="1"/>
            </p:cNvPicPr>
            <p:nvPr/>
          </p:nvPicPr>
          <p:blipFill>
            <a:blip r:embed="rId4" cstate="print">
              <a:extLst/>
            </a:blip>
            <a:stretch>
              <a:fillRect/>
            </a:stretch>
          </p:blipFill>
          <p:spPr bwMode="auto">
            <a:xfrm>
              <a:off x="1102144" y="3403803"/>
              <a:ext cx="1544342" cy="2016048"/>
            </a:xfrm>
            <a:prstGeom prst="rect">
              <a:avLst/>
            </a:prstGeom>
            <a:noFill/>
            <a:effectLst>
              <a:innerShdw blurRad="63500" dist="50800" dir="13500000">
                <a:prstClr val="black">
                  <a:alpha val="50000"/>
                </a:prstClr>
              </a:innerShdw>
            </a:effectLst>
            <a:extLst/>
          </p:spPr>
        </p:pic>
        <p:sp>
          <p:nvSpPr>
            <p:cNvPr id="70685" name="TextBox 68"/>
            <p:cNvSpPr txBox="1">
              <a:spLocks noChangeArrowheads="1"/>
            </p:cNvSpPr>
            <p:nvPr/>
          </p:nvSpPr>
          <p:spPr bwMode="auto">
            <a:xfrm>
              <a:off x="660903" y="2466088"/>
              <a:ext cx="2702598" cy="415073"/>
            </a:xfrm>
            <a:prstGeom prst="rect">
              <a:avLst/>
            </a:prstGeom>
            <a:noFill/>
            <a:ln w="9525">
              <a:noFill/>
              <a:miter lim="800000"/>
              <a:headEnd/>
              <a:tailEnd/>
            </a:ln>
          </p:spPr>
          <p:txBody>
            <a:bodyPr>
              <a:spAutoFit/>
            </a:bodyPr>
            <a:lstStyle/>
            <a:p>
              <a:r>
                <a:rPr lang="zh-CN" altLang="en-US" sz="2000" b="0">
                  <a:solidFill>
                    <a:schemeClr val="tx2"/>
                  </a:solidFill>
                  <a:latin typeface="华文隶书"/>
                  <a:ea typeface="华文隶书"/>
                  <a:cs typeface="华文隶书"/>
                </a:rPr>
                <a:t>      装饰行业的发展趋势</a:t>
              </a:r>
            </a:p>
          </p:txBody>
        </p:sp>
        <p:sp>
          <p:nvSpPr>
            <p:cNvPr id="70" name="六边形 69"/>
            <p:cNvSpPr/>
            <p:nvPr/>
          </p:nvSpPr>
          <p:spPr>
            <a:xfrm rot="16200000">
              <a:off x="1614744" y="780673"/>
              <a:ext cx="535993" cy="2376264"/>
            </a:xfrm>
            <a:prstGeom prst="hexagon">
              <a:avLst>
                <a:gd name="adj" fmla="val 50000"/>
                <a:gd name="vf" fmla="val 115470"/>
              </a:avLst>
            </a:prstGeom>
            <a:solidFill>
              <a:schemeClr val="tx2"/>
            </a:solidFill>
            <a:ln w="1905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sp>
          <p:nvSpPr>
            <p:cNvPr id="70689" name="TextBox 70"/>
            <p:cNvSpPr txBox="1">
              <a:spLocks noChangeArrowheads="1"/>
            </p:cNvSpPr>
            <p:nvPr/>
          </p:nvSpPr>
          <p:spPr bwMode="auto">
            <a:xfrm>
              <a:off x="1761639" y="1685947"/>
              <a:ext cx="333296" cy="478930"/>
            </a:xfrm>
            <a:prstGeom prst="rect">
              <a:avLst/>
            </a:prstGeom>
            <a:noFill/>
            <a:ln w="9525">
              <a:noFill/>
              <a:miter lim="800000"/>
              <a:headEnd/>
              <a:tailEnd/>
            </a:ln>
          </p:spPr>
          <p:txBody>
            <a:bodyPr>
              <a:spAutoFit/>
            </a:bodyPr>
            <a:lstStyle/>
            <a:p>
              <a:r>
                <a:rPr lang="zh-CN" altLang="en-US" sz="2400" b="0">
                  <a:solidFill>
                    <a:schemeClr val="bg1"/>
                  </a:solidFill>
                  <a:latin typeface="黑体" pitchFamily="49" charset="-122"/>
                  <a:ea typeface="黑体" pitchFamily="49" charset="-122"/>
                </a:rPr>
                <a:t>三</a:t>
              </a:r>
            </a:p>
          </p:txBody>
        </p:sp>
      </p:grpSp>
      <p:grpSp>
        <p:nvGrpSpPr>
          <p:cNvPr id="40" name="组合 39"/>
          <p:cNvGrpSpPr>
            <a:grpSpLocks/>
          </p:cNvGrpSpPr>
          <p:nvPr/>
        </p:nvGrpSpPr>
        <p:grpSpPr bwMode="auto">
          <a:xfrm>
            <a:off x="1127125" y="1743075"/>
            <a:ext cx="3368675" cy="4278313"/>
            <a:chOff x="594456" y="1655221"/>
            <a:chExt cx="2548425" cy="4438075"/>
          </a:xfrm>
        </p:grpSpPr>
        <p:sp>
          <p:nvSpPr>
            <p:cNvPr id="41" name="六边形 40"/>
            <p:cNvSpPr/>
            <p:nvPr/>
          </p:nvSpPr>
          <p:spPr>
            <a:xfrm rot="16200000">
              <a:off x="-350369" y="2600046"/>
              <a:ext cx="4438075" cy="2548425"/>
            </a:xfrm>
            <a:prstGeom prst="hexagon">
              <a:avLst>
                <a:gd name="adj" fmla="val 8555"/>
                <a:gd name="vf" fmla="val 115470"/>
              </a:avLst>
            </a:prstGeom>
            <a:solidFill>
              <a:schemeClr val="bg1"/>
            </a:solidFill>
            <a:ln w="19050">
              <a:noFill/>
            </a:ln>
            <a:effectLst>
              <a:outerShdw blurRad="254000" dist="1143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pic>
          <p:nvPicPr>
            <p:cNvPr id="42" name="Picture 2"/>
            <p:cNvPicPr>
              <a:picLocks noChangeAspect="1" noChangeArrowheads="1"/>
            </p:cNvPicPr>
            <p:nvPr/>
          </p:nvPicPr>
          <p:blipFill>
            <a:blip r:embed="rId5">
              <a:extLst/>
            </a:blip>
            <a:stretch>
              <a:fillRect/>
            </a:stretch>
          </p:blipFill>
          <p:spPr bwMode="auto">
            <a:xfrm>
              <a:off x="703406" y="3957697"/>
              <a:ext cx="2320348" cy="1762096"/>
            </a:xfrm>
            <a:prstGeom prst="rect">
              <a:avLst/>
            </a:prstGeom>
            <a:noFill/>
            <a:effectLst>
              <a:innerShdw blurRad="63500" dist="50800" dir="13500000">
                <a:prstClr val="black">
                  <a:alpha val="50000"/>
                </a:prstClr>
              </a:innerShdw>
            </a:effectLst>
            <a:extLst/>
          </p:spPr>
        </p:pic>
        <p:sp>
          <p:nvSpPr>
            <p:cNvPr id="70678" name="TextBox 42"/>
            <p:cNvSpPr txBox="1">
              <a:spLocks noChangeArrowheads="1"/>
            </p:cNvSpPr>
            <p:nvPr/>
          </p:nvSpPr>
          <p:spPr bwMode="auto">
            <a:xfrm>
              <a:off x="622598" y="2288973"/>
              <a:ext cx="2493618" cy="2011504"/>
            </a:xfrm>
            <a:prstGeom prst="rect">
              <a:avLst/>
            </a:prstGeom>
            <a:noFill/>
            <a:ln w="9525">
              <a:noFill/>
              <a:miter lim="800000"/>
              <a:headEnd/>
              <a:tailEnd/>
            </a:ln>
          </p:spPr>
          <p:txBody>
            <a:bodyPr>
              <a:spAutoFit/>
            </a:bodyPr>
            <a:lstStyle/>
            <a:p>
              <a:r>
                <a:rPr lang="zh-CN" altLang="en-US" sz="2000" b="0">
                  <a:solidFill>
                    <a:schemeClr val="tx2"/>
                  </a:solidFill>
                  <a:latin typeface="华文隶书"/>
                  <a:ea typeface="华文隶书"/>
                  <a:cs typeface="华文隶书"/>
                </a:rPr>
                <a:t>         </a:t>
              </a:r>
              <a:r>
                <a:rPr lang="en-US" altLang="zh-CN" sz="2000" b="0">
                  <a:solidFill>
                    <a:schemeClr val="tx2"/>
                  </a:solidFill>
                  <a:latin typeface="华文隶书"/>
                  <a:ea typeface="华文隶书"/>
                  <a:cs typeface="华文隶书"/>
                </a:rPr>
                <a:t>1.</a:t>
              </a:r>
              <a:r>
                <a:rPr lang="zh-CN" altLang="en-US" sz="2000" b="0">
                  <a:solidFill>
                    <a:schemeClr val="tx2"/>
                  </a:solidFill>
                  <a:latin typeface="华文隶书"/>
                  <a:ea typeface="华文隶书"/>
                  <a:cs typeface="华文隶书"/>
                </a:rPr>
                <a:t>梳理项目实施过程涉及到的核心知识；</a:t>
              </a:r>
              <a:endParaRPr lang="en-US" altLang="zh-CN" sz="2000" b="0">
                <a:solidFill>
                  <a:schemeClr val="tx2"/>
                </a:solidFill>
                <a:latin typeface="华文隶书"/>
                <a:ea typeface="华文隶书"/>
                <a:cs typeface="华文隶书"/>
              </a:endParaRPr>
            </a:p>
            <a:p>
              <a:r>
                <a:rPr lang="en-US" altLang="zh-CN" sz="2000" b="0">
                  <a:solidFill>
                    <a:schemeClr val="tx2"/>
                  </a:solidFill>
                  <a:latin typeface="华文隶书"/>
                  <a:ea typeface="华文隶书"/>
                  <a:cs typeface="华文隶书"/>
                </a:rPr>
                <a:t>         2.</a:t>
              </a:r>
              <a:r>
                <a:rPr lang="zh-CN" altLang="en-US" sz="2000" b="0">
                  <a:solidFill>
                    <a:schemeClr val="tx2"/>
                  </a:solidFill>
                  <a:latin typeface="华文隶书"/>
                  <a:ea typeface="华文隶书"/>
                  <a:cs typeface="华文隶书"/>
                </a:rPr>
                <a:t>对照教学目标，让学生依项目完成质量进行自我达标评价。</a:t>
              </a:r>
            </a:p>
            <a:p>
              <a:endParaRPr lang="zh-CN" altLang="en-US" sz="2000" b="0">
                <a:solidFill>
                  <a:schemeClr val="tx2"/>
                </a:solidFill>
                <a:latin typeface="华文隶书"/>
                <a:ea typeface="华文隶书"/>
                <a:cs typeface="华文隶书"/>
              </a:endParaRPr>
            </a:p>
          </p:txBody>
        </p:sp>
        <p:sp>
          <p:nvSpPr>
            <p:cNvPr id="44" name="六边形 43"/>
            <p:cNvSpPr/>
            <p:nvPr/>
          </p:nvSpPr>
          <p:spPr>
            <a:xfrm rot="16200000">
              <a:off x="1614744" y="780673"/>
              <a:ext cx="535993" cy="2376264"/>
            </a:xfrm>
            <a:prstGeom prst="hexagon">
              <a:avLst>
                <a:gd name="adj" fmla="val 50000"/>
                <a:gd name="vf" fmla="val 115470"/>
              </a:avLst>
            </a:prstGeom>
            <a:solidFill>
              <a:schemeClr val="tx2"/>
            </a:solidFill>
            <a:ln w="1905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b="0"/>
            </a:p>
          </p:txBody>
        </p:sp>
        <p:sp>
          <p:nvSpPr>
            <p:cNvPr id="70682" name="TextBox 44"/>
            <p:cNvSpPr txBox="1">
              <a:spLocks noChangeArrowheads="1"/>
            </p:cNvSpPr>
            <p:nvPr/>
          </p:nvSpPr>
          <p:spPr bwMode="auto">
            <a:xfrm>
              <a:off x="1683952" y="1700808"/>
              <a:ext cx="333296" cy="478930"/>
            </a:xfrm>
            <a:prstGeom prst="rect">
              <a:avLst/>
            </a:prstGeom>
            <a:noFill/>
            <a:ln w="9525">
              <a:noFill/>
              <a:miter lim="800000"/>
              <a:headEnd/>
              <a:tailEnd/>
            </a:ln>
          </p:spPr>
          <p:txBody>
            <a:bodyPr>
              <a:spAutoFit/>
            </a:bodyPr>
            <a:lstStyle/>
            <a:p>
              <a:r>
                <a:rPr lang="zh-CN" altLang="en-US" sz="2400" b="0">
                  <a:solidFill>
                    <a:schemeClr val="bg1"/>
                  </a:solidFill>
                  <a:latin typeface="黑体" pitchFamily="49" charset="-122"/>
                  <a:ea typeface="黑体" pitchFamily="49" charset="-122"/>
                </a:rPr>
                <a:t>一</a:t>
              </a:r>
            </a:p>
          </p:txBody>
        </p:sp>
      </p:grpSp>
      <p:sp>
        <p:nvSpPr>
          <p:cNvPr id="3" name="矩形 2"/>
          <p:cNvSpPr/>
          <p:nvPr/>
        </p:nvSpPr>
        <p:spPr>
          <a:xfrm>
            <a:off x="3503613" y="765175"/>
            <a:ext cx="2120900" cy="584200"/>
          </a:xfrm>
          <a:prstGeom prst="rect">
            <a:avLst/>
          </a:prstGeom>
          <a:effectLst>
            <a:outerShdw blurRad="50800" dist="38100" dir="5400000" algn="t" rotWithShape="0">
              <a:prstClr val="black">
                <a:alpha val="40000"/>
              </a:prstClr>
            </a:outerShdw>
          </a:effectLst>
        </p:spPr>
        <p:txBody>
          <a:bodyPr wrap="none">
            <a:spAutoFit/>
          </a:bodyPr>
          <a:lstStyle/>
          <a:p>
            <a:pPr>
              <a:defRPr/>
            </a:pPr>
            <a:r>
              <a:rPr lang="en-US" altLang="zh-CN" sz="3200" b="0" dirty="0">
                <a:solidFill>
                  <a:schemeClr val="tx2"/>
                </a:solidFill>
              </a:rPr>
              <a:t>Last class </a:t>
            </a:r>
            <a:endParaRPr lang="zh-CN" altLang="en-US" sz="3200" b="0" dirty="0">
              <a:solidFill>
                <a:schemeClr val="tx2"/>
              </a:solidFill>
            </a:endParaRPr>
          </a:p>
        </p:txBody>
      </p:sp>
      <p:sp>
        <p:nvSpPr>
          <p:cNvPr id="34" name="矩形 33"/>
          <p:cNvSpPr/>
          <p:nvPr/>
        </p:nvSpPr>
        <p:spPr>
          <a:xfrm>
            <a:off x="6258457" y="6237312"/>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26</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35" name="组合 34"/>
          <p:cNvGrpSpPr>
            <a:grpSpLocks/>
          </p:cNvGrpSpPr>
          <p:nvPr/>
        </p:nvGrpSpPr>
        <p:grpSpPr bwMode="auto">
          <a:xfrm>
            <a:off x="0" y="44450"/>
            <a:ext cx="12190413" cy="400050"/>
            <a:chOff x="0" y="44624"/>
            <a:chExt cx="12190486" cy="400110"/>
          </a:xfrm>
        </p:grpSpPr>
        <p:sp>
          <p:nvSpPr>
            <p:cNvPr id="36" name="矩形 35"/>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7"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38"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9"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43"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 name="矩形 76"/>
          <p:cNvSpPr/>
          <p:nvPr/>
        </p:nvSpPr>
        <p:spPr>
          <a:xfrm flipV="1">
            <a:off x="-25400" y="5287963"/>
            <a:ext cx="12457113" cy="94932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pic>
        <p:nvPicPr>
          <p:cNvPr id="119" name="图片 118"/>
          <p:cNvPicPr>
            <a:picLocks noChangeAspect="1"/>
          </p:cNvPicPr>
          <p:nvPr/>
        </p:nvPicPr>
        <p:blipFill>
          <a:blip r:embed="rId3" cstate="print">
            <a:extLst/>
          </a:blip>
          <a:stretch>
            <a:fillRect/>
          </a:stretch>
        </p:blipFill>
        <p:spPr>
          <a:xfrm>
            <a:off x="6959302" y="3456434"/>
            <a:ext cx="5305730" cy="3374231"/>
          </a:xfrm>
          <a:prstGeom prst="rect">
            <a:avLst/>
          </a:prstGeom>
          <a:solidFill>
            <a:schemeClr val="tx1">
              <a:alpha val="0"/>
            </a:schemeClr>
          </a:solidFill>
          <a:effectLst>
            <a:reflection stA="0" endPos="14000" dist="50800" dir="5400000" sy="-100000" algn="bl" rotWithShape="0"/>
          </a:effectLst>
        </p:spPr>
      </p:pic>
      <p:sp>
        <p:nvSpPr>
          <p:cNvPr id="118" name="矩形 117"/>
          <p:cNvSpPr/>
          <p:nvPr/>
        </p:nvSpPr>
        <p:spPr>
          <a:xfrm>
            <a:off x="6769100" y="3192463"/>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0" dirty="0"/>
          </a:p>
        </p:txBody>
      </p:sp>
      <p:sp>
        <p:nvSpPr>
          <p:cNvPr id="30" name="右箭头 29"/>
          <p:cNvSpPr/>
          <p:nvPr/>
        </p:nvSpPr>
        <p:spPr>
          <a:xfrm>
            <a:off x="-25400" y="3357563"/>
            <a:ext cx="10225088" cy="647700"/>
          </a:xfrm>
          <a:prstGeom prst="rightArrow">
            <a:avLst>
              <a:gd name="adj1" fmla="val 50000"/>
              <a:gd name="adj2" fmla="val 137783"/>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29" name="矩形 28"/>
          <p:cNvSpPr/>
          <p:nvPr/>
        </p:nvSpPr>
        <p:spPr>
          <a:xfrm flipV="1">
            <a:off x="-25400" y="765175"/>
            <a:ext cx="12215813" cy="93503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0" name="圆角矩形 9"/>
          <p:cNvSpPr/>
          <p:nvPr/>
        </p:nvSpPr>
        <p:spPr>
          <a:xfrm>
            <a:off x="766158" y="1479281"/>
            <a:ext cx="2664752" cy="77511"/>
          </a:xfrm>
          <a:prstGeom prst="roundRect">
            <a:avLst>
              <a:gd name="adj" fmla="val 50000"/>
            </a:avLst>
          </a:prstGeom>
          <a:solidFill>
            <a:srgbClr val="00B0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72723" name="TextBox 3"/>
          <p:cNvSpPr txBox="1">
            <a:spLocks noChangeArrowheads="1"/>
          </p:cNvSpPr>
          <p:nvPr/>
        </p:nvSpPr>
        <p:spPr bwMode="auto">
          <a:xfrm>
            <a:off x="1198563" y="982663"/>
            <a:ext cx="2376487" cy="646112"/>
          </a:xfrm>
          <a:prstGeom prst="rect">
            <a:avLst/>
          </a:prstGeom>
          <a:noFill/>
          <a:ln w="9525">
            <a:noFill/>
            <a:miter lim="800000"/>
            <a:headEnd/>
            <a:tailEnd/>
          </a:ln>
        </p:spPr>
        <p:txBody>
          <a:bodyPr>
            <a:spAutoFit/>
          </a:bodyPr>
          <a:lstStyle/>
          <a:p>
            <a:r>
              <a:rPr lang="zh-CN" altLang="en-US" sz="3600" b="0">
                <a:solidFill>
                  <a:schemeClr val="tx2"/>
                </a:solidFill>
                <a:latin typeface="华文隶书"/>
                <a:ea typeface="华文隶书"/>
                <a:cs typeface="华文隶书"/>
              </a:rPr>
              <a:t> 考核方案</a:t>
            </a:r>
          </a:p>
        </p:txBody>
      </p:sp>
      <p:sp>
        <p:nvSpPr>
          <p:cNvPr id="21" name="KSO_Shape"/>
          <p:cNvSpPr>
            <a:spLocks/>
          </p:cNvSpPr>
          <p:nvPr/>
        </p:nvSpPr>
        <p:spPr bwMode="auto">
          <a:xfrm>
            <a:off x="838200" y="869950"/>
            <a:ext cx="598488" cy="54292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tx2"/>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pic>
        <p:nvPicPr>
          <p:cNvPr id="19" name="图片 18"/>
          <p:cNvPicPr>
            <a:picLocks noChangeAspect="1"/>
          </p:cNvPicPr>
          <p:nvPr/>
        </p:nvPicPr>
        <p:blipFill>
          <a:blip r:embed="rId4"/>
          <a:srcRect/>
          <a:stretch>
            <a:fillRect/>
          </a:stretch>
        </p:blipFill>
        <p:spPr bwMode="auto">
          <a:xfrm>
            <a:off x="9528175" y="2805113"/>
            <a:ext cx="2349500" cy="3373437"/>
          </a:xfrm>
          <a:prstGeom prst="rect">
            <a:avLst/>
          </a:prstGeom>
          <a:noFill/>
          <a:ln w="9525">
            <a:noFill/>
            <a:miter lim="800000"/>
            <a:headEnd/>
            <a:tailEnd/>
          </a:ln>
        </p:spPr>
      </p:pic>
      <p:grpSp>
        <p:nvGrpSpPr>
          <p:cNvPr id="31" name="组合 30"/>
          <p:cNvGrpSpPr>
            <a:grpSpLocks/>
          </p:cNvGrpSpPr>
          <p:nvPr/>
        </p:nvGrpSpPr>
        <p:grpSpPr bwMode="auto">
          <a:xfrm>
            <a:off x="1054100" y="2022475"/>
            <a:ext cx="3868738" cy="2960688"/>
            <a:chOff x="1054646" y="2022353"/>
            <a:chExt cx="3868521" cy="2960045"/>
          </a:xfrm>
        </p:grpSpPr>
        <p:sp>
          <p:nvSpPr>
            <p:cNvPr id="72758" name="文本框 5"/>
            <p:cNvSpPr txBox="1">
              <a:spLocks noChangeArrowheads="1"/>
            </p:cNvSpPr>
            <p:nvPr/>
          </p:nvSpPr>
          <p:spPr bwMode="auto">
            <a:xfrm>
              <a:off x="1904097" y="2900057"/>
              <a:ext cx="2031110" cy="584775"/>
            </a:xfrm>
            <a:prstGeom prst="rect">
              <a:avLst/>
            </a:prstGeom>
            <a:noFill/>
            <a:ln w="9525">
              <a:noFill/>
              <a:miter lim="800000"/>
              <a:headEnd/>
              <a:tailEnd/>
            </a:ln>
          </p:spPr>
          <p:txBody>
            <a:bodyPr>
              <a:spAutoFit/>
            </a:bodyPr>
            <a:lstStyle/>
            <a:p>
              <a:pPr algn="ctr"/>
              <a:r>
                <a:rPr lang="zh-CN" altLang="en-US" sz="3200">
                  <a:solidFill>
                    <a:schemeClr val="bg1"/>
                  </a:solidFill>
                  <a:latin typeface="黑体" pitchFamily="49" charset="-122"/>
                  <a:ea typeface="黑体" pitchFamily="49" charset="-122"/>
                </a:rPr>
                <a:t>岗位能力</a:t>
              </a:r>
            </a:p>
          </p:txBody>
        </p:sp>
        <p:sp>
          <p:nvSpPr>
            <p:cNvPr id="37" name="饼形 36"/>
            <p:cNvSpPr/>
            <p:nvPr/>
          </p:nvSpPr>
          <p:spPr>
            <a:xfrm>
              <a:off x="1735838" y="2041526"/>
              <a:ext cx="2297917" cy="2309404"/>
            </a:xfrm>
            <a:prstGeom prst="pie">
              <a:avLst>
                <a:gd name="adj1" fmla="val 2353205"/>
                <a:gd name="adj2" fmla="val 10828915"/>
              </a:avLst>
            </a:prstGeom>
            <a:solidFill>
              <a:schemeClr val="accent1"/>
            </a:solidFill>
            <a:ln>
              <a:noFill/>
            </a:ln>
            <a:effectLst>
              <a:innerShdw blurRad="63500" dist="50800" dir="12600000">
                <a:prstClr val="black">
                  <a:alpha val="40000"/>
                </a:prstClr>
              </a:inn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600" b="0">
                <a:solidFill>
                  <a:schemeClr val="tx1">
                    <a:lumMod val="85000"/>
                    <a:lumOff val="15000"/>
                  </a:schemeClr>
                </a:solidFill>
              </a:endParaRPr>
            </a:p>
          </p:txBody>
        </p:sp>
        <p:sp>
          <p:nvSpPr>
            <p:cNvPr id="36" name="饼形 35"/>
            <p:cNvSpPr/>
            <p:nvPr/>
          </p:nvSpPr>
          <p:spPr>
            <a:xfrm>
              <a:off x="1735837" y="2022353"/>
              <a:ext cx="2297917" cy="2309404"/>
            </a:xfrm>
            <a:prstGeom prst="pie">
              <a:avLst>
                <a:gd name="adj1" fmla="val 10809418"/>
                <a:gd name="adj2" fmla="val 2360828"/>
              </a:avLst>
            </a:prstGeom>
            <a:solidFill>
              <a:schemeClr val="accent3"/>
            </a:solidFill>
            <a:ln>
              <a:noFill/>
            </a:ln>
            <a:effectLst>
              <a:innerShdw blurRad="63500" dist="50800" dir="12600000">
                <a:prstClr val="black">
                  <a:alpha val="40000"/>
                </a:prstClr>
              </a:inn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600" b="0">
                <a:solidFill>
                  <a:schemeClr val="tx1">
                    <a:lumMod val="85000"/>
                    <a:lumOff val="15000"/>
                  </a:schemeClr>
                </a:solidFill>
              </a:endParaRPr>
            </a:p>
          </p:txBody>
        </p:sp>
        <p:sp>
          <p:nvSpPr>
            <p:cNvPr id="38" name="椭圆 37"/>
            <p:cNvSpPr/>
            <p:nvPr/>
          </p:nvSpPr>
          <p:spPr>
            <a:xfrm>
              <a:off x="2199305" y="2499600"/>
              <a:ext cx="1400160" cy="1354909"/>
            </a:xfrm>
            <a:prstGeom prst="ellipse">
              <a:avLst/>
            </a:prstGeom>
            <a:solidFill>
              <a:schemeClr val="tx2"/>
            </a:soli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b="0">
                <a:solidFill>
                  <a:schemeClr val="tx1">
                    <a:lumMod val="85000"/>
                    <a:lumOff val="15000"/>
                  </a:schemeClr>
                </a:solidFill>
              </a:endParaRPr>
            </a:p>
          </p:txBody>
        </p:sp>
        <p:sp>
          <p:nvSpPr>
            <p:cNvPr id="39" name="文本框 5"/>
            <p:cNvSpPr txBox="1"/>
            <p:nvPr/>
          </p:nvSpPr>
          <p:spPr>
            <a:xfrm>
              <a:off x="1630710" y="4459178"/>
              <a:ext cx="2430488" cy="523220"/>
            </a:xfrm>
            <a:prstGeom prst="rect">
              <a:avLst/>
            </a:prstGeom>
            <a:noFill/>
          </p:spPr>
          <p:txBody>
            <a:bodyPr>
              <a:spAutoFit/>
            </a:bodyPr>
            <a:lstStyle/>
            <a:p>
              <a:pPr algn="ctr">
                <a:defRPr/>
              </a:pPr>
              <a:r>
                <a:rPr lang="zh-CN" altLang="en-US" sz="2800" dirty="0">
                  <a:solidFill>
                    <a:schemeClr val="tx2"/>
                  </a:solidFill>
                  <a:effectLst>
                    <a:innerShdw blurRad="63500" dist="50800" dir="13500000">
                      <a:prstClr val="black">
                        <a:alpha val="50000"/>
                      </a:prstClr>
                    </a:innerShdw>
                  </a:effectLst>
                  <a:latin typeface="黑体" pitchFamily="49" charset="-122"/>
                  <a:ea typeface="黑体" pitchFamily="49" charset="-122"/>
                </a:rPr>
                <a:t>考核内容</a:t>
              </a:r>
            </a:p>
          </p:txBody>
        </p:sp>
        <p:sp>
          <p:nvSpPr>
            <p:cNvPr id="11" name="TextBox 10"/>
            <p:cNvSpPr txBox="1"/>
            <p:nvPr/>
          </p:nvSpPr>
          <p:spPr>
            <a:xfrm rot="687724">
              <a:off x="1995784" y="2431692"/>
              <a:ext cx="1726116" cy="1673340"/>
            </a:xfrm>
            <a:prstGeom prst="rect">
              <a:avLst/>
            </a:prstGeom>
            <a:noFill/>
          </p:spPr>
          <p:txBody>
            <a:bodyPr spcFirstLastPara="1">
              <a:prstTxWarp prst="textArchDown">
                <a:avLst>
                  <a:gd name="adj" fmla="val 2862912"/>
                </a:avLst>
              </a:prstTxWarp>
              <a:spAutoFit/>
            </a:bodyPr>
            <a:lstStyle/>
            <a:p>
              <a:pPr>
                <a:defRPr/>
              </a:pPr>
              <a:r>
                <a:rPr lang="zh-CN" altLang="en-US" sz="1600" b="0" dirty="0">
                  <a:solidFill>
                    <a:schemeClr val="bg1"/>
                  </a:solidFill>
                  <a:latin typeface="黑体" pitchFamily="49" charset="-122"/>
                  <a:ea typeface="黑体" pitchFamily="49" charset="-122"/>
                </a:rPr>
                <a:t>理 论 考 卷</a:t>
              </a:r>
            </a:p>
          </p:txBody>
        </p:sp>
        <p:sp>
          <p:nvSpPr>
            <p:cNvPr id="42" name="TextBox 41"/>
            <p:cNvSpPr txBox="1"/>
            <p:nvPr/>
          </p:nvSpPr>
          <p:spPr>
            <a:xfrm rot="2156495">
              <a:off x="2121859" y="2351600"/>
              <a:ext cx="1579434" cy="1553871"/>
            </a:xfrm>
            <a:prstGeom prst="rect">
              <a:avLst/>
            </a:prstGeom>
            <a:noFill/>
          </p:spPr>
          <p:txBody>
            <a:bodyPr spcFirstLastPara="1">
              <a:prstTxWarp prst="textArchUp">
                <a:avLst>
                  <a:gd name="adj" fmla="val 11574404"/>
                </a:avLst>
              </a:prstTxWarp>
              <a:spAutoFit/>
            </a:bodyPr>
            <a:lstStyle/>
            <a:p>
              <a:pPr>
                <a:defRPr/>
              </a:pPr>
              <a:r>
                <a:rPr lang="zh-CN" altLang="en-US" sz="1600" b="0" dirty="0">
                  <a:latin typeface="黑体" pitchFamily="49" charset="-122"/>
                  <a:ea typeface="黑体" pitchFamily="49" charset="-122"/>
                </a:rPr>
                <a:t>实 训 过 程</a:t>
              </a:r>
            </a:p>
          </p:txBody>
        </p:sp>
        <p:grpSp>
          <p:nvGrpSpPr>
            <p:cNvPr id="72771" name="组合 25"/>
            <p:cNvGrpSpPr>
              <a:grpSpLocks/>
            </p:cNvGrpSpPr>
            <p:nvPr/>
          </p:nvGrpSpPr>
          <p:grpSpPr bwMode="auto">
            <a:xfrm>
              <a:off x="3646934" y="2255310"/>
              <a:ext cx="674163" cy="418667"/>
              <a:chOff x="2891435" y="2132155"/>
              <a:chExt cx="573599" cy="297873"/>
            </a:xfrm>
          </p:grpSpPr>
          <p:cxnSp>
            <p:nvCxnSpPr>
              <p:cNvPr id="27" name="直接连接符 26"/>
              <p:cNvCxnSpPr/>
              <p:nvPr/>
            </p:nvCxnSpPr>
            <p:spPr>
              <a:xfrm flipV="1">
                <a:off x="2891397" y="2132408"/>
                <a:ext cx="249864" cy="298116"/>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137209" y="2132408"/>
                <a:ext cx="328200"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sp>
          <p:nvSpPr>
            <p:cNvPr id="72772" name="TextBox 14"/>
            <p:cNvSpPr txBox="1">
              <a:spLocks noChangeArrowheads="1"/>
            </p:cNvSpPr>
            <p:nvPr/>
          </p:nvSpPr>
          <p:spPr bwMode="auto">
            <a:xfrm>
              <a:off x="4275095" y="2060848"/>
              <a:ext cx="648072" cy="369332"/>
            </a:xfrm>
            <a:prstGeom prst="rect">
              <a:avLst/>
            </a:prstGeom>
            <a:noFill/>
            <a:ln w="9525">
              <a:noFill/>
              <a:miter lim="800000"/>
              <a:headEnd/>
              <a:tailEnd/>
            </a:ln>
          </p:spPr>
          <p:txBody>
            <a:bodyPr>
              <a:spAutoFit/>
            </a:bodyPr>
            <a:lstStyle/>
            <a:p>
              <a:r>
                <a:rPr lang="en-US" altLang="zh-CN" b="0">
                  <a:solidFill>
                    <a:schemeClr val="tx2"/>
                  </a:solidFill>
                </a:rPr>
                <a:t>60%</a:t>
              </a:r>
              <a:endParaRPr lang="zh-CN" altLang="en-US" b="0">
                <a:solidFill>
                  <a:schemeClr val="tx2"/>
                </a:solidFill>
              </a:endParaRPr>
            </a:p>
          </p:txBody>
        </p:sp>
        <p:sp>
          <p:nvSpPr>
            <p:cNvPr id="72773" name="TextBox 55"/>
            <p:cNvSpPr txBox="1">
              <a:spLocks noChangeArrowheads="1"/>
            </p:cNvSpPr>
            <p:nvPr/>
          </p:nvSpPr>
          <p:spPr bwMode="auto">
            <a:xfrm>
              <a:off x="1054646" y="4005064"/>
              <a:ext cx="648072" cy="369332"/>
            </a:xfrm>
            <a:prstGeom prst="rect">
              <a:avLst/>
            </a:prstGeom>
            <a:noFill/>
            <a:ln w="9525">
              <a:noFill/>
              <a:miter lim="800000"/>
              <a:headEnd/>
              <a:tailEnd/>
            </a:ln>
          </p:spPr>
          <p:txBody>
            <a:bodyPr>
              <a:spAutoFit/>
            </a:bodyPr>
            <a:lstStyle/>
            <a:p>
              <a:r>
                <a:rPr lang="en-US" altLang="zh-CN" b="0">
                  <a:solidFill>
                    <a:schemeClr val="tx2"/>
                  </a:solidFill>
                </a:rPr>
                <a:t>40%</a:t>
              </a:r>
              <a:endParaRPr lang="zh-CN" altLang="en-US" b="0">
                <a:solidFill>
                  <a:schemeClr val="tx2"/>
                </a:solidFill>
              </a:endParaRPr>
            </a:p>
          </p:txBody>
        </p:sp>
        <p:grpSp>
          <p:nvGrpSpPr>
            <p:cNvPr id="72774" name="组合 56"/>
            <p:cNvGrpSpPr>
              <a:grpSpLocks/>
            </p:cNvGrpSpPr>
            <p:nvPr/>
          </p:nvGrpSpPr>
          <p:grpSpPr bwMode="auto">
            <a:xfrm>
              <a:off x="1371192" y="3693378"/>
              <a:ext cx="674164" cy="418667"/>
              <a:chOff x="2847109" y="2029691"/>
              <a:chExt cx="573600" cy="297873"/>
            </a:xfrm>
          </p:grpSpPr>
          <p:cxnSp>
            <p:nvCxnSpPr>
              <p:cNvPr id="58" name="直接连接符 57"/>
              <p:cNvCxnSpPr/>
              <p:nvPr/>
            </p:nvCxnSpPr>
            <p:spPr>
              <a:xfrm flipV="1">
                <a:off x="2846555" y="2029869"/>
                <a:ext cx="249864" cy="298116"/>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3092368" y="2029869"/>
                <a:ext cx="328200"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pic>
          <p:nvPicPr>
            <p:cNvPr id="72775" name="Picture 43"/>
            <p:cNvPicPr>
              <a:picLocks noChangeAspect="1"/>
            </p:cNvPicPr>
            <p:nvPr/>
          </p:nvPicPr>
          <p:blipFill>
            <a:blip r:embed="rId5"/>
            <a:srcRect/>
            <a:stretch>
              <a:fillRect/>
            </a:stretch>
          </p:blipFill>
          <p:spPr bwMode="auto">
            <a:xfrm>
              <a:off x="2539730" y="2670719"/>
              <a:ext cx="690130" cy="902297"/>
            </a:xfrm>
            <a:prstGeom prst="rect">
              <a:avLst/>
            </a:prstGeom>
            <a:noFill/>
            <a:ln w="9525">
              <a:noFill/>
              <a:miter lim="800000"/>
              <a:headEnd/>
              <a:tailEnd/>
            </a:ln>
          </p:spPr>
        </p:pic>
      </p:grpSp>
      <p:grpSp>
        <p:nvGrpSpPr>
          <p:cNvPr id="23552" name="组合 23551"/>
          <p:cNvGrpSpPr>
            <a:grpSpLocks/>
          </p:cNvGrpSpPr>
          <p:nvPr/>
        </p:nvGrpSpPr>
        <p:grpSpPr bwMode="auto">
          <a:xfrm>
            <a:off x="4984750" y="2005013"/>
            <a:ext cx="3852863" cy="3316287"/>
            <a:chOff x="4985141" y="2005758"/>
            <a:chExt cx="3852355" cy="3315195"/>
          </a:xfrm>
        </p:grpSpPr>
        <p:sp>
          <p:nvSpPr>
            <p:cNvPr id="61" name="饼形 60"/>
            <p:cNvSpPr/>
            <p:nvPr/>
          </p:nvSpPr>
          <p:spPr>
            <a:xfrm rot="21433808">
              <a:off x="5687672" y="2043014"/>
              <a:ext cx="2297917" cy="2309404"/>
            </a:xfrm>
            <a:prstGeom prst="pie">
              <a:avLst>
                <a:gd name="adj1" fmla="val 113364"/>
                <a:gd name="adj2" fmla="val 3775873"/>
              </a:avLst>
            </a:prstGeom>
            <a:solidFill>
              <a:srgbClr val="FFC000"/>
            </a:solidFill>
            <a:ln>
              <a:noFill/>
            </a:ln>
            <a:effectLst>
              <a:innerShdw blurRad="63500" dist="50800" dir="12600000">
                <a:prstClr val="black">
                  <a:alpha val="40000"/>
                </a:prstClr>
              </a:inn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600" b="0" dirty="0">
                <a:solidFill>
                  <a:schemeClr val="tx1">
                    <a:lumMod val="85000"/>
                    <a:lumOff val="15000"/>
                  </a:schemeClr>
                </a:solidFill>
              </a:endParaRPr>
            </a:p>
          </p:txBody>
        </p:sp>
        <p:sp>
          <p:nvSpPr>
            <p:cNvPr id="47" name="饼形 46"/>
            <p:cNvSpPr/>
            <p:nvPr/>
          </p:nvSpPr>
          <p:spPr>
            <a:xfrm>
              <a:off x="5696276" y="2024931"/>
              <a:ext cx="2297917" cy="2309404"/>
            </a:xfrm>
            <a:prstGeom prst="pie">
              <a:avLst>
                <a:gd name="adj1" fmla="val 3681051"/>
                <a:gd name="adj2" fmla="val 10828915"/>
              </a:avLst>
            </a:prstGeom>
            <a:solidFill>
              <a:schemeClr val="accent1"/>
            </a:solidFill>
            <a:ln>
              <a:noFill/>
            </a:ln>
            <a:effectLst>
              <a:innerShdw blurRad="63500" dist="50800" dir="12600000">
                <a:prstClr val="black">
                  <a:alpha val="40000"/>
                </a:prstClr>
              </a:inn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600" b="0">
                <a:solidFill>
                  <a:schemeClr val="tx1">
                    <a:lumMod val="85000"/>
                    <a:lumOff val="15000"/>
                  </a:schemeClr>
                </a:solidFill>
              </a:endParaRPr>
            </a:p>
          </p:txBody>
        </p:sp>
        <p:sp>
          <p:nvSpPr>
            <p:cNvPr id="48" name="饼形 47"/>
            <p:cNvSpPr/>
            <p:nvPr/>
          </p:nvSpPr>
          <p:spPr>
            <a:xfrm>
              <a:off x="5696277" y="2005758"/>
              <a:ext cx="2297917" cy="2309404"/>
            </a:xfrm>
            <a:prstGeom prst="pie">
              <a:avLst>
                <a:gd name="adj1" fmla="val 10809418"/>
                <a:gd name="adj2" fmla="val 21592159"/>
              </a:avLst>
            </a:prstGeom>
            <a:solidFill>
              <a:schemeClr val="accent3"/>
            </a:solidFill>
            <a:ln>
              <a:noFill/>
            </a:ln>
            <a:effectLst>
              <a:innerShdw blurRad="63500" dist="50800" dir="12600000">
                <a:prstClr val="black">
                  <a:alpha val="40000"/>
                </a:prstClr>
              </a:inn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600" b="0">
                <a:solidFill>
                  <a:schemeClr val="tx1">
                    <a:lumMod val="85000"/>
                    <a:lumOff val="15000"/>
                  </a:schemeClr>
                </a:solidFill>
              </a:endParaRPr>
            </a:p>
          </p:txBody>
        </p:sp>
        <p:sp>
          <p:nvSpPr>
            <p:cNvPr id="49" name="椭圆 48"/>
            <p:cNvSpPr/>
            <p:nvPr/>
          </p:nvSpPr>
          <p:spPr>
            <a:xfrm>
              <a:off x="6159745" y="2483005"/>
              <a:ext cx="1400160" cy="1354909"/>
            </a:xfrm>
            <a:prstGeom prst="ellipse">
              <a:avLst/>
            </a:prstGeom>
            <a:solidFill>
              <a:schemeClr val="accent3">
                <a:lumMod val="50000"/>
              </a:schemeClr>
            </a:soli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b="0">
                <a:solidFill>
                  <a:schemeClr val="tx1">
                    <a:lumMod val="85000"/>
                    <a:lumOff val="15000"/>
                  </a:schemeClr>
                </a:solidFill>
              </a:endParaRPr>
            </a:p>
          </p:txBody>
        </p:sp>
        <p:sp>
          <p:nvSpPr>
            <p:cNvPr id="50" name="文本框 5"/>
            <p:cNvSpPr txBox="1"/>
            <p:nvPr/>
          </p:nvSpPr>
          <p:spPr>
            <a:xfrm>
              <a:off x="5309177" y="4428401"/>
              <a:ext cx="3412548" cy="892552"/>
            </a:xfrm>
            <a:prstGeom prst="rect">
              <a:avLst/>
            </a:prstGeom>
            <a:noFill/>
          </p:spPr>
          <p:txBody>
            <a:bodyPr>
              <a:spAutoFit/>
            </a:bodyPr>
            <a:lstStyle/>
            <a:p>
              <a:pPr algn="ctr">
                <a:defRPr/>
              </a:pPr>
              <a:r>
                <a:rPr lang="zh-CN" altLang="en-US" sz="3200" dirty="0">
                  <a:solidFill>
                    <a:schemeClr val="tx2"/>
                  </a:solidFill>
                  <a:effectLst>
                    <a:innerShdw blurRad="63500" dist="50800" dir="13500000">
                      <a:prstClr val="black">
                        <a:alpha val="50000"/>
                      </a:prstClr>
                    </a:innerShdw>
                  </a:effectLst>
                  <a:latin typeface="黑体" pitchFamily="49" charset="-122"/>
                  <a:ea typeface="黑体" pitchFamily="49" charset="-122"/>
                </a:rPr>
                <a:t>考核方法</a:t>
              </a:r>
              <a:endParaRPr lang="en-US" altLang="zh-CN" sz="3200" dirty="0">
                <a:solidFill>
                  <a:schemeClr val="tx2"/>
                </a:solidFill>
                <a:effectLst>
                  <a:innerShdw blurRad="63500" dist="50800" dir="13500000">
                    <a:prstClr val="black">
                      <a:alpha val="50000"/>
                    </a:prstClr>
                  </a:innerShdw>
                </a:effectLst>
                <a:latin typeface="黑体" pitchFamily="49" charset="-122"/>
                <a:ea typeface="黑体" pitchFamily="49" charset="-122"/>
              </a:endParaRPr>
            </a:p>
            <a:p>
              <a:pPr algn="ctr">
                <a:defRPr/>
              </a:pPr>
              <a:r>
                <a:rPr lang="zh-CN" altLang="en-US" sz="2000" dirty="0">
                  <a:solidFill>
                    <a:schemeClr val="tx2"/>
                  </a:solidFill>
                  <a:effectLst>
                    <a:innerShdw blurRad="63500" dist="50800" dir="13500000">
                      <a:prstClr val="black">
                        <a:alpha val="50000"/>
                      </a:prstClr>
                    </a:innerShdw>
                  </a:effectLst>
                  <a:latin typeface="黑体" pitchFamily="49" charset="-122"/>
                  <a:ea typeface="黑体" pitchFamily="49" charset="-122"/>
                </a:rPr>
                <a:t>（项目成果</a:t>
              </a:r>
              <a:r>
                <a:rPr lang="en-US" altLang="zh-CN" sz="2000" dirty="0">
                  <a:solidFill>
                    <a:schemeClr val="tx2"/>
                  </a:solidFill>
                  <a:effectLst>
                    <a:innerShdw blurRad="63500" dist="50800" dir="13500000">
                      <a:prstClr val="black">
                        <a:alpha val="50000"/>
                      </a:prstClr>
                    </a:innerShdw>
                  </a:effectLst>
                  <a:latin typeface="黑体" pitchFamily="49" charset="-122"/>
                  <a:ea typeface="黑体" pitchFamily="49" charset="-122"/>
                </a:rPr>
                <a:t>70%+</a:t>
              </a:r>
              <a:r>
                <a:rPr lang="zh-CN" altLang="en-US" sz="2000" dirty="0">
                  <a:solidFill>
                    <a:schemeClr val="tx2"/>
                  </a:solidFill>
                  <a:effectLst>
                    <a:innerShdw blurRad="63500" dist="50800" dir="13500000">
                      <a:prstClr val="black">
                        <a:alpha val="50000"/>
                      </a:prstClr>
                    </a:innerShdw>
                  </a:effectLst>
                  <a:latin typeface="黑体" pitchFamily="49" charset="-122"/>
                  <a:ea typeface="黑体" pitchFamily="49" charset="-122"/>
                </a:rPr>
                <a:t>职业态度</a:t>
              </a:r>
              <a:r>
                <a:rPr lang="en-US" altLang="zh-CN" sz="2000" dirty="0">
                  <a:solidFill>
                    <a:schemeClr val="tx2"/>
                  </a:solidFill>
                  <a:effectLst>
                    <a:innerShdw blurRad="63500" dist="50800" dir="13500000">
                      <a:prstClr val="black">
                        <a:alpha val="50000"/>
                      </a:prstClr>
                    </a:innerShdw>
                  </a:effectLst>
                  <a:latin typeface="黑体" pitchFamily="49" charset="-122"/>
                  <a:ea typeface="黑体" pitchFamily="49" charset="-122"/>
                </a:rPr>
                <a:t>30%</a:t>
              </a:r>
              <a:r>
                <a:rPr lang="zh-CN" altLang="en-US" sz="2000" dirty="0">
                  <a:solidFill>
                    <a:schemeClr val="tx2"/>
                  </a:solidFill>
                  <a:effectLst>
                    <a:innerShdw blurRad="63500" dist="50800" dir="13500000">
                      <a:prstClr val="black">
                        <a:alpha val="50000"/>
                      </a:prstClr>
                    </a:innerShdw>
                  </a:effectLst>
                  <a:latin typeface="黑体" pitchFamily="49" charset="-122"/>
                  <a:ea typeface="黑体" pitchFamily="49" charset="-122"/>
                </a:rPr>
                <a:t>）</a:t>
              </a:r>
            </a:p>
          </p:txBody>
        </p:sp>
        <p:sp>
          <p:nvSpPr>
            <p:cNvPr id="51" name="TextBox 50"/>
            <p:cNvSpPr txBox="1"/>
            <p:nvPr/>
          </p:nvSpPr>
          <p:spPr>
            <a:xfrm rot="1524276">
              <a:off x="5938639" y="2402410"/>
              <a:ext cx="1726116" cy="1673340"/>
            </a:xfrm>
            <a:prstGeom prst="rect">
              <a:avLst/>
            </a:prstGeom>
            <a:noFill/>
          </p:spPr>
          <p:txBody>
            <a:bodyPr spcFirstLastPara="1">
              <a:prstTxWarp prst="textArchDown">
                <a:avLst>
                  <a:gd name="adj" fmla="val 2862912"/>
                </a:avLst>
              </a:prstTxWarp>
              <a:spAutoFit/>
            </a:bodyPr>
            <a:lstStyle/>
            <a:p>
              <a:pPr>
                <a:defRPr/>
              </a:pPr>
              <a:r>
                <a:rPr lang="zh-CN" altLang="en-US" sz="1600" b="0" dirty="0">
                  <a:solidFill>
                    <a:schemeClr val="bg1"/>
                  </a:solidFill>
                  <a:latin typeface="黑体" pitchFamily="49" charset="-122"/>
                  <a:ea typeface="黑体" pitchFamily="49" charset="-122"/>
                </a:rPr>
                <a:t>工 组 互 评</a:t>
              </a:r>
            </a:p>
          </p:txBody>
        </p:sp>
        <p:sp>
          <p:nvSpPr>
            <p:cNvPr id="52" name="TextBox 51"/>
            <p:cNvSpPr txBox="1"/>
            <p:nvPr/>
          </p:nvSpPr>
          <p:spPr>
            <a:xfrm rot="2876618">
              <a:off x="6079862" y="2367232"/>
              <a:ext cx="1723356" cy="1583529"/>
            </a:xfrm>
            <a:prstGeom prst="rect">
              <a:avLst/>
            </a:prstGeom>
            <a:noFill/>
          </p:spPr>
          <p:txBody>
            <a:bodyPr spcFirstLastPara="1">
              <a:prstTxWarp prst="textArchUp">
                <a:avLst>
                  <a:gd name="adj" fmla="val 11574404"/>
                </a:avLst>
              </a:prstTxWarp>
              <a:spAutoFit/>
            </a:bodyPr>
            <a:lstStyle/>
            <a:p>
              <a:pPr>
                <a:defRPr/>
              </a:pPr>
              <a:r>
                <a:rPr lang="zh-CN" altLang="en-US" sz="1600" b="0" dirty="0">
                  <a:latin typeface="黑体" pitchFamily="49" charset="-122"/>
                  <a:ea typeface="黑体" pitchFamily="49" charset="-122"/>
                </a:rPr>
                <a:t>教 师 评 价</a:t>
              </a:r>
            </a:p>
          </p:txBody>
        </p:sp>
        <p:sp>
          <p:nvSpPr>
            <p:cNvPr id="62" name="TextBox 61"/>
            <p:cNvSpPr txBox="1"/>
            <p:nvPr/>
          </p:nvSpPr>
          <p:spPr>
            <a:xfrm rot="17246696">
              <a:off x="6073048" y="2382239"/>
              <a:ext cx="1726116" cy="1673340"/>
            </a:xfrm>
            <a:prstGeom prst="rect">
              <a:avLst/>
            </a:prstGeom>
            <a:noFill/>
          </p:spPr>
          <p:txBody>
            <a:bodyPr spcFirstLastPara="1">
              <a:prstTxWarp prst="textArchDown">
                <a:avLst>
                  <a:gd name="adj" fmla="val 2862912"/>
                </a:avLst>
              </a:prstTxWarp>
              <a:spAutoFit/>
            </a:bodyPr>
            <a:lstStyle/>
            <a:p>
              <a:pPr>
                <a:defRPr/>
              </a:pPr>
              <a:r>
                <a:rPr lang="zh-CN" altLang="en-US" sz="1600" b="0" dirty="0">
                  <a:latin typeface="黑体" pitchFamily="49" charset="-122"/>
                  <a:ea typeface="黑体" pitchFamily="49" charset="-122"/>
                </a:rPr>
                <a:t>学生自评</a:t>
              </a:r>
            </a:p>
          </p:txBody>
        </p:sp>
        <p:grpSp>
          <p:nvGrpSpPr>
            <p:cNvPr id="72745" name="组合 62"/>
            <p:cNvGrpSpPr>
              <a:grpSpLocks/>
            </p:cNvGrpSpPr>
            <p:nvPr/>
          </p:nvGrpSpPr>
          <p:grpSpPr bwMode="auto">
            <a:xfrm>
              <a:off x="7561261" y="2239164"/>
              <a:ext cx="674164" cy="418667"/>
              <a:chOff x="2847109" y="2029691"/>
              <a:chExt cx="573600" cy="297873"/>
            </a:xfrm>
          </p:grpSpPr>
          <p:cxnSp>
            <p:nvCxnSpPr>
              <p:cNvPr id="64" name="直接连接符 63"/>
              <p:cNvCxnSpPr/>
              <p:nvPr/>
            </p:nvCxnSpPr>
            <p:spPr>
              <a:xfrm flipV="1">
                <a:off x="2847154" y="2029605"/>
                <a:ext cx="249845" cy="298083"/>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3092948" y="2029605"/>
                <a:ext cx="328175"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sp>
          <p:nvSpPr>
            <p:cNvPr id="72746" name="TextBox 65"/>
            <p:cNvSpPr txBox="1">
              <a:spLocks noChangeArrowheads="1"/>
            </p:cNvSpPr>
            <p:nvPr/>
          </p:nvSpPr>
          <p:spPr bwMode="auto">
            <a:xfrm>
              <a:off x="8189424" y="2044702"/>
              <a:ext cx="648072" cy="369332"/>
            </a:xfrm>
            <a:prstGeom prst="rect">
              <a:avLst/>
            </a:prstGeom>
            <a:noFill/>
            <a:ln w="9525">
              <a:noFill/>
              <a:miter lim="800000"/>
              <a:headEnd/>
              <a:tailEnd/>
            </a:ln>
          </p:spPr>
          <p:txBody>
            <a:bodyPr>
              <a:spAutoFit/>
            </a:bodyPr>
            <a:lstStyle/>
            <a:p>
              <a:r>
                <a:rPr lang="en-US" altLang="zh-CN" b="0">
                  <a:solidFill>
                    <a:schemeClr val="tx2"/>
                  </a:solidFill>
                </a:rPr>
                <a:t>50%</a:t>
              </a:r>
              <a:endParaRPr lang="zh-CN" altLang="en-US" b="0">
                <a:solidFill>
                  <a:schemeClr val="tx2"/>
                </a:solidFill>
              </a:endParaRPr>
            </a:p>
          </p:txBody>
        </p:sp>
        <p:grpSp>
          <p:nvGrpSpPr>
            <p:cNvPr id="72747" name="组合 66"/>
            <p:cNvGrpSpPr>
              <a:grpSpLocks/>
            </p:cNvGrpSpPr>
            <p:nvPr/>
          </p:nvGrpSpPr>
          <p:grpSpPr bwMode="auto">
            <a:xfrm>
              <a:off x="7867510" y="3356992"/>
              <a:ext cx="386042" cy="127841"/>
              <a:chOff x="3092252" y="1901852"/>
              <a:chExt cx="328457" cy="127841"/>
            </a:xfrm>
          </p:grpSpPr>
          <p:cxnSp>
            <p:nvCxnSpPr>
              <p:cNvPr id="68" name="直接连接符 67"/>
              <p:cNvCxnSpPr/>
              <p:nvPr/>
            </p:nvCxnSpPr>
            <p:spPr>
              <a:xfrm flipV="1">
                <a:off x="3096432" y="2029681"/>
                <a:ext cx="0"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3092380" y="1901135"/>
                <a:ext cx="328176"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sp>
          <p:nvSpPr>
            <p:cNvPr id="72748" name="TextBox 69"/>
            <p:cNvSpPr txBox="1">
              <a:spLocks noChangeArrowheads="1"/>
            </p:cNvSpPr>
            <p:nvPr/>
          </p:nvSpPr>
          <p:spPr bwMode="auto">
            <a:xfrm>
              <a:off x="8189424" y="3174371"/>
              <a:ext cx="648072" cy="369332"/>
            </a:xfrm>
            <a:prstGeom prst="rect">
              <a:avLst/>
            </a:prstGeom>
            <a:noFill/>
            <a:ln w="9525">
              <a:noFill/>
              <a:miter lim="800000"/>
              <a:headEnd/>
              <a:tailEnd/>
            </a:ln>
          </p:spPr>
          <p:txBody>
            <a:bodyPr>
              <a:spAutoFit/>
            </a:bodyPr>
            <a:lstStyle/>
            <a:p>
              <a:r>
                <a:rPr lang="en-US" altLang="zh-CN" b="0">
                  <a:solidFill>
                    <a:schemeClr val="tx2"/>
                  </a:solidFill>
                </a:rPr>
                <a:t>20%</a:t>
              </a:r>
              <a:endParaRPr lang="zh-CN" altLang="en-US" b="0">
                <a:solidFill>
                  <a:schemeClr val="tx2"/>
                </a:solidFill>
              </a:endParaRPr>
            </a:p>
          </p:txBody>
        </p:sp>
        <p:sp>
          <p:nvSpPr>
            <p:cNvPr id="72749" name="TextBox 71"/>
            <p:cNvSpPr txBox="1">
              <a:spLocks noChangeArrowheads="1"/>
            </p:cNvSpPr>
            <p:nvPr/>
          </p:nvSpPr>
          <p:spPr bwMode="auto">
            <a:xfrm>
              <a:off x="4985141" y="3923764"/>
              <a:ext cx="648072" cy="369332"/>
            </a:xfrm>
            <a:prstGeom prst="rect">
              <a:avLst/>
            </a:prstGeom>
            <a:noFill/>
            <a:ln w="9525">
              <a:noFill/>
              <a:miter lim="800000"/>
              <a:headEnd/>
              <a:tailEnd/>
            </a:ln>
          </p:spPr>
          <p:txBody>
            <a:bodyPr>
              <a:spAutoFit/>
            </a:bodyPr>
            <a:lstStyle/>
            <a:p>
              <a:r>
                <a:rPr lang="en-US" altLang="zh-CN" b="0">
                  <a:solidFill>
                    <a:schemeClr val="tx2"/>
                  </a:solidFill>
                </a:rPr>
                <a:t>30%</a:t>
              </a:r>
              <a:endParaRPr lang="zh-CN" altLang="en-US" b="0">
                <a:solidFill>
                  <a:schemeClr val="tx2"/>
                </a:solidFill>
              </a:endParaRPr>
            </a:p>
          </p:txBody>
        </p:sp>
        <p:grpSp>
          <p:nvGrpSpPr>
            <p:cNvPr id="72750" name="组合 72"/>
            <p:cNvGrpSpPr>
              <a:grpSpLocks/>
            </p:cNvGrpSpPr>
            <p:nvPr/>
          </p:nvGrpSpPr>
          <p:grpSpPr bwMode="auto">
            <a:xfrm>
              <a:off x="5231110" y="3586397"/>
              <a:ext cx="674164" cy="418667"/>
              <a:chOff x="2787060" y="2137928"/>
              <a:chExt cx="573600" cy="297873"/>
            </a:xfrm>
          </p:grpSpPr>
          <p:cxnSp>
            <p:nvCxnSpPr>
              <p:cNvPr id="74" name="直接连接符 73"/>
              <p:cNvCxnSpPr/>
              <p:nvPr/>
            </p:nvCxnSpPr>
            <p:spPr>
              <a:xfrm flipV="1">
                <a:off x="2787113" y="2137921"/>
                <a:ext cx="249845" cy="298083"/>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3032907" y="2137921"/>
                <a:ext cx="328175" cy="0"/>
              </a:xfrm>
              <a:prstGeom prst="line">
                <a:avLst/>
              </a:prstGeom>
              <a:ln w="12700">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grpSp>
        <p:sp>
          <p:nvSpPr>
            <p:cNvPr id="79" name="Freeform 25"/>
            <p:cNvSpPr>
              <a:spLocks noEditPoints="1"/>
            </p:cNvSpPr>
            <p:nvPr/>
          </p:nvSpPr>
          <p:spPr bwMode="auto">
            <a:xfrm flipH="1">
              <a:off x="6454972" y="2786551"/>
              <a:ext cx="792059" cy="714140"/>
            </a:xfrm>
            <a:custGeom>
              <a:avLst/>
              <a:gdLst>
                <a:gd name="T0" fmla="*/ 90 w 376"/>
                <a:gd name="T1" fmla="*/ 52 h 355"/>
                <a:gd name="T2" fmla="*/ 37 w 376"/>
                <a:gd name="T3" fmla="*/ 264 h 355"/>
                <a:gd name="T4" fmla="*/ 118 w 376"/>
                <a:gd name="T5" fmla="*/ 310 h 355"/>
                <a:gd name="T6" fmla="*/ 134 w 376"/>
                <a:gd name="T7" fmla="*/ 310 h 355"/>
                <a:gd name="T8" fmla="*/ 215 w 376"/>
                <a:gd name="T9" fmla="*/ 264 h 355"/>
                <a:gd name="T10" fmla="*/ 241 w 376"/>
                <a:gd name="T11" fmla="*/ 310 h 355"/>
                <a:gd name="T12" fmla="*/ 255 w 376"/>
                <a:gd name="T13" fmla="*/ 287 h 355"/>
                <a:gd name="T14" fmla="*/ 358 w 376"/>
                <a:gd name="T15" fmla="*/ 287 h 355"/>
                <a:gd name="T16" fmla="*/ 371 w 376"/>
                <a:gd name="T17" fmla="*/ 310 h 355"/>
                <a:gd name="T18" fmla="*/ 371 w 376"/>
                <a:gd name="T19" fmla="*/ 323 h 355"/>
                <a:gd name="T20" fmla="*/ 358 w 376"/>
                <a:gd name="T21" fmla="*/ 355 h 355"/>
                <a:gd name="T22" fmla="*/ 250 w 376"/>
                <a:gd name="T23" fmla="*/ 323 h 355"/>
                <a:gd name="T24" fmla="*/ 237 w 376"/>
                <a:gd name="T25" fmla="*/ 355 h 355"/>
                <a:gd name="T26" fmla="*/ 131 w 376"/>
                <a:gd name="T27" fmla="*/ 323 h 355"/>
                <a:gd name="T28" fmla="*/ 118 w 376"/>
                <a:gd name="T29" fmla="*/ 355 h 355"/>
                <a:gd name="T30" fmla="*/ 0 w 376"/>
                <a:gd name="T31" fmla="*/ 323 h 355"/>
                <a:gd name="T32" fmla="*/ 14 w 376"/>
                <a:gd name="T33" fmla="*/ 287 h 355"/>
                <a:gd name="T34" fmla="*/ 336 w 376"/>
                <a:gd name="T35" fmla="*/ 248 h 355"/>
                <a:gd name="T36" fmla="*/ 279 w 376"/>
                <a:gd name="T37" fmla="*/ 248 h 355"/>
                <a:gd name="T38" fmla="*/ 215 w 376"/>
                <a:gd name="T39" fmla="*/ 248 h 355"/>
                <a:gd name="T40" fmla="*/ 158 w 376"/>
                <a:gd name="T41" fmla="*/ 248 h 355"/>
                <a:gd name="T42" fmla="*/ 95 w 376"/>
                <a:gd name="T43" fmla="*/ 248 h 355"/>
                <a:gd name="T44" fmla="*/ 38 w 376"/>
                <a:gd name="T45" fmla="*/ 248 h 355"/>
                <a:gd name="T46" fmla="*/ 307 w 376"/>
                <a:gd name="T47" fmla="*/ 147 h 355"/>
                <a:gd name="T48" fmla="*/ 289 w 376"/>
                <a:gd name="T49" fmla="*/ 201 h 355"/>
                <a:gd name="T50" fmla="*/ 201 w 376"/>
                <a:gd name="T51" fmla="*/ 201 h 355"/>
                <a:gd name="T52" fmla="*/ 181 w 376"/>
                <a:gd name="T53" fmla="*/ 147 h 355"/>
                <a:gd name="T54" fmla="*/ 180 w 376"/>
                <a:gd name="T55" fmla="*/ 16 h 355"/>
                <a:gd name="T56" fmla="*/ 161 w 376"/>
                <a:gd name="T57" fmla="*/ 35 h 355"/>
                <a:gd name="T58" fmla="*/ 155 w 376"/>
                <a:gd name="T59" fmla="*/ 67 h 355"/>
                <a:gd name="T60" fmla="*/ 66 w 376"/>
                <a:gd name="T61" fmla="*/ 55 h 355"/>
                <a:gd name="T62" fmla="*/ 66 w 376"/>
                <a:gd name="T63" fmla="*/ 122 h 355"/>
                <a:gd name="T64" fmla="*/ 69 w 376"/>
                <a:gd name="T65" fmla="*/ 122 h 355"/>
                <a:gd name="T66" fmla="*/ 87 w 376"/>
                <a:gd name="T67" fmla="*/ 199 h 355"/>
                <a:gd name="T68" fmla="*/ 91 w 376"/>
                <a:gd name="T69" fmla="*/ 199 h 355"/>
                <a:gd name="T70" fmla="*/ 109 w 376"/>
                <a:gd name="T71" fmla="*/ 132 h 355"/>
                <a:gd name="T72" fmla="*/ 109 w 376"/>
                <a:gd name="T73" fmla="*/ 75 h 355"/>
                <a:gd name="T74" fmla="*/ 155 w 376"/>
                <a:gd name="T75" fmla="*/ 80 h 355"/>
                <a:gd name="T76" fmla="*/ 166 w 376"/>
                <a:gd name="T77" fmla="*/ 120 h 355"/>
                <a:gd name="T78" fmla="*/ 180 w 376"/>
                <a:gd name="T79" fmla="*/ 126 h 355"/>
                <a:gd name="T80" fmla="*/ 317 w 376"/>
                <a:gd name="T81" fmla="*/ 120 h 355"/>
                <a:gd name="T82" fmla="*/ 317 w 376"/>
                <a:gd name="T83" fmla="*/ 21 h 355"/>
                <a:gd name="T84" fmla="*/ 304 w 376"/>
                <a:gd name="T85" fmla="*/ 31 h 355"/>
                <a:gd name="T86" fmla="*/ 308 w 376"/>
                <a:gd name="T87" fmla="*/ 107 h 355"/>
                <a:gd name="T88" fmla="*/ 304 w 376"/>
                <a:gd name="T89" fmla="*/ 111 h 355"/>
                <a:gd name="T90" fmla="*/ 177 w 376"/>
                <a:gd name="T91" fmla="*/ 109 h 355"/>
                <a:gd name="T92" fmla="*/ 238 w 376"/>
                <a:gd name="T93" fmla="*/ 63 h 355"/>
                <a:gd name="T94" fmla="*/ 176 w 376"/>
                <a:gd name="T95" fmla="*/ 35 h 355"/>
                <a:gd name="T96" fmla="*/ 180 w 376"/>
                <a:gd name="T97" fmla="*/ 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8"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8" y="63"/>
                    <a:pt x="238" y="63"/>
                    <a:pt x="238"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solidFill>
              <a:schemeClr val="bg1"/>
            </a:solidFill>
            <a:ln w="9525">
              <a:noFill/>
              <a:round/>
              <a:headEnd/>
              <a:tailEnd/>
            </a:ln>
            <a:effectLst/>
          </p:spPr>
          <p:txBody>
            <a:bodyPr lIns="121892" tIns="60946" rIns="121892" bIns="60946"/>
            <a:lstStyle/>
            <a:p>
              <a:pPr>
                <a:defRPr/>
              </a:pPr>
              <a:endParaRPr lang="zh-CN" altLang="en-US" sz="3199" b="0">
                <a:latin typeface="+mj-ea"/>
                <a:ea typeface="+mj-ea"/>
              </a:endParaRPr>
            </a:p>
          </p:txBody>
        </p:sp>
      </p:grpSp>
      <p:sp>
        <p:nvSpPr>
          <p:cNvPr id="60" name="矩形 59"/>
          <p:cNvSpPr/>
          <p:nvPr/>
        </p:nvSpPr>
        <p:spPr>
          <a:xfrm>
            <a:off x="5754402" y="6237312"/>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27</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63" name="组合 62"/>
          <p:cNvGrpSpPr>
            <a:grpSpLocks/>
          </p:cNvGrpSpPr>
          <p:nvPr/>
        </p:nvGrpSpPr>
        <p:grpSpPr bwMode="auto">
          <a:xfrm>
            <a:off x="0" y="44450"/>
            <a:ext cx="12190413" cy="400050"/>
            <a:chOff x="0" y="44624"/>
            <a:chExt cx="12190486" cy="400110"/>
          </a:xfrm>
        </p:grpSpPr>
        <p:sp>
          <p:nvSpPr>
            <p:cNvPr id="66" name="矩形 65"/>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67"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70"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71" name="TextBox 59"/>
            <p:cNvSpPr>
              <a:spLocks noChangeArrowheads="1"/>
            </p:cNvSpPr>
            <p:nvPr/>
          </p:nvSpPr>
          <p:spPr bwMode="auto">
            <a:xfrm flipH="1">
              <a:off x="6346961" y="44624"/>
              <a:ext cx="2916650" cy="400110"/>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72"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60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1300"/>
                                  </p:stCondLst>
                                  <p:childTnLst>
                                    <p:set>
                                      <p:cBhvr>
                                        <p:cTn id="11" dur="1" fill="hold">
                                          <p:stCondLst>
                                            <p:cond delay="0"/>
                                          </p:stCondLst>
                                        </p:cTn>
                                        <p:tgtEl>
                                          <p:spTgt spid="23552"/>
                                        </p:tgtEl>
                                        <p:attrNameLst>
                                          <p:attrName>style.visibility</p:attrName>
                                        </p:attrNameLst>
                                      </p:cBhvr>
                                      <p:to>
                                        <p:strVal val="visible"/>
                                      </p:to>
                                    </p:set>
                                    <p:anim calcmode="lin" valueType="num">
                                      <p:cBhvr>
                                        <p:cTn id="12" dur="500" fill="hold"/>
                                        <p:tgtEl>
                                          <p:spTgt spid="23552"/>
                                        </p:tgtEl>
                                        <p:attrNameLst>
                                          <p:attrName>ppt_w</p:attrName>
                                        </p:attrNameLst>
                                      </p:cBhvr>
                                      <p:tavLst>
                                        <p:tav tm="0">
                                          <p:val>
                                            <p:fltVal val="0"/>
                                          </p:val>
                                        </p:tav>
                                        <p:tav tm="100000">
                                          <p:val>
                                            <p:strVal val="#ppt_w"/>
                                          </p:val>
                                        </p:tav>
                                      </p:tavLst>
                                    </p:anim>
                                    <p:anim calcmode="lin" valueType="num">
                                      <p:cBhvr>
                                        <p:cTn id="13" dur="500" fill="hold"/>
                                        <p:tgtEl>
                                          <p:spTgt spid="23552"/>
                                        </p:tgtEl>
                                        <p:attrNameLst>
                                          <p:attrName>ppt_h</p:attrName>
                                        </p:attrNameLst>
                                      </p:cBhvr>
                                      <p:tavLst>
                                        <p:tav tm="0">
                                          <p:val>
                                            <p:fltVal val="0"/>
                                          </p:val>
                                        </p:tav>
                                        <p:tav tm="100000">
                                          <p:val>
                                            <p:strVal val="#ppt_h"/>
                                          </p:val>
                                        </p:tav>
                                      </p:tavLst>
                                    </p:anim>
                                    <p:animEffect transition="in" filter="fade">
                                      <p:cBhvr>
                                        <p:cTn id="14" dur="500"/>
                                        <p:tgtEl>
                                          <p:spTgt spid="23552"/>
                                        </p:tgtEl>
                                      </p:cBhvr>
                                    </p:animEffect>
                                  </p:childTnLst>
                                </p:cTn>
                              </p:par>
                              <p:par>
                                <p:cTn id="15" presetID="2" presetClass="entr" presetSubtype="8" fill="hold" grpId="0" nodeType="withEffect">
                                  <p:stCondLst>
                                    <p:cond delay="200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0-#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2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2" presetClass="entr" presetSubtype="1"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500" fill="hold"/>
                                        <p:tgtEl>
                                          <p:spTgt spid="63"/>
                                        </p:tgtEl>
                                        <p:attrNameLst>
                                          <p:attrName>ppt_x</p:attrName>
                                        </p:attrNameLst>
                                      </p:cBhvr>
                                      <p:tavLst>
                                        <p:tav tm="0">
                                          <p:val>
                                            <p:strVal val="#ppt_x"/>
                                          </p:val>
                                        </p:tav>
                                        <p:tav tm="100000">
                                          <p:val>
                                            <p:strVal val="#ppt_x"/>
                                          </p:val>
                                        </p:tav>
                                      </p:tavLst>
                                    </p:anim>
                                    <p:anim calcmode="lin" valueType="num">
                                      <p:cBhvr additive="base">
                                        <p:cTn id="25"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 95"/>
          <p:cNvPicPr>
            <a:picLocks noChangeAspect="1"/>
          </p:cNvPicPr>
          <p:nvPr/>
        </p:nvPicPr>
        <p:blipFill>
          <a:blip r:embed="rId3" cstate="print">
            <a:extLst/>
          </a:blip>
          <a:stretch>
            <a:fillRect/>
          </a:stretch>
        </p:blipFill>
        <p:spPr>
          <a:xfrm>
            <a:off x="6887294" y="3456434"/>
            <a:ext cx="5305730" cy="3374231"/>
          </a:xfrm>
          <a:prstGeom prst="rect">
            <a:avLst/>
          </a:prstGeom>
          <a:solidFill>
            <a:schemeClr val="tx1">
              <a:alpha val="0"/>
            </a:schemeClr>
          </a:solidFill>
          <a:effectLst>
            <a:reflection stA="0" endPos="14000" dist="50800" dir="5400000" sy="-100000" algn="bl" rotWithShape="0"/>
          </a:effectLst>
        </p:spPr>
      </p:pic>
      <p:grpSp>
        <p:nvGrpSpPr>
          <p:cNvPr id="74754" name="组合 2"/>
          <p:cNvGrpSpPr>
            <a:grpSpLocks/>
          </p:cNvGrpSpPr>
          <p:nvPr/>
        </p:nvGrpSpPr>
        <p:grpSpPr bwMode="auto">
          <a:xfrm>
            <a:off x="6769100" y="3573463"/>
            <a:ext cx="5446713" cy="3762375"/>
            <a:chOff x="6898711" y="3573016"/>
            <a:chExt cx="5446713" cy="3762375"/>
          </a:xfrm>
        </p:grpSpPr>
        <p:pic>
          <p:nvPicPr>
            <p:cNvPr id="26" name="图片 25"/>
            <p:cNvPicPr>
              <a:picLocks noChangeAspect="1"/>
            </p:cNvPicPr>
            <p:nvPr/>
          </p:nvPicPr>
          <p:blipFill>
            <a:blip r:embed="rId3" cstate="print">
              <a:extLst/>
            </a:blip>
            <a:stretch>
              <a:fillRect/>
            </a:stretch>
          </p:blipFill>
          <p:spPr>
            <a:xfrm>
              <a:off x="7039694" y="3608834"/>
              <a:ext cx="5305730"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898711" y="3573016"/>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0" dirty="0"/>
            </a:p>
          </p:txBody>
        </p:sp>
      </p:grpSp>
      <p:sp>
        <p:nvSpPr>
          <p:cNvPr id="150" name="矩形 149"/>
          <p:cNvSpPr/>
          <p:nvPr/>
        </p:nvSpPr>
        <p:spPr>
          <a:xfrm>
            <a:off x="-96838" y="6178550"/>
            <a:ext cx="15049501" cy="70643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5" name="矩形 4"/>
          <p:cNvSpPr/>
          <p:nvPr/>
        </p:nvSpPr>
        <p:spPr>
          <a:xfrm>
            <a:off x="-96838" y="260350"/>
            <a:ext cx="12384088" cy="50482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latin typeface="微软雅黑" panose="020B0503020204020204" pitchFamily="34" charset="-122"/>
              <a:ea typeface="微软雅黑" panose="020B0503020204020204" pitchFamily="34" charset="-122"/>
            </a:endParaRPr>
          </a:p>
        </p:txBody>
      </p:sp>
      <p:grpSp>
        <p:nvGrpSpPr>
          <p:cNvPr id="74758" name="组合 11"/>
          <p:cNvGrpSpPr>
            <a:grpSpLocks/>
          </p:cNvGrpSpPr>
          <p:nvPr/>
        </p:nvGrpSpPr>
        <p:grpSpPr bwMode="auto">
          <a:xfrm>
            <a:off x="911225" y="0"/>
            <a:ext cx="2374900" cy="1268413"/>
            <a:chOff x="1919253" y="0"/>
            <a:chExt cx="2731926" cy="1268760"/>
          </a:xfrm>
        </p:grpSpPr>
        <p:sp>
          <p:nvSpPr>
            <p:cNvPr id="136" name="矩形 1"/>
            <p:cNvSpPr/>
            <p:nvPr/>
          </p:nvSpPr>
          <p:spPr>
            <a:xfrm>
              <a:off x="1919253" y="71458"/>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34" name="矩形 1"/>
            <p:cNvSpPr/>
            <p:nvPr/>
          </p:nvSpPr>
          <p:spPr>
            <a:xfrm>
              <a:off x="1919253" y="0"/>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grpSp>
      <p:cxnSp>
        <p:nvCxnSpPr>
          <p:cNvPr id="35" name="直接连接符 34"/>
          <p:cNvCxnSpPr/>
          <p:nvPr/>
        </p:nvCxnSpPr>
        <p:spPr>
          <a:xfrm>
            <a:off x="915988" y="260350"/>
            <a:ext cx="6330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14400" y="765175"/>
            <a:ext cx="27320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59"/>
          <p:cNvSpPr>
            <a:spLocks noChangeArrowheads="1"/>
          </p:cNvSpPr>
          <p:nvPr/>
        </p:nvSpPr>
        <p:spPr bwMode="auto">
          <a:xfrm flipH="1">
            <a:off x="779463" y="303213"/>
            <a:ext cx="2506662" cy="461665"/>
          </a:xfrm>
          <a:prstGeom prst="rect">
            <a:avLst/>
          </a:prstGeom>
          <a:noFill/>
          <a:ln w="9525">
            <a:noFill/>
            <a:miter lim="800000"/>
            <a:headEnd/>
            <a:tailEnd/>
          </a:ln>
        </p:spPr>
        <p:txBody>
          <a:bodyPr>
            <a:spAutoFit/>
          </a:bodyPr>
          <a:lstStyle/>
          <a:p>
            <a:pPr algn="ctr" eaLnBrk="0" hangingPunct="0">
              <a:defRPr/>
            </a:pPr>
            <a:r>
              <a:rPr lang="en-US" altLang="zh-CN" sz="2400" b="0" dirty="0" smtClean="0">
                <a:solidFill>
                  <a:schemeClr val="bg1"/>
                </a:solidFill>
                <a:latin typeface="微软雅黑" pitchFamily="34" charset="-122"/>
                <a:ea typeface="微软雅黑" pitchFamily="34" charset="-122"/>
                <a:sym typeface="方正兰亭黑_GBK"/>
              </a:rPr>
              <a:t>4  </a:t>
            </a:r>
            <a:r>
              <a:rPr lang="en-US" altLang="zh-CN" sz="2000" b="0" dirty="0">
                <a:solidFill>
                  <a:schemeClr val="accent6">
                    <a:lumMod val="75000"/>
                  </a:schemeClr>
                </a:solidFill>
              </a:rPr>
              <a:t>The fifth part </a:t>
            </a:r>
            <a:endParaRPr lang="en-US" altLang="zh-CN" sz="2000" b="0" dirty="0">
              <a:solidFill>
                <a:schemeClr val="accent6">
                  <a:lumMod val="75000"/>
                </a:schemeClr>
              </a:solidFill>
              <a:latin typeface="Arial Unicode MS"/>
              <a:ea typeface="Arial Unicode MS"/>
              <a:cs typeface="Arial Unicode MS"/>
              <a:sym typeface="方正兰亭黑_GBK"/>
            </a:endParaRPr>
          </a:p>
        </p:txBody>
      </p:sp>
      <p:pic>
        <p:nvPicPr>
          <p:cNvPr id="74762" name="图片 75"/>
          <p:cNvPicPr>
            <a:picLocks noChangeAspect="1"/>
          </p:cNvPicPr>
          <p:nvPr/>
        </p:nvPicPr>
        <p:blipFill>
          <a:blip r:embed="rId4"/>
          <a:srcRect/>
          <a:stretch>
            <a:fillRect/>
          </a:stretch>
        </p:blipFill>
        <p:spPr bwMode="auto">
          <a:xfrm>
            <a:off x="10775950" y="260350"/>
            <a:ext cx="1079500" cy="1081088"/>
          </a:xfrm>
          <a:prstGeom prst="rect">
            <a:avLst/>
          </a:prstGeom>
          <a:noFill/>
          <a:ln w="9525">
            <a:noFill/>
            <a:miter lim="800000"/>
            <a:headEnd/>
            <a:tailEnd/>
          </a:ln>
        </p:spPr>
      </p:pic>
      <p:grpSp>
        <p:nvGrpSpPr>
          <p:cNvPr id="74763" name="组合 38"/>
          <p:cNvGrpSpPr>
            <a:grpSpLocks/>
          </p:cNvGrpSpPr>
          <p:nvPr/>
        </p:nvGrpSpPr>
        <p:grpSpPr bwMode="auto">
          <a:xfrm>
            <a:off x="2782888" y="2159000"/>
            <a:ext cx="6264275" cy="1062038"/>
            <a:chOff x="7038412" y="5298115"/>
            <a:chExt cx="3099874" cy="517828"/>
          </a:xfrm>
        </p:grpSpPr>
        <p:grpSp>
          <p:nvGrpSpPr>
            <p:cNvPr id="74770" name="组合 69"/>
            <p:cNvGrpSpPr>
              <a:grpSpLocks/>
            </p:cNvGrpSpPr>
            <p:nvPr/>
          </p:nvGrpSpPr>
          <p:grpSpPr bwMode="auto">
            <a:xfrm>
              <a:off x="7038412" y="5298115"/>
              <a:ext cx="3099874" cy="517828"/>
              <a:chOff x="5718131" y="5650928"/>
              <a:chExt cx="4596458" cy="767829"/>
            </a:xfrm>
          </p:grpSpPr>
          <p:sp>
            <p:nvSpPr>
              <p:cNvPr id="72" name="圆角矩形 71"/>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73" name="圆角矩形 72"/>
              <p:cNvSpPr/>
              <p:nvPr/>
            </p:nvSpPr>
            <p:spPr>
              <a:xfrm>
                <a:off x="5829672" y="5747159"/>
                <a:ext cx="4373372" cy="575365"/>
              </a:xfrm>
              <a:prstGeom prst="roundRect">
                <a:avLst>
                  <a:gd name="adj" fmla="val 50000"/>
                </a:avLst>
              </a:prstGeom>
              <a:solidFill>
                <a:schemeClr val="tx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grpSp>
        <p:sp>
          <p:nvSpPr>
            <p:cNvPr id="74771" name="TextBox 19"/>
            <p:cNvSpPr txBox="1">
              <a:spLocks noChangeArrowheads="1"/>
            </p:cNvSpPr>
            <p:nvPr/>
          </p:nvSpPr>
          <p:spPr bwMode="auto">
            <a:xfrm>
              <a:off x="7752953" y="5433395"/>
              <a:ext cx="127818" cy="189012"/>
            </a:xfrm>
            <a:prstGeom prst="rect">
              <a:avLst/>
            </a:prstGeom>
            <a:noFill/>
            <a:ln w="9525">
              <a:noFill/>
              <a:miter lim="800000"/>
              <a:headEnd/>
              <a:tailEnd/>
            </a:ln>
          </p:spPr>
          <p:txBody>
            <a:bodyPr wrap="none">
              <a:spAutoFit/>
            </a:bodyPr>
            <a:lstStyle/>
            <a:p>
              <a:endParaRPr lang="zh-CN" altLang="en-US" sz="1400" b="0">
                <a:solidFill>
                  <a:schemeClr val="bg1"/>
                </a:solidFill>
                <a:latin typeface="微软雅黑" pitchFamily="34" charset="-122"/>
                <a:ea typeface="微软雅黑" pitchFamily="34" charset="-122"/>
              </a:endParaRPr>
            </a:p>
          </p:txBody>
        </p:sp>
      </p:grpSp>
      <p:grpSp>
        <p:nvGrpSpPr>
          <p:cNvPr id="75" name="组合 74"/>
          <p:cNvGrpSpPr/>
          <p:nvPr/>
        </p:nvGrpSpPr>
        <p:grpSpPr>
          <a:xfrm>
            <a:off x="2376189" y="1943943"/>
            <a:ext cx="1551893" cy="1467595"/>
            <a:chOff x="3154508" y="1821271"/>
            <a:chExt cx="2785107" cy="2785102"/>
          </a:xfrm>
          <a:effectLst>
            <a:outerShdw blurRad="50800" dist="63500" algn="l" rotWithShape="0">
              <a:prstClr val="black">
                <a:alpha val="40000"/>
              </a:prstClr>
            </a:outerShdw>
          </a:effectLst>
        </p:grpSpPr>
        <p:sp>
          <p:nvSpPr>
            <p:cNvPr id="78" name="Freeform 5"/>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a:lstStyle/>
            <a:p>
              <a:pPr>
                <a:defRPr/>
              </a:pPr>
              <a:endParaRPr lang="zh-CN" altLang="en-US" sz="1400" b="0">
                <a:solidFill>
                  <a:prstClr val="black"/>
                </a:solidFill>
              </a:endParaRPr>
            </a:p>
          </p:txBody>
        </p:sp>
        <p:sp>
          <p:nvSpPr>
            <p:cNvPr id="79" name="Freeform 5"/>
            <p:cNvSpPr>
              <a:spLocks/>
            </p:cNvSpPr>
            <p:nvPr/>
          </p:nvSpPr>
          <p:spPr bwMode="auto">
            <a:xfrm rot="10800000">
              <a:off x="3447677" y="2114440"/>
              <a:ext cx="2198769" cy="2198765"/>
            </a:xfrm>
            <a:prstGeom prst="ellipse">
              <a:avLst/>
            </a:prstGeom>
            <a:solidFill>
              <a:schemeClr val="accent6">
                <a:lumMod val="75000"/>
              </a:schemeClr>
            </a:solidFill>
            <a:ln w="25400">
              <a:solidFill>
                <a:schemeClr val="tx2"/>
              </a:solidFill>
            </a:ln>
            <a:effectLst/>
          </p:spPr>
          <p:txBody>
            <a:bodyPr/>
            <a:lstStyle/>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zh-CN" altLang="en-US" sz="1400" b="0" dirty="0">
                <a:solidFill>
                  <a:prstClr val="black"/>
                </a:solidFill>
              </a:endParaRPr>
            </a:p>
          </p:txBody>
        </p:sp>
      </p:grpSp>
      <p:sp>
        <p:nvSpPr>
          <p:cNvPr id="19471" name="TextBox 51"/>
          <p:cNvSpPr txBox="1">
            <a:spLocks noChangeArrowheads="1"/>
          </p:cNvSpPr>
          <p:nvPr/>
        </p:nvSpPr>
        <p:spPr bwMode="auto">
          <a:xfrm>
            <a:off x="4105845" y="2227263"/>
            <a:ext cx="4365625" cy="914400"/>
          </a:xfrm>
          <a:prstGeom prst="rect">
            <a:avLst/>
          </a:prstGeom>
          <a:noFill/>
          <a:ln w="9525">
            <a:noFill/>
            <a:miter lim="800000"/>
            <a:headEnd/>
            <a:tailEnd/>
          </a:ln>
          <a:effectLst>
            <a:outerShdw blurRad="25400" dist="38100" dir="5400000" algn="t" rotWithShape="0">
              <a:prstClr val="black">
                <a:alpha val="97000"/>
              </a:prstClr>
            </a:outerShdw>
          </a:effectLst>
        </p:spPr>
        <p:txBody>
          <a:bodyPr>
            <a:spAutoFit/>
          </a:bodyPr>
          <a:lstStyle/>
          <a:p>
            <a:pPr algn="ctr">
              <a:defRPr/>
            </a:pPr>
            <a:r>
              <a:rPr lang="zh-CN" altLang="en-US" sz="5400" b="0" dirty="0" smtClean="0">
                <a:solidFill>
                  <a:schemeClr val="bg1"/>
                </a:solidFill>
                <a:latin typeface="华文隶书"/>
                <a:ea typeface="华文隶书"/>
                <a:cs typeface="华文隶书"/>
              </a:rPr>
              <a:t>重点和难点</a:t>
            </a:r>
            <a:endParaRPr lang="zh-CN" altLang="en-US" sz="5400" b="0" dirty="0">
              <a:solidFill>
                <a:schemeClr val="bg1"/>
              </a:solidFill>
              <a:latin typeface="华文隶书"/>
              <a:ea typeface="华文隶书"/>
              <a:cs typeface="华文隶书"/>
            </a:endParaRPr>
          </a:p>
        </p:txBody>
      </p:sp>
      <p:sp>
        <p:nvSpPr>
          <p:cNvPr id="92" name="KSO_Shape"/>
          <p:cNvSpPr>
            <a:spLocks/>
          </p:cNvSpPr>
          <p:nvPr/>
        </p:nvSpPr>
        <p:spPr bwMode="auto">
          <a:xfrm>
            <a:off x="2782888" y="2349500"/>
            <a:ext cx="792162" cy="6477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4" name="KSO_Shape"/>
          <p:cNvSpPr>
            <a:spLocks/>
          </p:cNvSpPr>
          <p:nvPr/>
        </p:nvSpPr>
        <p:spPr bwMode="auto">
          <a:xfrm>
            <a:off x="2755900" y="2354263"/>
            <a:ext cx="792163" cy="6477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6" name="矩形 5"/>
          <p:cNvSpPr/>
          <p:nvPr/>
        </p:nvSpPr>
        <p:spPr>
          <a:xfrm>
            <a:off x="4791075" y="3111500"/>
            <a:ext cx="4113213" cy="461963"/>
          </a:xfrm>
          <a:prstGeom prst="rect">
            <a:avLst/>
          </a:prstGeom>
        </p:spPr>
        <p:txBody>
          <a:bodyPr wrap="none">
            <a:spAutoFit/>
          </a:bodyPr>
          <a:lstStyle/>
          <a:p>
            <a:pPr>
              <a:defRPr/>
            </a:pPr>
            <a:r>
              <a:rPr lang="en-US" altLang="zh-CN" sz="2400" b="0" dirty="0">
                <a:solidFill>
                  <a:schemeClr val="accent6">
                    <a:lumMod val="75000"/>
                  </a:schemeClr>
                </a:solidFill>
              </a:rPr>
              <a:t>The effect of the new lesson </a:t>
            </a:r>
            <a:endParaRPr lang="zh-CN" altLang="en-US" sz="2400" b="0" dirty="0">
              <a:solidFill>
                <a:schemeClr val="accent6">
                  <a:lumMod val="75000"/>
                </a:schemeClr>
              </a:solidFill>
            </a:endParaRPr>
          </a:p>
        </p:txBody>
      </p:sp>
      <p:sp>
        <p:nvSpPr>
          <p:cNvPr id="28" name="矩形 27"/>
          <p:cNvSpPr/>
          <p:nvPr/>
        </p:nvSpPr>
        <p:spPr>
          <a:xfrm>
            <a:off x="5970425" y="6237312"/>
            <a:ext cx="559770"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28</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spTree>
  </p:cSld>
  <p:clrMapOvr>
    <a:masterClrMapping/>
  </p:clrMapOvr>
  <p:transition spd="slow" advClick="0"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9471"/>
                                        </p:tgtEl>
                                        <p:attrNameLst>
                                          <p:attrName>style.visibility</p:attrName>
                                        </p:attrNameLst>
                                      </p:cBhvr>
                                      <p:to>
                                        <p:strVal val="visible"/>
                                      </p:to>
                                    </p:set>
                                    <p:anim calcmode="lin" valueType="num">
                                      <p:cBhvr additive="base">
                                        <p:cTn id="7" dur="500" fill="hold"/>
                                        <p:tgtEl>
                                          <p:spTgt spid="19471"/>
                                        </p:tgtEl>
                                        <p:attrNameLst>
                                          <p:attrName>ppt_x</p:attrName>
                                        </p:attrNameLst>
                                      </p:cBhvr>
                                      <p:tavLst>
                                        <p:tav tm="0">
                                          <p:val>
                                            <p:strVal val="1+#ppt_w/2"/>
                                          </p:val>
                                        </p:tav>
                                        <p:tav tm="100000">
                                          <p:val>
                                            <p:strVal val="#ppt_x"/>
                                          </p:val>
                                        </p:tav>
                                      </p:tavLst>
                                    </p:anim>
                                    <p:anim calcmode="lin" valueType="num">
                                      <p:cBhvr additive="base">
                                        <p:cTn id="8" dur="500" fill="hold"/>
                                        <p:tgtEl>
                                          <p:spTgt spid="1947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947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9" name="图片 118"/>
          <p:cNvPicPr>
            <a:picLocks noChangeAspect="1"/>
          </p:cNvPicPr>
          <p:nvPr/>
        </p:nvPicPr>
        <p:blipFill>
          <a:blip r:embed="rId3" cstate="print">
            <a:extLst/>
          </a:blip>
          <a:stretch>
            <a:fillRect/>
          </a:stretch>
        </p:blipFill>
        <p:spPr>
          <a:xfrm>
            <a:off x="6959302" y="3456434"/>
            <a:ext cx="5305730" cy="3374231"/>
          </a:xfrm>
          <a:prstGeom prst="rect">
            <a:avLst/>
          </a:prstGeom>
          <a:solidFill>
            <a:schemeClr val="tx1">
              <a:alpha val="0"/>
            </a:schemeClr>
          </a:solidFill>
          <a:effectLst>
            <a:reflection stA="0" endPos="14000" dist="50800" dir="5400000" sy="-100000" algn="bl" rotWithShape="0"/>
          </a:effectLst>
        </p:spPr>
      </p:pic>
      <p:sp>
        <p:nvSpPr>
          <p:cNvPr id="118" name="矩形 117"/>
          <p:cNvSpPr/>
          <p:nvPr/>
        </p:nvSpPr>
        <p:spPr>
          <a:xfrm>
            <a:off x="6769100" y="3192463"/>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0" dirty="0"/>
          </a:p>
        </p:txBody>
      </p:sp>
      <p:sp>
        <p:nvSpPr>
          <p:cNvPr id="150" name="矩形 149"/>
          <p:cNvSpPr/>
          <p:nvPr/>
        </p:nvSpPr>
        <p:spPr>
          <a:xfrm>
            <a:off x="-96838" y="6178550"/>
            <a:ext cx="15049501" cy="7064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50189" name="TextBox 3"/>
          <p:cNvSpPr txBox="1">
            <a:spLocks noChangeArrowheads="1"/>
          </p:cNvSpPr>
          <p:nvPr/>
        </p:nvSpPr>
        <p:spPr bwMode="auto">
          <a:xfrm>
            <a:off x="695325" y="725488"/>
            <a:ext cx="10872788" cy="831850"/>
          </a:xfrm>
          <a:prstGeom prst="rect">
            <a:avLst/>
          </a:prstGeom>
          <a:noFill/>
          <a:ln w="9525">
            <a:noFill/>
            <a:miter lim="800000"/>
            <a:headEnd/>
            <a:tailEnd/>
          </a:ln>
        </p:spPr>
        <p:txBody>
          <a:bodyPr>
            <a:spAutoFit/>
          </a:bodyPr>
          <a:lstStyle/>
          <a:p>
            <a:r>
              <a:rPr lang="zh-CN" altLang="en-US" sz="2800" b="0" dirty="0">
                <a:solidFill>
                  <a:schemeClr val="tx2"/>
                </a:solidFill>
                <a:latin typeface="华文隶书"/>
                <a:ea typeface="华文隶书"/>
                <a:cs typeface="华文隶书"/>
              </a:rPr>
              <a:t>能力训练项目：</a:t>
            </a:r>
            <a:endParaRPr lang="en-US" altLang="zh-CN" sz="2800" b="0" dirty="0">
              <a:solidFill>
                <a:schemeClr val="tx2"/>
              </a:solidFill>
              <a:latin typeface="华文隶书"/>
              <a:ea typeface="华文隶书"/>
              <a:cs typeface="华文隶书"/>
            </a:endParaRPr>
          </a:p>
          <a:p>
            <a:r>
              <a:rPr lang="zh-CN" altLang="en-US" sz="2000" b="0" dirty="0">
                <a:solidFill>
                  <a:schemeClr val="tx2"/>
                </a:solidFill>
                <a:latin typeface="华文隶书"/>
                <a:ea typeface="华文隶书"/>
                <a:cs typeface="华文隶书"/>
              </a:rPr>
              <a:t>            张荣伟大师工作室（经理室</a:t>
            </a:r>
            <a:r>
              <a:rPr lang="en-US" altLang="zh-CN" sz="2000" b="0" dirty="0">
                <a:solidFill>
                  <a:schemeClr val="tx2"/>
                </a:solidFill>
                <a:latin typeface="华文隶书"/>
                <a:ea typeface="华文隶书"/>
                <a:cs typeface="华文隶书"/>
              </a:rPr>
              <a:t>/</a:t>
            </a:r>
            <a:r>
              <a:rPr lang="zh-CN" altLang="en-US" sz="2000" b="0" dirty="0">
                <a:solidFill>
                  <a:schemeClr val="tx2"/>
                </a:solidFill>
                <a:latin typeface="华文隶书"/>
                <a:ea typeface="华文隶书"/>
                <a:cs typeface="华文隶书"/>
              </a:rPr>
              <a:t>会议室）室内装饰工程施工</a:t>
            </a:r>
          </a:p>
        </p:txBody>
      </p:sp>
      <p:grpSp>
        <p:nvGrpSpPr>
          <p:cNvPr id="17" name="组合 16"/>
          <p:cNvGrpSpPr>
            <a:grpSpLocks/>
          </p:cNvGrpSpPr>
          <p:nvPr/>
        </p:nvGrpSpPr>
        <p:grpSpPr bwMode="auto">
          <a:xfrm>
            <a:off x="622598" y="3906838"/>
            <a:ext cx="1695450" cy="1898650"/>
            <a:chOff x="1198662" y="2495693"/>
            <a:chExt cx="1695103" cy="1898574"/>
          </a:xfrm>
        </p:grpSpPr>
        <p:sp>
          <p:nvSpPr>
            <p:cNvPr id="41" name="六边形 40"/>
            <p:cNvSpPr/>
            <p:nvPr/>
          </p:nvSpPr>
          <p:spPr bwMode="auto">
            <a:xfrm>
              <a:off x="1198662" y="2495693"/>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58" name="KSO_Shape"/>
            <p:cNvSpPr/>
            <p:nvPr/>
          </p:nvSpPr>
          <p:spPr bwMode="auto">
            <a:xfrm>
              <a:off x="1561898" y="2596842"/>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71" name="TextBox 12"/>
            <p:cNvSpPr txBox="1">
              <a:spLocks noChangeArrowheads="1"/>
            </p:cNvSpPr>
            <p:nvPr/>
          </p:nvSpPr>
          <p:spPr bwMode="auto">
            <a:xfrm>
              <a:off x="1198662" y="4024935"/>
              <a:ext cx="1584176" cy="369332"/>
            </a:xfrm>
            <a:prstGeom prst="rect">
              <a:avLst/>
            </a:prstGeom>
            <a:noFill/>
            <a:ln w="9525">
              <a:noFill/>
              <a:miter lim="800000"/>
              <a:headEnd/>
              <a:tailEnd/>
            </a:ln>
          </p:spPr>
          <p:txBody>
            <a:bodyPr>
              <a:spAutoFit/>
            </a:bodyPr>
            <a:lstStyle/>
            <a:p>
              <a:r>
                <a:rPr lang="zh-CN" altLang="en-US" b="0" dirty="0">
                  <a:latin typeface="华文隶书"/>
                  <a:ea typeface="华文隶书"/>
                  <a:cs typeface="华文隶书"/>
                </a:rPr>
                <a:t>   地板砖铺贴</a:t>
              </a:r>
            </a:p>
          </p:txBody>
        </p:sp>
        <p:sp>
          <p:nvSpPr>
            <p:cNvPr id="50272" name="TextBox 11"/>
            <p:cNvSpPr txBox="1">
              <a:spLocks noChangeArrowheads="1"/>
            </p:cNvSpPr>
            <p:nvPr/>
          </p:nvSpPr>
          <p:spPr bwMode="auto">
            <a:xfrm>
              <a:off x="1486694" y="3604954"/>
              <a:ext cx="1080120" cy="400110"/>
            </a:xfrm>
            <a:prstGeom prst="rect">
              <a:avLst/>
            </a:prstGeom>
            <a:noFill/>
            <a:ln w="9525">
              <a:noFill/>
              <a:miter lim="800000"/>
              <a:headEnd/>
              <a:tailEnd/>
            </a:ln>
          </p:spPr>
          <p:txBody>
            <a:bodyPr>
              <a:spAutoFit/>
            </a:bodyPr>
            <a:lstStyle/>
            <a:p>
              <a:r>
                <a:rPr lang="zh-CN" altLang="en-US" sz="2000" b="0">
                  <a:solidFill>
                    <a:schemeClr val="bg1"/>
                  </a:solidFill>
                  <a:latin typeface="隶书"/>
                  <a:ea typeface="隶书"/>
                  <a:cs typeface="隶书"/>
                </a:rPr>
                <a:t>子项目</a:t>
              </a:r>
              <a:r>
                <a:rPr lang="en-US" altLang="zh-CN" sz="2000" b="0">
                  <a:solidFill>
                    <a:schemeClr val="bg1"/>
                  </a:solidFill>
                  <a:latin typeface="隶书"/>
                  <a:ea typeface="隶书"/>
                  <a:cs typeface="隶书"/>
                </a:rPr>
                <a:t>1</a:t>
              </a:r>
              <a:endParaRPr lang="zh-CN" altLang="en-US" sz="2000" b="0">
                <a:solidFill>
                  <a:schemeClr val="bg1"/>
                </a:solidFill>
                <a:latin typeface="隶书"/>
                <a:ea typeface="隶书"/>
                <a:cs typeface="隶书"/>
              </a:endParaRPr>
            </a:p>
          </p:txBody>
        </p:sp>
      </p:grpSp>
      <p:grpSp>
        <p:nvGrpSpPr>
          <p:cNvPr id="18" name="组合 17"/>
          <p:cNvGrpSpPr>
            <a:grpSpLocks/>
          </p:cNvGrpSpPr>
          <p:nvPr/>
        </p:nvGrpSpPr>
        <p:grpSpPr bwMode="auto">
          <a:xfrm>
            <a:off x="2494806" y="3906838"/>
            <a:ext cx="1770061" cy="1898635"/>
            <a:chOff x="3319983" y="2492896"/>
            <a:chExt cx="1771092" cy="1898559"/>
          </a:xfrm>
        </p:grpSpPr>
        <p:sp>
          <p:nvSpPr>
            <p:cNvPr id="55" name="六边形 54"/>
            <p:cNvSpPr/>
            <p:nvPr/>
          </p:nvSpPr>
          <p:spPr bwMode="auto">
            <a:xfrm>
              <a:off x="3319983" y="2492896"/>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57" name="KSO_Shape"/>
            <p:cNvSpPr/>
            <p:nvPr/>
          </p:nvSpPr>
          <p:spPr bwMode="auto">
            <a:xfrm>
              <a:off x="3683219" y="2594045"/>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63" name="TextBox 64"/>
            <p:cNvSpPr txBox="1">
              <a:spLocks noChangeArrowheads="1"/>
            </p:cNvSpPr>
            <p:nvPr/>
          </p:nvSpPr>
          <p:spPr bwMode="auto">
            <a:xfrm>
              <a:off x="3650916" y="3602157"/>
              <a:ext cx="1224136" cy="400110"/>
            </a:xfrm>
            <a:prstGeom prst="rect">
              <a:avLst/>
            </a:prstGeom>
            <a:noFill/>
            <a:ln w="9525">
              <a:noFill/>
              <a:miter lim="800000"/>
              <a:headEnd/>
              <a:tailEnd/>
            </a:ln>
          </p:spPr>
          <p:txBody>
            <a:bodyPr>
              <a:spAutoFit/>
            </a:bodyPr>
            <a:lstStyle/>
            <a:p>
              <a:r>
                <a:rPr lang="zh-CN" altLang="en-US" sz="2000" b="0" dirty="0">
                  <a:solidFill>
                    <a:schemeClr val="bg1"/>
                  </a:solidFill>
                  <a:latin typeface="隶书"/>
                  <a:ea typeface="隶书"/>
                  <a:cs typeface="隶书"/>
                </a:rPr>
                <a:t>子项目</a:t>
              </a:r>
              <a:r>
                <a:rPr lang="en-US" altLang="zh-CN" sz="2000" b="0" dirty="0">
                  <a:solidFill>
                    <a:schemeClr val="bg1"/>
                  </a:solidFill>
                  <a:latin typeface="隶书"/>
                  <a:ea typeface="隶书"/>
                  <a:cs typeface="隶书"/>
                </a:rPr>
                <a:t>2</a:t>
              </a:r>
              <a:endParaRPr lang="zh-CN" altLang="en-US" sz="2000" b="0" dirty="0">
                <a:solidFill>
                  <a:schemeClr val="bg1"/>
                </a:solidFill>
                <a:latin typeface="隶书"/>
                <a:ea typeface="隶书"/>
                <a:cs typeface="隶书"/>
              </a:endParaRPr>
            </a:p>
          </p:txBody>
        </p:sp>
        <p:sp>
          <p:nvSpPr>
            <p:cNvPr id="50264" name="TextBox 65"/>
            <p:cNvSpPr txBox="1">
              <a:spLocks noChangeArrowheads="1"/>
            </p:cNvSpPr>
            <p:nvPr/>
          </p:nvSpPr>
          <p:spPr bwMode="auto">
            <a:xfrm>
              <a:off x="3401802" y="4022138"/>
              <a:ext cx="1689273" cy="369317"/>
            </a:xfrm>
            <a:prstGeom prst="rect">
              <a:avLst/>
            </a:prstGeom>
            <a:noFill/>
            <a:ln w="9525">
              <a:noFill/>
              <a:miter lim="800000"/>
              <a:headEnd/>
              <a:tailEnd/>
            </a:ln>
          </p:spPr>
          <p:txBody>
            <a:bodyPr>
              <a:spAutoFit/>
            </a:bodyPr>
            <a:lstStyle/>
            <a:p>
              <a:r>
                <a:rPr lang="zh-CN" altLang="en-US" b="0" dirty="0" smtClean="0">
                  <a:latin typeface="华文隶书"/>
                  <a:ea typeface="华文隶书"/>
                  <a:cs typeface="华文隶书"/>
                </a:rPr>
                <a:t>木地板砖</a:t>
              </a:r>
              <a:r>
                <a:rPr lang="zh-CN" altLang="en-US" b="0" dirty="0">
                  <a:latin typeface="华文隶书"/>
                  <a:ea typeface="华文隶书"/>
                  <a:cs typeface="华文隶书"/>
                </a:rPr>
                <a:t>铺</a:t>
              </a:r>
              <a:r>
                <a:rPr lang="zh-CN" altLang="en-US" b="0" dirty="0" smtClean="0">
                  <a:latin typeface="华文隶书"/>
                  <a:ea typeface="华文隶书"/>
                  <a:cs typeface="华文隶书"/>
                </a:rPr>
                <a:t>贴</a:t>
              </a:r>
              <a:endParaRPr lang="zh-CN" altLang="en-US" b="0" dirty="0">
                <a:latin typeface="华文隶书"/>
                <a:ea typeface="华文隶书"/>
                <a:cs typeface="华文隶书"/>
              </a:endParaRPr>
            </a:p>
          </p:txBody>
        </p:sp>
      </p:grpSp>
      <p:grpSp>
        <p:nvGrpSpPr>
          <p:cNvPr id="22" name="组合 21"/>
          <p:cNvGrpSpPr>
            <a:grpSpLocks/>
          </p:cNvGrpSpPr>
          <p:nvPr/>
        </p:nvGrpSpPr>
        <p:grpSpPr bwMode="auto">
          <a:xfrm>
            <a:off x="6129536" y="3906838"/>
            <a:ext cx="1693862" cy="1898650"/>
            <a:chOff x="5408215" y="2322237"/>
            <a:chExt cx="1695103" cy="1898574"/>
          </a:xfrm>
        </p:grpSpPr>
        <p:sp>
          <p:nvSpPr>
            <p:cNvPr id="67" name="六边形 66"/>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69"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55" name="TextBox 69"/>
            <p:cNvSpPr txBox="1">
              <a:spLocks noChangeArrowheads="1"/>
            </p:cNvSpPr>
            <p:nvPr/>
          </p:nvSpPr>
          <p:spPr bwMode="auto">
            <a:xfrm>
              <a:off x="5566025" y="3431498"/>
              <a:ext cx="1296144" cy="400110"/>
            </a:xfrm>
            <a:prstGeom prst="rect">
              <a:avLst/>
            </a:prstGeom>
            <a:noFill/>
            <a:ln w="9525">
              <a:noFill/>
              <a:miter lim="800000"/>
              <a:headEnd/>
              <a:tailEnd/>
            </a:ln>
          </p:spPr>
          <p:txBody>
            <a:bodyPr>
              <a:spAutoFit/>
            </a:bodyPr>
            <a:lstStyle/>
            <a:p>
              <a:r>
                <a:rPr lang="zh-CN" altLang="en-US" sz="2000" b="0" dirty="0">
                  <a:solidFill>
                    <a:schemeClr val="bg1"/>
                  </a:solidFill>
                  <a:latin typeface="隶书"/>
                  <a:ea typeface="隶书"/>
                  <a:cs typeface="隶书"/>
                </a:rPr>
                <a:t> </a:t>
              </a:r>
            </a:p>
          </p:txBody>
        </p:sp>
        <p:sp>
          <p:nvSpPr>
            <p:cNvPr id="50256" name="TextBox 71"/>
            <p:cNvSpPr txBox="1">
              <a:spLocks noChangeArrowheads="1"/>
            </p:cNvSpPr>
            <p:nvPr/>
          </p:nvSpPr>
          <p:spPr bwMode="auto">
            <a:xfrm>
              <a:off x="5494017" y="3851479"/>
              <a:ext cx="1567991" cy="369332"/>
            </a:xfrm>
            <a:prstGeom prst="rect">
              <a:avLst/>
            </a:prstGeom>
            <a:noFill/>
            <a:ln w="9525">
              <a:noFill/>
              <a:miter lim="800000"/>
              <a:headEnd/>
              <a:tailEnd/>
            </a:ln>
          </p:spPr>
          <p:txBody>
            <a:bodyPr>
              <a:spAutoFit/>
            </a:bodyPr>
            <a:lstStyle/>
            <a:p>
              <a:r>
                <a:rPr lang="zh-CN" altLang="en-US" b="0" dirty="0">
                  <a:latin typeface="华文隶书"/>
                  <a:ea typeface="华文隶书"/>
                  <a:cs typeface="华文隶书"/>
                </a:rPr>
                <a:t>墙面工程施工</a:t>
              </a:r>
            </a:p>
          </p:txBody>
        </p:sp>
      </p:grpSp>
      <p:grpSp>
        <p:nvGrpSpPr>
          <p:cNvPr id="23" name="组合 22"/>
          <p:cNvGrpSpPr>
            <a:grpSpLocks/>
          </p:cNvGrpSpPr>
          <p:nvPr/>
        </p:nvGrpSpPr>
        <p:grpSpPr bwMode="auto">
          <a:xfrm>
            <a:off x="9567440" y="3906838"/>
            <a:ext cx="1784350" cy="1898650"/>
            <a:chOff x="7607374" y="2303978"/>
            <a:chExt cx="1784887" cy="1898574"/>
          </a:xfrm>
        </p:grpSpPr>
        <p:sp>
          <p:nvSpPr>
            <p:cNvPr id="73" name="六边形 72"/>
            <p:cNvSpPr/>
            <p:nvPr/>
          </p:nvSpPr>
          <p:spPr bwMode="auto">
            <a:xfrm>
              <a:off x="7679382" y="2303978"/>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74" name="KSO_Shape"/>
            <p:cNvSpPr/>
            <p:nvPr/>
          </p:nvSpPr>
          <p:spPr bwMode="auto">
            <a:xfrm>
              <a:off x="8042618" y="2405127"/>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47" name="TextBox 75"/>
            <p:cNvSpPr txBox="1">
              <a:spLocks noChangeArrowheads="1"/>
            </p:cNvSpPr>
            <p:nvPr/>
          </p:nvSpPr>
          <p:spPr bwMode="auto">
            <a:xfrm>
              <a:off x="7815886" y="3413239"/>
              <a:ext cx="1231648" cy="400110"/>
            </a:xfrm>
            <a:prstGeom prst="rect">
              <a:avLst/>
            </a:prstGeom>
            <a:noFill/>
            <a:ln w="9525">
              <a:noFill/>
              <a:miter lim="800000"/>
              <a:headEnd/>
              <a:tailEnd/>
            </a:ln>
          </p:spPr>
          <p:txBody>
            <a:bodyPr>
              <a:spAutoFit/>
            </a:bodyPr>
            <a:lstStyle/>
            <a:p>
              <a:r>
                <a:rPr lang="zh-CN" altLang="en-US" sz="2000" b="0">
                  <a:solidFill>
                    <a:srgbClr val="00B0F0"/>
                  </a:solidFill>
                  <a:latin typeface="隶书"/>
                  <a:ea typeface="隶书"/>
                  <a:cs typeface="隶书"/>
                </a:rPr>
                <a:t> </a:t>
              </a:r>
              <a:r>
                <a:rPr lang="zh-CN" altLang="en-US" sz="2000" b="0">
                  <a:solidFill>
                    <a:schemeClr val="bg1"/>
                  </a:solidFill>
                  <a:latin typeface="隶书"/>
                  <a:ea typeface="隶书"/>
                  <a:cs typeface="隶书"/>
                </a:rPr>
                <a:t>子项目</a:t>
              </a:r>
              <a:r>
                <a:rPr lang="en-US" altLang="zh-CN" sz="2000" b="0">
                  <a:solidFill>
                    <a:schemeClr val="bg1"/>
                  </a:solidFill>
                  <a:latin typeface="隶书"/>
                  <a:ea typeface="隶书"/>
                  <a:cs typeface="隶书"/>
                </a:rPr>
                <a:t>4</a:t>
              </a:r>
              <a:endParaRPr lang="zh-CN" altLang="en-US" sz="2000" b="0">
                <a:solidFill>
                  <a:schemeClr val="bg1"/>
                </a:solidFill>
                <a:latin typeface="隶书"/>
                <a:ea typeface="隶书"/>
                <a:cs typeface="隶书"/>
              </a:endParaRPr>
            </a:p>
          </p:txBody>
        </p:sp>
        <p:sp>
          <p:nvSpPr>
            <p:cNvPr id="50248" name="TextBox 76"/>
            <p:cNvSpPr txBox="1">
              <a:spLocks noChangeArrowheads="1"/>
            </p:cNvSpPr>
            <p:nvPr/>
          </p:nvSpPr>
          <p:spPr bwMode="auto">
            <a:xfrm>
              <a:off x="7607374" y="3833220"/>
              <a:ext cx="1784887" cy="369332"/>
            </a:xfrm>
            <a:prstGeom prst="rect">
              <a:avLst/>
            </a:prstGeom>
            <a:noFill/>
            <a:ln w="9525">
              <a:noFill/>
              <a:miter lim="800000"/>
              <a:headEnd/>
              <a:tailEnd/>
            </a:ln>
          </p:spPr>
          <p:txBody>
            <a:bodyPr>
              <a:spAutoFit/>
            </a:bodyPr>
            <a:lstStyle/>
            <a:p>
              <a:r>
                <a:rPr lang="zh-CN" altLang="en-US" b="0">
                  <a:latin typeface="华文隶书"/>
                  <a:ea typeface="华文隶书"/>
                  <a:cs typeface="华文隶书"/>
                </a:rPr>
                <a:t>门及门窗套安装</a:t>
              </a:r>
            </a:p>
          </p:txBody>
        </p:sp>
      </p:grpSp>
      <p:grpSp>
        <p:nvGrpSpPr>
          <p:cNvPr id="27" name="组合 26"/>
          <p:cNvGrpSpPr>
            <a:grpSpLocks/>
          </p:cNvGrpSpPr>
          <p:nvPr/>
        </p:nvGrpSpPr>
        <p:grpSpPr bwMode="auto">
          <a:xfrm>
            <a:off x="3862958" y="1779588"/>
            <a:ext cx="2020888" cy="1504950"/>
            <a:chOff x="5369743" y="1710206"/>
            <a:chExt cx="2021607" cy="1505956"/>
          </a:xfrm>
        </p:grpSpPr>
        <p:grpSp>
          <p:nvGrpSpPr>
            <p:cNvPr id="50224" name="组合 81"/>
            <p:cNvGrpSpPr>
              <a:grpSpLocks/>
            </p:cNvGrpSpPr>
            <p:nvPr/>
          </p:nvGrpSpPr>
          <p:grpSpPr bwMode="auto">
            <a:xfrm>
              <a:off x="5657192" y="1710206"/>
              <a:ext cx="1374118" cy="1214738"/>
              <a:chOff x="5408215" y="2322237"/>
              <a:chExt cx="1695103" cy="1498493"/>
            </a:xfrm>
          </p:grpSpPr>
          <p:sp>
            <p:nvSpPr>
              <p:cNvPr id="83" name="六边形 82"/>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84"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32" name="TextBox 84"/>
              <p:cNvSpPr txBox="1">
                <a:spLocks noChangeArrowheads="1"/>
              </p:cNvSpPr>
              <p:nvPr/>
            </p:nvSpPr>
            <p:spPr bwMode="auto">
              <a:xfrm>
                <a:off x="5818196" y="3441058"/>
                <a:ext cx="1279208" cy="379672"/>
              </a:xfrm>
              <a:prstGeom prst="rect">
                <a:avLst/>
              </a:prstGeom>
              <a:noFill/>
              <a:ln w="9525">
                <a:noFill/>
                <a:miter lim="800000"/>
                <a:headEnd/>
                <a:tailEnd/>
              </a:ln>
            </p:spPr>
            <p:txBody>
              <a:bodyPr>
                <a:spAutoFit/>
              </a:bodyPr>
              <a:lstStyle/>
              <a:p>
                <a:r>
                  <a:rPr lang="zh-CN" altLang="en-US" sz="1400" b="0" dirty="0">
                    <a:solidFill>
                      <a:schemeClr val="bg1"/>
                    </a:solidFill>
                    <a:latin typeface="隶书"/>
                    <a:ea typeface="隶书"/>
                    <a:cs typeface="隶书"/>
                  </a:rPr>
                  <a:t>子</a:t>
                </a:r>
                <a:r>
                  <a:rPr lang="zh-CN" altLang="en-US" sz="1400" b="0" dirty="0" smtClean="0">
                    <a:solidFill>
                      <a:schemeClr val="bg1"/>
                    </a:solidFill>
                    <a:latin typeface="隶书"/>
                    <a:ea typeface="隶书"/>
                    <a:cs typeface="隶书"/>
                  </a:rPr>
                  <a:t>项目</a:t>
                </a:r>
                <a:r>
                  <a:rPr lang="en-US" altLang="zh-CN" sz="1400" b="0" dirty="0" smtClean="0">
                    <a:solidFill>
                      <a:schemeClr val="bg1"/>
                    </a:solidFill>
                    <a:latin typeface="隶书"/>
                    <a:ea typeface="隶书"/>
                    <a:cs typeface="隶书"/>
                  </a:rPr>
                  <a:t>4</a:t>
                </a:r>
                <a:endParaRPr lang="zh-CN" altLang="en-US" sz="1400" b="0" dirty="0">
                  <a:solidFill>
                    <a:schemeClr val="bg1"/>
                  </a:solidFill>
                  <a:latin typeface="隶书"/>
                  <a:ea typeface="隶书"/>
                  <a:cs typeface="隶书"/>
                </a:endParaRPr>
              </a:p>
            </p:txBody>
          </p:sp>
        </p:grpSp>
        <p:sp>
          <p:nvSpPr>
            <p:cNvPr id="50225" name="TextBox 25"/>
            <p:cNvSpPr txBox="1">
              <a:spLocks noChangeArrowheads="1"/>
            </p:cNvSpPr>
            <p:nvPr/>
          </p:nvSpPr>
          <p:spPr bwMode="auto">
            <a:xfrm>
              <a:off x="5369743" y="2877608"/>
              <a:ext cx="2021607" cy="338554"/>
            </a:xfrm>
            <a:prstGeom prst="rect">
              <a:avLst/>
            </a:prstGeom>
            <a:noFill/>
            <a:ln w="9525">
              <a:noFill/>
              <a:miter lim="800000"/>
              <a:headEnd/>
              <a:tailEnd/>
            </a:ln>
          </p:spPr>
          <p:txBody>
            <a:bodyPr>
              <a:spAutoFit/>
            </a:bodyPr>
            <a:lstStyle/>
            <a:p>
              <a:r>
                <a:rPr lang="zh-CN" altLang="en-US" sz="1600" b="0" dirty="0">
                  <a:latin typeface="华文隶书"/>
                  <a:ea typeface="华文隶书"/>
                  <a:cs typeface="华文隶书"/>
                </a:rPr>
                <a:t>      石材</a:t>
              </a:r>
              <a:r>
                <a:rPr lang="zh-CN" altLang="en-US" sz="1600" b="0" dirty="0" smtClean="0">
                  <a:latin typeface="华文隶书"/>
                  <a:ea typeface="华文隶书"/>
                  <a:cs typeface="华文隶书"/>
                </a:rPr>
                <a:t>面</a:t>
              </a:r>
              <a:r>
                <a:rPr lang="zh-CN" altLang="en-US" sz="1600" b="0" dirty="0">
                  <a:latin typeface="华文隶书"/>
                  <a:ea typeface="华文隶书"/>
                  <a:cs typeface="华文隶书"/>
                </a:rPr>
                <a:t>板贴面</a:t>
              </a:r>
            </a:p>
          </p:txBody>
        </p:sp>
      </p:grpSp>
      <p:grpSp>
        <p:nvGrpSpPr>
          <p:cNvPr id="101" name="组合 100"/>
          <p:cNvGrpSpPr>
            <a:grpSpLocks/>
          </p:cNvGrpSpPr>
          <p:nvPr/>
        </p:nvGrpSpPr>
        <p:grpSpPr bwMode="auto">
          <a:xfrm>
            <a:off x="6166421" y="1779588"/>
            <a:ext cx="2022475" cy="1504950"/>
            <a:chOff x="5577383" y="1710206"/>
            <a:chExt cx="2021607" cy="1505956"/>
          </a:xfrm>
        </p:grpSpPr>
        <p:grpSp>
          <p:nvGrpSpPr>
            <p:cNvPr id="50215" name="组合 101"/>
            <p:cNvGrpSpPr>
              <a:grpSpLocks/>
            </p:cNvGrpSpPr>
            <p:nvPr/>
          </p:nvGrpSpPr>
          <p:grpSpPr bwMode="auto">
            <a:xfrm>
              <a:off x="5657192" y="1710206"/>
              <a:ext cx="1374118" cy="1214738"/>
              <a:chOff x="5408215" y="2322237"/>
              <a:chExt cx="1695103" cy="1498493"/>
            </a:xfrm>
          </p:grpSpPr>
          <p:sp>
            <p:nvSpPr>
              <p:cNvPr id="104" name="六边形 103"/>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105"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23" name="TextBox 105"/>
              <p:cNvSpPr txBox="1">
                <a:spLocks noChangeArrowheads="1"/>
              </p:cNvSpPr>
              <p:nvPr/>
            </p:nvSpPr>
            <p:spPr bwMode="auto">
              <a:xfrm>
                <a:off x="5754694" y="3441058"/>
                <a:ext cx="1305165" cy="379672"/>
              </a:xfrm>
              <a:prstGeom prst="rect">
                <a:avLst/>
              </a:prstGeom>
              <a:noFill/>
              <a:ln w="9525">
                <a:noFill/>
                <a:miter lim="800000"/>
                <a:headEnd/>
                <a:tailEnd/>
              </a:ln>
            </p:spPr>
            <p:txBody>
              <a:bodyPr>
                <a:spAutoFit/>
              </a:bodyPr>
              <a:lstStyle/>
              <a:p>
                <a:r>
                  <a:rPr lang="zh-CN" altLang="en-US" sz="1400" b="0" dirty="0">
                    <a:solidFill>
                      <a:schemeClr val="bg1"/>
                    </a:solidFill>
                    <a:latin typeface="隶书"/>
                    <a:ea typeface="隶书"/>
                    <a:cs typeface="隶书"/>
                  </a:rPr>
                  <a:t>子</a:t>
                </a:r>
                <a:r>
                  <a:rPr lang="zh-CN" altLang="en-US" sz="1400" b="0" dirty="0" smtClean="0">
                    <a:solidFill>
                      <a:schemeClr val="bg1"/>
                    </a:solidFill>
                    <a:latin typeface="隶书"/>
                    <a:ea typeface="隶书"/>
                    <a:cs typeface="隶书"/>
                  </a:rPr>
                  <a:t>项目</a:t>
                </a:r>
                <a:r>
                  <a:rPr lang="en-US" altLang="zh-CN" sz="1400" b="0" dirty="0" smtClean="0">
                    <a:solidFill>
                      <a:schemeClr val="bg1"/>
                    </a:solidFill>
                    <a:latin typeface="隶书"/>
                    <a:ea typeface="隶书"/>
                    <a:cs typeface="隶书"/>
                  </a:rPr>
                  <a:t>5</a:t>
                </a:r>
                <a:endParaRPr lang="zh-CN" altLang="en-US" sz="1400" b="0" dirty="0">
                  <a:solidFill>
                    <a:schemeClr val="bg1"/>
                  </a:solidFill>
                  <a:latin typeface="隶书"/>
                  <a:ea typeface="隶书"/>
                  <a:cs typeface="隶书"/>
                </a:endParaRPr>
              </a:p>
            </p:txBody>
          </p:sp>
        </p:grpSp>
        <p:sp>
          <p:nvSpPr>
            <p:cNvPr id="50216" name="TextBox 102"/>
            <p:cNvSpPr txBox="1">
              <a:spLocks noChangeArrowheads="1"/>
            </p:cNvSpPr>
            <p:nvPr/>
          </p:nvSpPr>
          <p:spPr bwMode="auto">
            <a:xfrm>
              <a:off x="5577383" y="2877608"/>
              <a:ext cx="2021607" cy="338554"/>
            </a:xfrm>
            <a:prstGeom prst="rect">
              <a:avLst/>
            </a:prstGeom>
            <a:noFill/>
            <a:ln w="9525">
              <a:noFill/>
              <a:miter lim="800000"/>
              <a:headEnd/>
              <a:tailEnd/>
            </a:ln>
          </p:spPr>
          <p:txBody>
            <a:bodyPr>
              <a:spAutoFit/>
            </a:bodyPr>
            <a:lstStyle/>
            <a:p>
              <a:r>
                <a:rPr lang="zh-CN" altLang="en-US" sz="1600" b="0" dirty="0">
                  <a:latin typeface="华文隶书"/>
                  <a:ea typeface="华文隶书"/>
                  <a:cs typeface="华文隶书"/>
                </a:rPr>
                <a:t> </a:t>
              </a:r>
              <a:r>
                <a:rPr lang="zh-CN" altLang="en-US" sz="1600" b="0" dirty="0" smtClean="0">
                  <a:latin typeface="华文隶书"/>
                  <a:ea typeface="华文隶书"/>
                  <a:cs typeface="华文隶书"/>
                </a:rPr>
                <a:t> 木质</a:t>
              </a:r>
              <a:r>
                <a:rPr lang="zh-CN" altLang="en-US" sz="1600" b="0" dirty="0">
                  <a:latin typeface="华文隶书"/>
                  <a:ea typeface="华文隶书"/>
                  <a:cs typeface="华文隶书"/>
                </a:rPr>
                <a:t>面</a:t>
              </a:r>
              <a:r>
                <a:rPr lang="zh-CN" altLang="en-US" sz="1600" b="0" dirty="0" smtClean="0">
                  <a:latin typeface="华文隶书"/>
                  <a:ea typeface="华文隶书"/>
                  <a:cs typeface="华文隶书"/>
                </a:rPr>
                <a:t>板</a:t>
              </a:r>
              <a:r>
                <a:rPr lang="zh-CN" altLang="en-US" sz="1600" b="0" dirty="0">
                  <a:latin typeface="华文隶书"/>
                  <a:ea typeface="华文隶书"/>
                  <a:cs typeface="华文隶书"/>
                </a:rPr>
                <a:t>贴面</a:t>
              </a:r>
            </a:p>
          </p:txBody>
        </p:sp>
      </p:grpSp>
      <p:grpSp>
        <p:nvGrpSpPr>
          <p:cNvPr id="107" name="组合 106"/>
          <p:cNvGrpSpPr>
            <a:grpSpLocks/>
          </p:cNvGrpSpPr>
          <p:nvPr/>
        </p:nvGrpSpPr>
        <p:grpSpPr bwMode="auto">
          <a:xfrm>
            <a:off x="8331771" y="1779588"/>
            <a:ext cx="2022475" cy="1504950"/>
            <a:chOff x="5649391" y="1710206"/>
            <a:chExt cx="2021607" cy="1505956"/>
          </a:xfrm>
        </p:grpSpPr>
        <p:grpSp>
          <p:nvGrpSpPr>
            <p:cNvPr id="50206" name="组合 107"/>
            <p:cNvGrpSpPr>
              <a:grpSpLocks/>
            </p:cNvGrpSpPr>
            <p:nvPr/>
          </p:nvGrpSpPr>
          <p:grpSpPr bwMode="auto">
            <a:xfrm>
              <a:off x="5657192" y="1710206"/>
              <a:ext cx="1374118" cy="1214738"/>
              <a:chOff x="5408215" y="2322237"/>
              <a:chExt cx="1695103" cy="1498493"/>
            </a:xfrm>
          </p:grpSpPr>
          <p:sp>
            <p:nvSpPr>
              <p:cNvPr id="110" name="六边形 109"/>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111"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50214" name="TextBox 111"/>
              <p:cNvSpPr txBox="1">
                <a:spLocks noChangeArrowheads="1"/>
              </p:cNvSpPr>
              <p:nvPr/>
            </p:nvSpPr>
            <p:spPr bwMode="auto">
              <a:xfrm>
                <a:off x="5718160" y="3441058"/>
                <a:ext cx="1362128" cy="379672"/>
              </a:xfrm>
              <a:prstGeom prst="rect">
                <a:avLst/>
              </a:prstGeom>
              <a:noFill/>
              <a:ln w="9525">
                <a:noFill/>
                <a:miter lim="800000"/>
                <a:headEnd/>
                <a:tailEnd/>
              </a:ln>
            </p:spPr>
            <p:txBody>
              <a:bodyPr>
                <a:spAutoFit/>
              </a:bodyPr>
              <a:lstStyle/>
              <a:p>
                <a:r>
                  <a:rPr lang="zh-CN" altLang="en-US" sz="1400" b="0" dirty="0">
                    <a:solidFill>
                      <a:schemeClr val="bg1"/>
                    </a:solidFill>
                    <a:latin typeface="隶书"/>
                    <a:ea typeface="隶书"/>
                    <a:cs typeface="隶书"/>
                  </a:rPr>
                  <a:t>子</a:t>
                </a:r>
                <a:r>
                  <a:rPr lang="zh-CN" altLang="en-US" sz="1400" b="0" dirty="0" smtClean="0">
                    <a:solidFill>
                      <a:schemeClr val="bg1"/>
                    </a:solidFill>
                    <a:latin typeface="隶书"/>
                    <a:ea typeface="隶书"/>
                    <a:cs typeface="隶书"/>
                  </a:rPr>
                  <a:t>项目</a:t>
                </a:r>
                <a:r>
                  <a:rPr lang="en-US" altLang="zh-CN" sz="1400" b="0" dirty="0" smtClean="0">
                    <a:solidFill>
                      <a:schemeClr val="bg1"/>
                    </a:solidFill>
                    <a:latin typeface="隶书"/>
                    <a:ea typeface="隶书"/>
                    <a:cs typeface="隶书"/>
                  </a:rPr>
                  <a:t>6</a:t>
                </a:r>
                <a:endParaRPr lang="zh-CN" altLang="en-US" sz="1400" b="0" dirty="0">
                  <a:solidFill>
                    <a:schemeClr val="bg1"/>
                  </a:solidFill>
                  <a:latin typeface="隶书"/>
                  <a:ea typeface="隶书"/>
                  <a:cs typeface="隶书"/>
                </a:endParaRPr>
              </a:p>
            </p:txBody>
          </p:sp>
        </p:grpSp>
        <p:sp>
          <p:nvSpPr>
            <p:cNvPr id="50207" name="TextBox 108"/>
            <p:cNvSpPr txBox="1">
              <a:spLocks noChangeArrowheads="1"/>
            </p:cNvSpPr>
            <p:nvPr/>
          </p:nvSpPr>
          <p:spPr bwMode="auto">
            <a:xfrm>
              <a:off x="5649391" y="2877608"/>
              <a:ext cx="2021607" cy="338554"/>
            </a:xfrm>
            <a:prstGeom prst="rect">
              <a:avLst/>
            </a:prstGeom>
            <a:noFill/>
            <a:ln w="9525">
              <a:noFill/>
              <a:miter lim="800000"/>
              <a:headEnd/>
              <a:tailEnd/>
            </a:ln>
          </p:spPr>
          <p:txBody>
            <a:bodyPr>
              <a:spAutoFit/>
            </a:bodyPr>
            <a:lstStyle/>
            <a:p>
              <a:r>
                <a:rPr lang="zh-CN" altLang="en-US" sz="1600" b="0" dirty="0">
                  <a:latin typeface="华文隶书"/>
                  <a:ea typeface="华文隶书"/>
                  <a:cs typeface="华文隶书"/>
                </a:rPr>
                <a:t>    壁纸粘贴</a:t>
              </a:r>
            </a:p>
          </p:txBody>
        </p:sp>
      </p:grpSp>
      <p:grpSp>
        <p:nvGrpSpPr>
          <p:cNvPr id="23552" name="组合 23551"/>
          <p:cNvGrpSpPr>
            <a:grpSpLocks/>
          </p:cNvGrpSpPr>
          <p:nvPr/>
        </p:nvGrpSpPr>
        <p:grpSpPr bwMode="auto">
          <a:xfrm>
            <a:off x="4656708" y="3429000"/>
            <a:ext cx="4611688" cy="422275"/>
            <a:chOff x="4002923" y="3284985"/>
            <a:chExt cx="4612563" cy="360036"/>
          </a:xfrm>
        </p:grpSpPr>
        <p:sp>
          <p:nvSpPr>
            <p:cNvPr id="31" name="流程图: 过程 30"/>
            <p:cNvSpPr/>
            <p:nvPr/>
          </p:nvSpPr>
          <p:spPr>
            <a:xfrm>
              <a:off x="4002923" y="3455528"/>
              <a:ext cx="4610975" cy="46020"/>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13" name="流程图: 过程 112"/>
            <p:cNvSpPr/>
            <p:nvPr/>
          </p:nvSpPr>
          <p:spPr>
            <a:xfrm rot="16200000">
              <a:off x="6196979" y="3471666"/>
              <a:ext cx="143473" cy="203239"/>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14" name="流程图: 过程 113"/>
            <p:cNvSpPr/>
            <p:nvPr/>
          </p:nvSpPr>
          <p:spPr>
            <a:xfrm rot="16200000">
              <a:off x="3932749" y="3355159"/>
              <a:ext cx="216563" cy="76214"/>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16" name="流程图: 过程 115"/>
            <p:cNvSpPr/>
            <p:nvPr/>
          </p:nvSpPr>
          <p:spPr>
            <a:xfrm rot="16200000">
              <a:off x="8469097" y="3355159"/>
              <a:ext cx="216563" cy="76214"/>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117" name="流程图: 过程 116"/>
            <p:cNvSpPr/>
            <p:nvPr/>
          </p:nvSpPr>
          <p:spPr>
            <a:xfrm rot="16200000">
              <a:off x="6165197" y="3355159"/>
              <a:ext cx="216563" cy="76214"/>
            </a:xfrm>
            <a:prstGeom prst="flowChartProcess">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grpSp>
      <p:sp>
        <p:nvSpPr>
          <p:cNvPr id="97" name="KSO_Shape"/>
          <p:cNvSpPr>
            <a:spLocks/>
          </p:cNvSpPr>
          <p:nvPr/>
        </p:nvSpPr>
        <p:spPr bwMode="auto">
          <a:xfrm>
            <a:off x="190500" y="654050"/>
            <a:ext cx="598488" cy="54292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tx2"/>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96" name="矩形 95"/>
          <p:cNvSpPr/>
          <p:nvPr/>
        </p:nvSpPr>
        <p:spPr>
          <a:xfrm>
            <a:off x="6042699" y="6218148"/>
            <a:ext cx="556563" cy="523220"/>
          </a:xfrm>
          <a:prstGeom prst="rect">
            <a:avLst/>
          </a:prstGeom>
        </p:spPr>
        <p:txBody>
          <a:bodyPr wrap="none">
            <a:spAutoFit/>
          </a:bodyPr>
          <a:lstStyle/>
          <a:p>
            <a:pPr algn="ctr">
              <a:defRPr/>
            </a:pPr>
            <a:r>
              <a:rPr lang="en-US" altLang="zh-CN" sz="2800"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14</a:t>
            </a:r>
            <a:endParaRPr lang="zh-CN" altLang="en-US" sz="2800"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66" name="组合 65"/>
          <p:cNvGrpSpPr>
            <a:grpSpLocks/>
          </p:cNvGrpSpPr>
          <p:nvPr/>
        </p:nvGrpSpPr>
        <p:grpSpPr bwMode="auto">
          <a:xfrm>
            <a:off x="0" y="44450"/>
            <a:ext cx="12190413" cy="400050"/>
            <a:chOff x="0" y="44624"/>
            <a:chExt cx="12190486" cy="400110"/>
          </a:xfrm>
        </p:grpSpPr>
        <p:sp>
          <p:nvSpPr>
            <p:cNvPr id="68" name="矩形 67"/>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70"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71"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72"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75" name="TextBox 59"/>
            <p:cNvSpPr>
              <a:spLocks noChangeArrowheads="1"/>
            </p:cNvSpPr>
            <p:nvPr/>
          </p:nvSpPr>
          <p:spPr bwMode="auto">
            <a:xfrm flipH="1">
              <a:off x="9335621" y="44624"/>
              <a:ext cx="2808328" cy="400110"/>
            </a:xfrm>
            <a:prstGeom prst="rect">
              <a:avLst/>
            </a:prstGeom>
            <a:solidFill>
              <a:schemeClr val="accent6">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grpSp>
        <p:nvGrpSpPr>
          <p:cNvPr id="64" name="组合 63"/>
          <p:cNvGrpSpPr>
            <a:grpSpLocks/>
          </p:cNvGrpSpPr>
          <p:nvPr/>
        </p:nvGrpSpPr>
        <p:grpSpPr bwMode="auto">
          <a:xfrm>
            <a:off x="7895406" y="3906614"/>
            <a:ext cx="1770062" cy="1898650"/>
            <a:chOff x="3319983" y="2492896"/>
            <a:chExt cx="1771093" cy="1898574"/>
          </a:xfrm>
        </p:grpSpPr>
        <p:sp>
          <p:nvSpPr>
            <p:cNvPr id="65" name="六边形 64"/>
            <p:cNvSpPr/>
            <p:nvPr/>
          </p:nvSpPr>
          <p:spPr bwMode="auto">
            <a:xfrm>
              <a:off x="3319983" y="2492896"/>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76" name="KSO_Shape"/>
            <p:cNvSpPr/>
            <p:nvPr/>
          </p:nvSpPr>
          <p:spPr bwMode="auto">
            <a:xfrm>
              <a:off x="3683219" y="2594045"/>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77" name="TextBox 64"/>
            <p:cNvSpPr txBox="1">
              <a:spLocks noChangeArrowheads="1"/>
            </p:cNvSpPr>
            <p:nvPr/>
          </p:nvSpPr>
          <p:spPr bwMode="auto">
            <a:xfrm>
              <a:off x="3650916" y="3602157"/>
              <a:ext cx="1224136" cy="400110"/>
            </a:xfrm>
            <a:prstGeom prst="rect">
              <a:avLst/>
            </a:prstGeom>
            <a:noFill/>
            <a:ln w="9525">
              <a:noFill/>
              <a:miter lim="800000"/>
              <a:headEnd/>
              <a:tailEnd/>
            </a:ln>
          </p:spPr>
          <p:txBody>
            <a:bodyPr>
              <a:spAutoFit/>
            </a:bodyPr>
            <a:lstStyle/>
            <a:p>
              <a:r>
                <a:rPr lang="zh-CN" altLang="en-US" sz="2000" b="0" dirty="0">
                  <a:solidFill>
                    <a:schemeClr val="bg1"/>
                  </a:solidFill>
                  <a:latin typeface="隶书"/>
                  <a:ea typeface="隶书"/>
                  <a:cs typeface="隶书"/>
                </a:rPr>
                <a:t>子</a:t>
              </a:r>
              <a:r>
                <a:rPr lang="zh-CN" altLang="en-US" sz="2000" b="0" dirty="0" smtClean="0">
                  <a:solidFill>
                    <a:schemeClr val="bg1"/>
                  </a:solidFill>
                  <a:latin typeface="隶书"/>
                  <a:ea typeface="隶书"/>
                  <a:cs typeface="隶书"/>
                </a:rPr>
                <a:t>项目</a:t>
              </a:r>
              <a:r>
                <a:rPr lang="en-US" altLang="zh-CN" sz="2000" b="0" dirty="0" smtClean="0">
                  <a:solidFill>
                    <a:schemeClr val="bg1"/>
                  </a:solidFill>
                  <a:latin typeface="隶书"/>
                  <a:ea typeface="隶书"/>
                  <a:cs typeface="隶书"/>
                </a:rPr>
                <a:t>7</a:t>
              </a:r>
              <a:endParaRPr lang="zh-CN" altLang="en-US" sz="2000" b="0" dirty="0">
                <a:solidFill>
                  <a:schemeClr val="bg1"/>
                </a:solidFill>
                <a:latin typeface="隶书"/>
                <a:ea typeface="隶书"/>
                <a:cs typeface="隶书"/>
              </a:endParaRPr>
            </a:p>
          </p:txBody>
        </p:sp>
        <p:sp>
          <p:nvSpPr>
            <p:cNvPr id="80" name="TextBox 65"/>
            <p:cNvSpPr txBox="1">
              <a:spLocks noChangeArrowheads="1"/>
            </p:cNvSpPr>
            <p:nvPr/>
          </p:nvSpPr>
          <p:spPr bwMode="auto">
            <a:xfrm>
              <a:off x="3401803" y="4022138"/>
              <a:ext cx="1689273" cy="369332"/>
            </a:xfrm>
            <a:prstGeom prst="rect">
              <a:avLst/>
            </a:prstGeom>
            <a:noFill/>
            <a:ln w="9525">
              <a:noFill/>
              <a:miter lim="800000"/>
              <a:headEnd/>
              <a:tailEnd/>
            </a:ln>
          </p:spPr>
          <p:txBody>
            <a:bodyPr>
              <a:spAutoFit/>
            </a:bodyPr>
            <a:lstStyle/>
            <a:p>
              <a:r>
                <a:rPr lang="zh-CN" altLang="en-US" b="0">
                  <a:latin typeface="华文隶书"/>
                  <a:ea typeface="华文隶书"/>
                  <a:cs typeface="华文隶书"/>
                </a:rPr>
                <a:t>  石膏板吊顶</a:t>
              </a:r>
            </a:p>
          </p:txBody>
        </p:sp>
      </p:grpSp>
      <p:grpSp>
        <p:nvGrpSpPr>
          <p:cNvPr id="81" name="组合 80"/>
          <p:cNvGrpSpPr>
            <a:grpSpLocks/>
          </p:cNvGrpSpPr>
          <p:nvPr/>
        </p:nvGrpSpPr>
        <p:grpSpPr bwMode="auto">
          <a:xfrm>
            <a:off x="4329336" y="3906614"/>
            <a:ext cx="1693862" cy="1898650"/>
            <a:chOff x="5408215" y="2322237"/>
            <a:chExt cx="1695103" cy="1898574"/>
          </a:xfrm>
        </p:grpSpPr>
        <p:sp>
          <p:nvSpPr>
            <p:cNvPr id="82" name="六边形 81"/>
            <p:cNvSpPr/>
            <p:nvPr/>
          </p:nvSpPr>
          <p:spPr bwMode="auto">
            <a:xfrm>
              <a:off x="5408215" y="2322237"/>
              <a:ext cx="1695103" cy="1479975"/>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latin typeface="Impact" panose="020B0806030902050204" pitchFamily="34" charset="0"/>
              </a:endParaRPr>
            </a:p>
          </p:txBody>
        </p:sp>
        <p:sp>
          <p:nvSpPr>
            <p:cNvPr id="85" name="KSO_Shape"/>
            <p:cNvSpPr/>
            <p:nvPr/>
          </p:nvSpPr>
          <p:spPr bwMode="auto">
            <a:xfrm>
              <a:off x="5771451" y="2423386"/>
              <a:ext cx="946337" cy="1070546"/>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bg1"/>
            </a:solidFill>
            <a:ln>
              <a:noFill/>
            </a:ln>
            <a:effectLst>
              <a:innerShdw dist="381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86" name="TextBox 69"/>
            <p:cNvSpPr txBox="1">
              <a:spLocks noChangeArrowheads="1"/>
            </p:cNvSpPr>
            <p:nvPr/>
          </p:nvSpPr>
          <p:spPr bwMode="auto">
            <a:xfrm>
              <a:off x="5566025" y="3431498"/>
              <a:ext cx="1296144" cy="400110"/>
            </a:xfrm>
            <a:prstGeom prst="rect">
              <a:avLst/>
            </a:prstGeom>
            <a:noFill/>
            <a:ln w="9525">
              <a:noFill/>
              <a:miter lim="800000"/>
              <a:headEnd/>
              <a:tailEnd/>
            </a:ln>
          </p:spPr>
          <p:txBody>
            <a:bodyPr>
              <a:spAutoFit/>
            </a:bodyPr>
            <a:lstStyle/>
            <a:p>
              <a:r>
                <a:rPr lang="zh-CN" altLang="en-US" sz="2000" b="0">
                  <a:solidFill>
                    <a:schemeClr val="bg1"/>
                  </a:solidFill>
                  <a:latin typeface="隶书"/>
                  <a:ea typeface="隶书"/>
                  <a:cs typeface="隶书"/>
                </a:rPr>
                <a:t> 子项目</a:t>
              </a:r>
              <a:r>
                <a:rPr lang="en-US" altLang="zh-CN" sz="2000" b="0">
                  <a:solidFill>
                    <a:schemeClr val="bg1"/>
                  </a:solidFill>
                  <a:latin typeface="隶书"/>
                  <a:ea typeface="隶书"/>
                  <a:cs typeface="隶书"/>
                </a:rPr>
                <a:t>3</a:t>
              </a:r>
              <a:endParaRPr lang="zh-CN" altLang="en-US" sz="2000" b="0">
                <a:solidFill>
                  <a:schemeClr val="bg1"/>
                </a:solidFill>
                <a:latin typeface="隶书"/>
                <a:ea typeface="隶书"/>
                <a:cs typeface="隶书"/>
              </a:endParaRPr>
            </a:p>
          </p:txBody>
        </p:sp>
        <p:sp>
          <p:nvSpPr>
            <p:cNvPr id="87" name="TextBox 71"/>
            <p:cNvSpPr txBox="1">
              <a:spLocks noChangeArrowheads="1"/>
            </p:cNvSpPr>
            <p:nvPr/>
          </p:nvSpPr>
          <p:spPr bwMode="auto">
            <a:xfrm>
              <a:off x="5494017" y="3851479"/>
              <a:ext cx="1567991" cy="369332"/>
            </a:xfrm>
            <a:prstGeom prst="rect">
              <a:avLst/>
            </a:prstGeom>
            <a:noFill/>
            <a:ln w="9525">
              <a:noFill/>
              <a:miter lim="800000"/>
              <a:headEnd/>
              <a:tailEnd/>
            </a:ln>
          </p:spPr>
          <p:txBody>
            <a:bodyPr>
              <a:spAutoFit/>
            </a:bodyPr>
            <a:lstStyle/>
            <a:p>
              <a:r>
                <a:rPr lang="zh-CN" altLang="en-US" b="0" dirty="0" smtClean="0">
                  <a:latin typeface="华文隶书"/>
                  <a:ea typeface="华文隶书"/>
                  <a:cs typeface="华文隶书"/>
                </a:rPr>
                <a:t>隔墙工程施工</a:t>
              </a:r>
              <a:endParaRPr lang="zh-CN" altLang="en-US" b="0" dirty="0">
                <a:latin typeface="华文隶书"/>
                <a:ea typeface="华文隶书"/>
                <a:cs typeface="华文隶书"/>
              </a:endParaRPr>
            </a:p>
          </p:txBody>
        </p:sp>
      </p:grpSp>
      <p:sp>
        <p:nvSpPr>
          <p:cNvPr id="3" name="椭圆 2"/>
          <p:cNvSpPr/>
          <p:nvPr/>
        </p:nvSpPr>
        <p:spPr>
          <a:xfrm>
            <a:off x="4116214" y="3701257"/>
            <a:ext cx="2104231" cy="210423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8" name="椭圆 77"/>
          <p:cNvSpPr/>
          <p:nvPr/>
        </p:nvSpPr>
        <p:spPr>
          <a:xfrm>
            <a:off x="7663383" y="3717032"/>
            <a:ext cx="2104231" cy="210423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286215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1"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cBhvr additive="base">
                                        <p:cTn id="10" dur="500" fill="hold"/>
                                        <p:tgtEl>
                                          <p:spTgt spid="66"/>
                                        </p:tgtEl>
                                        <p:attrNameLst>
                                          <p:attrName>ppt_x</p:attrName>
                                        </p:attrNameLst>
                                      </p:cBhvr>
                                      <p:tavLst>
                                        <p:tav tm="0">
                                          <p:val>
                                            <p:strVal val="#ppt_x"/>
                                          </p:val>
                                        </p:tav>
                                        <p:tav tm="100000">
                                          <p:val>
                                            <p:strVal val="#ppt_x"/>
                                          </p:val>
                                        </p:tav>
                                      </p:tavLst>
                                    </p:anim>
                                    <p:anim calcmode="lin" valueType="num">
                                      <p:cBhvr additive="base">
                                        <p:cTn id="11" dur="500" fill="hold"/>
                                        <p:tgtEl>
                                          <p:spTgt spid="66"/>
                                        </p:tgtEl>
                                        <p:attrNameLst>
                                          <p:attrName>ppt_y</p:attrName>
                                        </p:attrNameLst>
                                      </p:cBhvr>
                                      <p:tavLst>
                                        <p:tav tm="0">
                                          <p:val>
                                            <p:strVal val="0-#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500"/>
                                  </p:stCondLst>
                                  <p:childTnLst>
                                    <p:set>
                                      <p:cBhvr>
                                        <p:cTn id="22" dur="1" fill="hold">
                                          <p:stCondLst>
                                            <p:cond delay="0"/>
                                          </p:stCondLst>
                                        </p:cTn>
                                        <p:tgtEl>
                                          <p:spTgt spid="23552"/>
                                        </p:tgtEl>
                                        <p:attrNameLst>
                                          <p:attrName>style.visibility</p:attrName>
                                        </p:attrNameLst>
                                      </p:cBhvr>
                                      <p:to>
                                        <p:strVal val="visible"/>
                                      </p:to>
                                    </p:set>
                                    <p:animEffect transition="in" filter="fade">
                                      <p:cBhvr>
                                        <p:cTn id="23" dur="500"/>
                                        <p:tgtEl>
                                          <p:spTgt spid="23552"/>
                                        </p:tgtEl>
                                      </p:cBhvr>
                                    </p:animEffect>
                                  </p:childTnLst>
                                </p:cTn>
                              </p:par>
                              <p:par>
                                <p:cTn id="24" presetID="10" presetClass="entr" presetSubtype="0" fill="hold"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50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500"/>
                                        <p:tgtEl>
                                          <p:spTgt spid="101"/>
                                        </p:tgtEl>
                                      </p:cBhvr>
                                    </p:animEffect>
                                  </p:childTnLst>
                                </p:cTn>
                              </p:par>
                              <p:par>
                                <p:cTn id="30" presetID="10" presetClass="entr" presetSubtype="0" fill="hold" nodeType="withEffect">
                                  <p:stCondLst>
                                    <p:cond delay="50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pic>
        <p:nvPicPr>
          <p:cNvPr id="4" name="Shape">
            <a:hlinkClick r:id="" action="ppaction://media"/>
          </p:cNvPr>
          <p:cNvPicPr>
            <a:picLocks noRot="1" noChangeAspect="1"/>
          </p:cNvPicPr>
          <p:nvPr>
            <a:audioFile r:link="rId1"/>
          </p:nvPr>
        </p:nvPicPr>
        <p:blipFill>
          <a:blip r:embed="rId4"/>
          <a:srcRect/>
          <a:stretch>
            <a:fillRect/>
          </a:stretch>
        </p:blipFill>
        <p:spPr bwMode="auto">
          <a:xfrm>
            <a:off x="-962025" y="115888"/>
            <a:ext cx="609600" cy="609600"/>
          </a:xfrm>
          <a:prstGeom prst="rect">
            <a:avLst/>
          </a:prstGeom>
          <a:noFill/>
          <a:ln w="9525">
            <a:noFill/>
            <a:miter lim="800000"/>
            <a:headEnd/>
            <a:tailEnd/>
          </a:ln>
        </p:spPr>
      </p:pic>
      <p:grpSp>
        <p:nvGrpSpPr>
          <p:cNvPr id="5" name="组合 4"/>
          <p:cNvGrpSpPr>
            <a:grpSpLocks/>
          </p:cNvGrpSpPr>
          <p:nvPr/>
        </p:nvGrpSpPr>
        <p:grpSpPr bwMode="auto">
          <a:xfrm>
            <a:off x="-1724025" y="765175"/>
            <a:ext cx="13914438" cy="5616575"/>
            <a:chOff x="-1724078" y="765700"/>
            <a:chExt cx="13914491" cy="5615628"/>
          </a:xfrm>
        </p:grpSpPr>
        <p:grpSp>
          <p:nvGrpSpPr>
            <p:cNvPr id="87047" name="组合 1"/>
            <p:cNvGrpSpPr>
              <a:grpSpLocks/>
            </p:cNvGrpSpPr>
            <p:nvPr/>
          </p:nvGrpSpPr>
          <p:grpSpPr bwMode="auto">
            <a:xfrm>
              <a:off x="-1724078" y="765700"/>
              <a:ext cx="13914491" cy="4319063"/>
              <a:chOff x="-1724078" y="765700"/>
              <a:chExt cx="13914491" cy="4319063"/>
            </a:xfrm>
          </p:grpSpPr>
          <p:sp>
            <p:nvSpPr>
              <p:cNvPr id="32" name="矩形 31"/>
              <p:cNvSpPr/>
              <p:nvPr/>
            </p:nvSpPr>
            <p:spPr>
              <a:xfrm>
                <a:off x="-46" y="2060882"/>
                <a:ext cx="6527825" cy="30236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pic>
            <p:nvPicPr>
              <p:cNvPr id="87055" name="图片 5"/>
              <p:cNvPicPr>
                <a:picLocks noChangeAspect="1"/>
              </p:cNvPicPr>
              <p:nvPr/>
            </p:nvPicPr>
            <p:blipFill>
              <a:blip r:embed="rId5"/>
              <a:srcRect/>
              <a:stretch>
                <a:fillRect/>
              </a:stretch>
            </p:blipFill>
            <p:spPr bwMode="auto">
              <a:xfrm>
                <a:off x="6735763" y="2060575"/>
                <a:ext cx="4435475" cy="3024188"/>
              </a:xfrm>
              <a:prstGeom prst="rect">
                <a:avLst/>
              </a:prstGeom>
              <a:noFill/>
              <a:ln w="9525">
                <a:noFill/>
                <a:miter lim="800000"/>
                <a:headEnd/>
                <a:tailEnd/>
              </a:ln>
            </p:spPr>
          </p:pic>
          <p:sp>
            <p:nvSpPr>
              <p:cNvPr id="87056" name="标题 4"/>
              <p:cNvSpPr txBox="1">
                <a:spLocks noChangeArrowheads="1"/>
              </p:cNvSpPr>
              <p:nvPr/>
            </p:nvSpPr>
            <p:spPr bwMode="auto">
              <a:xfrm>
                <a:off x="-1724078" y="4816476"/>
                <a:ext cx="5513388" cy="268287"/>
              </a:xfrm>
              <a:prstGeom prst="rect">
                <a:avLst/>
              </a:prstGeom>
              <a:noFill/>
              <a:ln w="9525">
                <a:noFill/>
                <a:miter lim="800000"/>
                <a:headEnd/>
                <a:tailEnd/>
              </a:ln>
            </p:spPr>
            <p:txBody>
              <a:bodyPr anchor="ctr"/>
              <a:lstStyle/>
              <a:p>
                <a:pPr lvl="1"/>
                <a:endParaRPr lang="en-US" altLang="zh-CN" sz="1600" b="0">
                  <a:solidFill>
                    <a:schemeClr val="bg1"/>
                  </a:solidFill>
                  <a:latin typeface="微软雅黑" pitchFamily="34" charset="-122"/>
                  <a:ea typeface="微软雅黑" pitchFamily="34" charset="-122"/>
                </a:endParaRPr>
              </a:p>
            </p:txBody>
          </p:sp>
          <p:sp>
            <p:nvSpPr>
              <p:cNvPr id="82" name="TextBox 59"/>
              <p:cNvSpPr>
                <a:spLocks noChangeArrowheads="1"/>
              </p:cNvSpPr>
              <p:nvPr/>
            </p:nvSpPr>
            <p:spPr bwMode="auto">
              <a:xfrm flipH="1">
                <a:off x="4006819" y="1197427"/>
                <a:ext cx="3119450" cy="399983"/>
              </a:xfrm>
              <a:prstGeom prst="rect">
                <a:avLst/>
              </a:prstGeom>
              <a:noFill/>
              <a:ln w="9525">
                <a:noFill/>
                <a:miter lim="800000"/>
                <a:headEnd/>
                <a:tailEnd/>
              </a:ln>
            </p:spPr>
            <p:txBody>
              <a:bodyPr>
                <a:spAutoFit/>
              </a:bodyPr>
              <a:lstStyle/>
              <a:p>
                <a:pPr eaLnBrk="0" hangingPunct="0">
                  <a:defRPr/>
                </a:pPr>
                <a:endParaRPr lang="en-US" altLang="zh-CN" sz="2000" b="0" dirty="0">
                  <a:solidFill>
                    <a:schemeClr val="bg1">
                      <a:lumMod val="50000"/>
                    </a:schemeClr>
                  </a:solidFill>
                  <a:latin typeface="华文隶书" pitchFamily="2" charset="-122"/>
                  <a:ea typeface="华文隶书" pitchFamily="2" charset="-122"/>
                  <a:sym typeface="方正兰亭黑_GBK"/>
                </a:endParaRPr>
              </a:p>
            </p:txBody>
          </p:sp>
          <p:sp>
            <p:nvSpPr>
              <p:cNvPr id="24" name="矩形 23"/>
              <p:cNvSpPr/>
              <p:nvPr/>
            </p:nvSpPr>
            <p:spPr>
              <a:xfrm>
                <a:off x="11352210" y="2043423"/>
                <a:ext cx="838203" cy="30411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zh-CN" altLang="en-US" b="0"/>
              </a:p>
            </p:txBody>
          </p:sp>
          <p:pic>
            <p:nvPicPr>
              <p:cNvPr id="87059" name="图片 10"/>
              <p:cNvPicPr>
                <a:picLocks noChangeAspect="1"/>
              </p:cNvPicPr>
              <p:nvPr/>
            </p:nvPicPr>
            <p:blipFill>
              <a:blip r:embed="rId6"/>
              <a:srcRect/>
              <a:stretch>
                <a:fillRect/>
              </a:stretch>
            </p:blipFill>
            <p:spPr bwMode="auto">
              <a:xfrm>
                <a:off x="9263558" y="765700"/>
                <a:ext cx="1224136" cy="1222852"/>
              </a:xfrm>
              <a:prstGeom prst="rect">
                <a:avLst/>
              </a:prstGeom>
              <a:noFill/>
              <a:ln w="9525">
                <a:noFill/>
                <a:miter lim="800000"/>
                <a:headEnd/>
                <a:tailEnd/>
              </a:ln>
            </p:spPr>
          </p:pic>
          <p:sp>
            <p:nvSpPr>
              <p:cNvPr id="87060" name="TextBox 24"/>
              <p:cNvSpPr txBox="1">
                <a:spLocks noChangeArrowheads="1"/>
              </p:cNvSpPr>
              <p:nvPr/>
            </p:nvSpPr>
            <p:spPr bwMode="auto">
              <a:xfrm>
                <a:off x="3070835" y="2429233"/>
                <a:ext cx="3242764" cy="461587"/>
              </a:xfrm>
              <a:prstGeom prst="rect">
                <a:avLst/>
              </a:prstGeom>
              <a:noFill/>
              <a:ln w="9525">
                <a:noFill/>
                <a:miter lim="800000"/>
                <a:headEnd/>
                <a:tailEnd/>
              </a:ln>
            </p:spPr>
            <p:txBody>
              <a:bodyPr wrap="square">
                <a:spAutoFit/>
              </a:bodyPr>
              <a:lstStyle/>
              <a:p>
                <a:r>
                  <a:rPr lang="en-US" altLang="zh-CN" sz="2400" b="0" dirty="0">
                    <a:solidFill>
                      <a:schemeClr val="bg1"/>
                    </a:solidFill>
                    <a:latin typeface="华文隶书"/>
                    <a:ea typeface="华文隶书"/>
                    <a:cs typeface="华文隶书"/>
                  </a:rPr>
                  <a:t>《</a:t>
                </a:r>
                <a:r>
                  <a:rPr lang="zh-CN" altLang="en-US" sz="2400" b="0" dirty="0">
                    <a:solidFill>
                      <a:schemeClr val="bg1"/>
                    </a:solidFill>
                    <a:latin typeface="华文隶书"/>
                    <a:ea typeface="华文隶书"/>
                    <a:cs typeface="华文隶书"/>
                  </a:rPr>
                  <a:t>建筑装饰工程施工</a:t>
                </a:r>
                <a:r>
                  <a:rPr lang="en-US" altLang="zh-CN" sz="2400" b="0" dirty="0">
                    <a:solidFill>
                      <a:schemeClr val="bg1"/>
                    </a:solidFill>
                    <a:latin typeface="华文隶书"/>
                    <a:ea typeface="华文隶书"/>
                    <a:cs typeface="华文隶书"/>
                  </a:rPr>
                  <a:t>》 </a:t>
                </a:r>
                <a:endParaRPr lang="en-US" altLang="zh-CN" sz="4400" b="0" dirty="0">
                  <a:solidFill>
                    <a:schemeClr val="bg1"/>
                  </a:solidFill>
                  <a:latin typeface="方正姚体" pitchFamily="2" charset="-122"/>
                  <a:ea typeface="方正姚体" pitchFamily="2" charset="-122"/>
                  <a:cs typeface="华文隶书"/>
                </a:endParaRPr>
              </a:p>
            </p:txBody>
          </p:sp>
        </p:grpSp>
        <p:grpSp>
          <p:nvGrpSpPr>
            <p:cNvPr id="87048" name="组合 8"/>
            <p:cNvGrpSpPr>
              <a:grpSpLocks/>
            </p:cNvGrpSpPr>
            <p:nvPr/>
          </p:nvGrpSpPr>
          <p:grpSpPr bwMode="auto">
            <a:xfrm>
              <a:off x="6735764" y="1556916"/>
              <a:ext cx="4500562" cy="4824412"/>
              <a:chOff x="6735668" y="1556793"/>
              <a:chExt cx="4500634" cy="4824535"/>
            </a:xfrm>
          </p:grpSpPr>
          <p:sp>
            <p:nvSpPr>
              <p:cNvPr id="19" name="矩形 18"/>
              <p:cNvSpPr/>
              <p:nvPr/>
            </p:nvSpPr>
            <p:spPr>
              <a:xfrm>
                <a:off x="6735646" y="3022659"/>
                <a:ext cx="4500651" cy="460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0" name="矩形 19"/>
              <p:cNvSpPr/>
              <p:nvPr/>
            </p:nvSpPr>
            <p:spPr>
              <a:xfrm>
                <a:off x="6735646" y="4078196"/>
                <a:ext cx="4500651" cy="444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1" name="矩形 20"/>
              <p:cNvSpPr/>
              <p:nvPr/>
            </p:nvSpPr>
            <p:spPr>
              <a:xfrm rot="5400000">
                <a:off x="5423144" y="3909941"/>
                <a:ext cx="4753882"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2" name="矩形 21"/>
              <p:cNvSpPr/>
              <p:nvPr/>
            </p:nvSpPr>
            <p:spPr>
              <a:xfrm rot="5400000">
                <a:off x="6828069" y="4162317"/>
                <a:ext cx="4249129"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30" name="矩形 29"/>
              <p:cNvSpPr/>
              <p:nvPr/>
            </p:nvSpPr>
            <p:spPr>
              <a:xfrm rot="5400000">
                <a:off x="7908396" y="4161523"/>
                <a:ext cx="4393571"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grpSp>
      </p:grpSp>
      <p:sp>
        <p:nvSpPr>
          <p:cNvPr id="8" name="矩形 7"/>
          <p:cNvSpPr/>
          <p:nvPr/>
        </p:nvSpPr>
        <p:spPr>
          <a:xfrm>
            <a:off x="2119896" y="4070682"/>
            <a:ext cx="4623382" cy="1446550"/>
          </a:xfrm>
          <a:prstGeom prst="rect">
            <a:avLst/>
          </a:prstGeom>
        </p:spPr>
        <p:txBody>
          <a:bodyPr wrap="none">
            <a:spAutoFit/>
          </a:bodyPr>
          <a:lstStyle/>
          <a:p>
            <a:pPr>
              <a:defRPr/>
            </a:pPr>
            <a:r>
              <a:rPr lang="en-US" altLang="zh-CN" sz="8800" b="0" dirty="0">
                <a:solidFill>
                  <a:schemeClr val="bg1">
                    <a:lumMod val="75000"/>
                  </a:schemeClr>
                </a:solidFill>
                <a:latin typeface="Stencil" pitchFamily="82" charset="0"/>
              </a:rPr>
              <a:t>Thanks</a:t>
            </a:r>
            <a:endParaRPr lang="zh-CN" altLang="en-US" sz="8800" b="0" dirty="0">
              <a:solidFill>
                <a:schemeClr val="bg1">
                  <a:lumMod val="75000"/>
                </a:schemeClr>
              </a:solidFill>
              <a:latin typeface="Stencil" pitchFamily="82" charset="0"/>
            </a:endParaRPr>
          </a:p>
        </p:txBody>
      </p:sp>
    </p:spTree>
  </p:cSld>
  <p:clrMapOvr>
    <a:masterClrMapping/>
  </p:clrMapOvr>
  <p:transition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remove"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96838" y="6124227"/>
            <a:ext cx="12384088" cy="7064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7" name="组合 6"/>
          <p:cNvGrpSpPr/>
          <p:nvPr/>
        </p:nvGrpSpPr>
        <p:grpSpPr>
          <a:xfrm>
            <a:off x="-28773" y="-1235"/>
            <a:ext cx="12384088" cy="6958013"/>
            <a:chOff x="-96838" y="0"/>
            <a:chExt cx="12384088" cy="6958013"/>
          </a:xfrm>
        </p:grpSpPr>
        <p:pic>
          <p:nvPicPr>
            <p:cNvPr id="96" name="图片 95"/>
            <p:cNvPicPr>
              <a:picLocks noChangeAspect="1"/>
            </p:cNvPicPr>
            <p:nvPr/>
          </p:nvPicPr>
          <p:blipFill>
            <a:blip r:embed="rId3" cstate="print">
              <a:extLst/>
            </a:blip>
            <a:stretch>
              <a:fillRect/>
            </a:stretch>
          </p:blipFill>
          <p:spPr>
            <a:xfrm>
              <a:off x="6887294" y="2791073"/>
              <a:ext cx="5305730"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0" y="2350115"/>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dirty="0"/>
            </a:p>
          </p:txBody>
        </p:sp>
        <p:sp>
          <p:nvSpPr>
            <p:cNvPr id="5" name="矩形 4"/>
            <p:cNvSpPr/>
            <p:nvPr/>
          </p:nvSpPr>
          <p:spPr>
            <a:xfrm>
              <a:off x="-96838" y="260350"/>
              <a:ext cx="12384088" cy="50482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19461" name="组合 11"/>
            <p:cNvGrpSpPr>
              <a:grpSpLocks/>
            </p:cNvGrpSpPr>
            <p:nvPr/>
          </p:nvGrpSpPr>
          <p:grpSpPr bwMode="auto">
            <a:xfrm>
              <a:off x="911225" y="0"/>
              <a:ext cx="2732088" cy="1268413"/>
              <a:chOff x="1919253" y="0"/>
              <a:chExt cx="2731926" cy="1268760"/>
            </a:xfrm>
          </p:grpSpPr>
          <p:sp>
            <p:nvSpPr>
              <p:cNvPr id="136" name="矩形 1"/>
              <p:cNvSpPr/>
              <p:nvPr/>
            </p:nvSpPr>
            <p:spPr>
              <a:xfrm>
                <a:off x="1919253" y="71458"/>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矩形 1"/>
              <p:cNvSpPr/>
              <p:nvPr/>
            </p:nvSpPr>
            <p:spPr>
              <a:xfrm>
                <a:off x="1919253" y="0"/>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cxnSp>
          <p:nvCxnSpPr>
            <p:cNvPr id="35" name="直接连接符 34"/>
            <p:cNvCxnSpPr/>
            <p:nvPr/>
          </p:nvCxnSpPr>
          <p:spPr>
            <a:xfrm>
              <a:off x="915988" y="260350"/>
              <a:ext cx="6330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14400" y="765175"/>
              <a:ext cx="27320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6" name="图片 75"/>
            <p:cNvPicPr>
              <a:picLocks noChangeAspect="1"/>
            </p:cNvPicPr>
            <p:nvPr/>
          </p:nvPicPr>
          <p:blipFill>
            <a:blip r:embed="rId4"/>
            <a:srcRect/>
            <a:stretch>
              <a:fillRect/>
            </a:stretch>
          </p:blipFill>
          <p:spPr bwMode="auto">
            <a:xfrm>
              <a:off x="10775950" y="260350"/>
              <a:ext cx="1079500" cy="1081088"/>
            </a:xfrm>
            <a:prstGeom prst="rect">
              <a:avLst/>
            </a:prstGeom>
            <a:noFill/>
            <a:ln w="9525">
              <a:noFill/>
              <a:miter lim="800000"/>
              <a:headEnd/>
              <a:tailEnd/>
            </a:ln>
          </p:spPr>
        </p:pic>
        <p:grpSp>
          <p:nvGrpSpPr>
            <p:cNvPr id="19468" name="组合 38"/>
            <p:cNvGrpSpPr>
              <a:grpSpLocks/>
            </p:cNvGrpSpPr>
            <p:nvPr/>
          </p:nvGrpSpPr>
          <p:grpSpPr bwMode="auto">
            <a:xfrm>
              <a:off x="2782888" y="2159000"/>
              <a:ext cx="6264275" cy="1062038"/>
              <a:chOff x="7038412" y="5298115"/>
              <a:chExt cx="3099874" cy="517828"/>
            </a:xfrm>
          </p:grpSpPr>
          <p:grpSp>
            <p:nvGrpSpPr>
              <p:cNvPr id="19475" name="组合 69"/>
              <p:cNvGrpSpPr>
                <a:grpSpLocks/>
              </p:cNvGrpSpPr>
              <p:nvPr/>
            </p:nvGrpSpPr>
            <p:grpSpPr bwMode="auto">
              <a:xfrm>
                <a:off x="7038412" y="5298115"/>
                <a:ext cx="3099874" cy="517828"/>
                <a:chOff x="5718131" y="5650928"/>
                <a:chExt cx="4596458" cy="767829"/>
              </a:xfrm>
            </p:grpSpPr>
            <p:sp>
              <p:nvSpPr>
                <p:cNvPr id="72" name="圆角矩形 71"/>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73" name="圆角矩形 72"/>
                <p:cNvSpPr/>
                <p:nvPr/>
              </p:nvSpPr>
              <p:spPr>
                <a:xfrm>
                  <a:off x="5829672" y="5747159"/>
                  <a:ext cx="4373372" cy="575365"/>
                </a:xfrm>
                <a:prstGeom prst="roundRect">
                  <a:avLst>
                    <a:gd name="adj" fmla="val 50000"/>
                  </a:avLst>
                </a:prstGeom>
                <a:solidFill>
                  <a:schemeClr val="tx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grpSp>
          <p:sp>
            <p:nvSpPr>
              <p:cNvPr id="19476" name="TextBox 19"/>
              <p:cNvSpPr txBox="1">
                <a:spLocks noChangeArrowheads="1"/>
              </p:cNvSpPr>
              <p:nvPr/>
            </p:nvSpPr>
            <p:spPr bwMode="auto">
              <a:xfrm>
                <a:off x="7752953" y="5433395"/>
                <a:ext cx="127818" cy="189012"/>
              </a:xfrm>
              <a:prstGeom prst="rect">
                <a:avLst/>
              </a:prstGeom>
              <a:noFill/>
              <a:ln w="9525">
                <a:noFill/>
                <a:miter lim="800000"/>
                <a:headEnd/>
                <a:tailEnd/>
              </a:ln>
            </p:spPr>
            <p:txBody>
              <a:bodyPr wrap="none">
                <a:spAutoFit/>
              </a:bodyPr>
              <a:lstStyle/>
              <a:p>
                <a:endParaRPr lang="zh-CN" altLang="en-US" sz="1400">
                  <a:solidFill>
                    <a:schemeClr val="bg1"/>
                  </a:solidFill>
                  <a:latin typeface="微软雅黑" pitchFamily="34" charset="-122"/>
                  <a:ea typeface="微软雅黑" pitchFamily="34" charset="-122"/>
                </a:endParaRPr>
              </a:p>
            </p:txBody>
          </p:sp>
        </p:grpSp>
        <p:grpSp>
          <p:nvGrpSpPr>
            <p:cNvPr id="75" name="组合 74"/>
            <p:cNvGrpSpPr/>
            <p:nvPr/>
          </p:nvGrpSpPr>
          <p:grpSpPr>
            <a:xfrm>
              <a:off x="2376189" y="1943943"/>
              <a:ext cx="1551893" cy="1467595"/>
              <a:chOff x="3154508" y="1821271"/>
              <a:chExt cx="2785107" cy="2785102"/>
            </a:xfrm>
            <a:effectLst>
              <a:outerShdw blurRad="50800" dist="63500" algn="l" rotWithShape="0">
                <a:prstClr val="black">
                  <a:alpha val="40000"/>
                </a:prstClr>
              </a:outerShdw>
            </a:effectLst>
          </p:grpSpPr>
          <p:sp>
            <p:nvSpPr>
              <p:cNvPr id="78" name="Freeform 5"/>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a:lstStyle/>
              <a:p>
                <a:pPr>
                  <a:defRPr/>
                </a:pPr>
                <a:endParaRPr lang="zh-CN" altLang="en-US" sz="1400">
                  <a:solidFill>
                    <a:prstClr val="black"/>
                  </a:solidFill>
                </a:endParaRPr>
              </a:p>
            </p:txBody>
          </p:sp>
          <p:sp>
            <p:nvSpPr>
              <p:cNvPr id="79" name="Freeform 5"/>
              <p:cNvSpPr>
                <a:spLocks/>
              </p:cNvSpPr>
              <p:nvPr/>
            </p:nvSpPr>
            <p:spPr bwMode="auto">
              <a:xfrm rot="10800000">
                <a:off x="3447677" y="2114440"/>
                <a:ext cx="2198769" cy="2198765"/>
              </a:xfrm>
              <a:prstGeom prst="ellipse">
                <a:avLst/>
              </a:prstGeom>
              <a:solidFill>
                <a:schemeClr val="accent6">
                  <a:lumMod val="75000"/>
                </a:schemeClr>
              </a:solidFill>
              <a:ln w="25400">
                <a:solidFill>
                  <a:schemeClr val="accent6">
                    <a:lumMod val="75000"/>
                  </a:schemeClr>
                </a:solidFill>
              </a:ln>
              <a:effectLst/>
            </p:spPr>
            <p:txBody>
              <a:bodyPr/>
              <a:lstStyle/>
              <a:p>
                <a:pPr>
                  <a:defRPr/>
                </a:pPr>
                <a:endParaRPr lang="en-US" altLang="zh-CN" sz="1400" dirty="0">
                  <a:solidFill>
                    <a:prstClr val="black"/>
                  </a:solidFill>
                </a:endParaRPr>
              </a:p>
              <a:p>
                <a:pPr>
                  <a:defRPr/>
                </a:pPr>
                <a:endParaRPr lang="en-US" altLang="zh-CN" sz="1400" dirty="0">
                  <a:solidFill>
                    <a:prstClr val="black"/>
                  </a:solidFill>
                </a:endParaRPr>
              </a:p>
              <a:p>
                <a:pPr>
                  <a:defRPr/>
                </a:pPr>
                <a:endParaRPr lang="en-US" altLang="zh-CN" sz="1400" dirty="0">
                  <a:solidFill>
                    <a:prstClr val="black"/>
                  </a:solidFill>
                </a:endParaRPr>
              </a:p>
              <a:p>
                <a:pPr>
                  <a:defRPr/>
                </a:pPr>
                <a:endParaRPr lang="en-US" altLang="zh-CN" sz="1400" dirty="0">
                  <a:solidFill>
                    <a:prstClr val="black"/>
                  </a:solidFill>
                </a:endParaRPr>
              </a:p>
              <a:p>
                <a:pPr>
                  <a:defRPr/>
                </a:pPr>
                <a:endParaRPr lang="en-US" altLang="zh-CN" sz="1400" dirty="0">
                  <a:solidFill>
                    <a:prstClr val="black"/>
                  </a:solidFill>
                </a:endParaRPr>
              </a:p>
              <a:p>
                <a:pPr>
                  <a:defRPr/>
                </a:pPr>
                <a:endParaRPr lang="zh-CN" altLang="en-US" sz="1400" dirty="0">
                  <a:solidFill>
                    <a:prstClr val="black"/>
                  </a:solidFill>
                </a:endParaRPr>
              </a:p>
            </p:txBody>
          </p:sp>
        </p:grpSp>
        <p:sp>
          <p:nvSpPr>
            <p:cNvPr id="19471" name="TextBox 51"/>
            <p:cNvSpPr txBox="1">
              <a:spLocks noChangeArrowheads="1"/>
            </p:cNvSpPr>
            <p:nvPr/>
          </p:nvSpPr>
          <p:spPr bwMode="auto">
            <a:xfrm>
              <a:off x="3938909" y="2276475"/>
              <a:ext cx="4035572" cy="914400"/>
            </a:xfrm>
            <a:prstGeom prst="rect">
              <a:avLst/>
            </a:prstGeom>
            <a:noFill/>
            <a:ln w="9525">
              <a:noFill/>
              <a:miter lim="800000"/>
              <a:headEnd/>
              <a:tailEnd/>
            </a:ln>
            <a:effectLst>
              <a:outerShdw blurRad="25400" dist="38100" dir="5400000" algn="t" rotWithShape="0">
                <a:prstClr val="black">
                  <a:alpha val="97000"/>
                </a:prstClr>
              </a:outerShdw>
            </a:effectLst>
          </p:spPr>
          <p:txBody>
            <a:bodyPr wrap="square">
              <a:spAutoFit/>
            </a:bodyPr>
            <a:lstStyle/>
            <a:p>
              <a:pPr algn="ctr">
                <a:defRPr/>
              </a:pPr>
              <a:r>
                <a:rPr lang="zh-CN" altLang="en-US" sz="5400" dirty="0" smtClean="0">
                  <a:solidFill>
                    <a:schemeClr val="bg1"/>
                  </a:solidFill>
                  <a:latin typeface="华文隶书"/>
                  <a:ea typeface="华文隶书"/>
                  <a:cs typeface="华文隶书"/>
                </a:rPr>
                <a:t> 课 程 介 绍</a:t>
              </a:r>
              <a:endParaRPr lang="zh-CN" altLang="en-US" sz="5400" dirty="0">
                <a:solidFill>
                  <a:schemeClr val="bg1"/>
                </a:solidFill>
                <a:latin typeface="华文隶书"/>
                <a:ea typeface="华文隶书"/>
                <a:cs typeface="华文隶书"/>
              </a:endParaRPr>
            </a:p>
          </p:txBody>
        </p:sp>
        <p:sp>
          <p:nvSpPr>
            <p:cNvPr id="92" name="KSO_Shape"/>
            <p:cNvSpPr>
              <a:spLocks/>
            </p:cNvSpPr>
            <p:nvPr/>
          </p:nvSpPr>
          <p:spPr bwMode="auto">
            <a:xfrm>
              <a:off x="2782888" y="2349500"/>
              <a:ext cx="792162" cy="6477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a:solidFill>
                  <a:srgbClr val="1C666E"/>
                </a:solidFill>
                <a:latin typeface="+mn-lt"/>
                <a:ea typeface="宋体" panose="02010600030101010101" pitchFamily="2" charset="-122"/>
              </a:endParaRPr>
            </a:p>
          </p:txBody>
        </p:sp>
        <p:sp>
          <p:nvSpPr>
            <p:cNvPr id="4" name="KSO_Shape"/>
            <p:cNvSpPr>
              <a:spLocks/>
            </p:cNvSpPr>
            <p:nvPr/>
          </p:nvSpPr>
          <p:spPr bwMode="auto">
            <a:xfrm>
              <a:off x="2756054" y="2353890"/>
              <a:ext cx="792163" cy="6477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a:solidFill>
                  <a:srgbClr val="1C666E"/>
                </a:solidFill>
                <a:latin typeface="+mn-lt"/>
                <a:ea typeface="宋体" panose="02010600030101010101" pitchFamily="2" charset="-122"/>
              </a:endParaRPr>
            </a:p>
          </p:txBody>
        </p:sp>
        <p:sp>
          <p:nvSpPr>
            <p:cNvPr id="3" name="矩形 2"/>
            <p:cNvSpPr/>
            <p:nvPr/>
          </p:nvSpPr>
          <p:spPr>
            <a:xfrm>
              <a:off x="11119974" y="6309320"/>
              <a:ext cx="391454" cy="523220"/>
            </a:xfrm>
            <a:prstGeom prst="rect">
              <a:avLst/>
            </a:prstGeom>
          </p:spPr>
          <p:txBody>
            <a:bodyPr wrap="none">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rPr>
                <a:t>2</a:t>
              </a:r>
              <a:endParaRPr lang="zh-CN" altLang="en-US" sz="2800" b="1" spc="50" dirty="0">
                <a:ln w="13500">
                  <a:solidFill>
                    <a:schemeClr val="accent1">
                      <a:shade val="2500"/>
                      <a:alpha val="6500"/>
                    </a:schemeClr>
                  </a:solidFill>
                  <a:prstDash val="solid"/>
                </a:ln>
                <a:solidFill>
                  <a:schemeClr val="bg1">
                    <a:alpha val="95000"/>
                  </a:schemeClr>
                </a:solidFill>
              </a:endParaRPr>
            </a:p>
          </p:txBody>
        </p:sp>
        <p:sp>
          <p:nvSpPr>
            <p:cNvPr id="6" name="TextBox 5"/>
            <p:cNvSpPr txBox="1"/>
            <p:nvPr/>
          </p:nvSpPr>
          <p:spPr>
            <a:xfrm>
              <a:off x="5807174" y="3140968"/>
              <a:ext cx="3892375" cy="523220"/>
            </a:xfrm>
            <a:prstGeom prst="rect">
              <a:avLst/>
            </a:prstGeom>
            <a:noFill/>
          </p:spPr>
          <p:txBody>
            <a:bodyPr wrap="square" rtlCol="0">
              <a:spAutoFit/>
            </a:bodyPr>
            <a:lstStyle/>
            <a:p>
              <a:r>
                <a:rPr lang="en-US" altLang="zh-CN" sz="2800" b="0" dirty="0">
                  <a:solidFill>
                    <a:schemeClr val="accent6">
                      <a:lumMod val="75000"/>
                    </a:schemeClr>
                  </a:solidFill>
                </a:rPr>
                <a:t>Course </a:t>
              </a:r>
              <a:r>
                <a:rPr lang="en-US" altLang="zh-CN" sz="2800" b="0" dirty="0" smtClean="0">
                  <a:solidFill>
                    <a:schemeClr val="accent6">
                      <a:lumMod val="75000"/>
                    </a:schemeClr>
                  </a:solidFill>
                </a:rPr>
                <a:t>Description</a:t>
              </a:r>
              <a:endParaRPr lang="zh-CN" altLang="en-US" sz="2800" b="0" dirty="0">
                <a:solidFill>
                  <a:schemeClr val="accent6">
                    <a:lumMod val="75000"/>
                  </a:schemeClr>
                </a:solidFill>
              </a:endParaRPr>
            </a:p>
          </p:txBody>
        </p:sp>
        <p:sp>
          <p:nvSpPr>
            <p:cNvPr id="27" name="TextBox 59"/>
            <p:cNvSpPr>
              <a:spLocks noChangeArrowheads="1"/>
            </p:cNvSpPr>
            <p:nvPr/>
          </p:nvSpPr>
          <p:spPr bwMode="auto">
            <a:xfrm flipH="1">
              <a:off x="1198662" y="188640"/>
              <a:ext cx="1152128" cy="707886"/>
            </a:xfrm>
            <a:prstGeom prst="rect">
              <a:avLst/>
            </a:prstGeom>
            <a:noFill/>
            <a:ln w="9525">
              <a:noFill/>
              <a:miter lim="800000"/>
              <a:headEnd/>
              <a:tailEnd/>
            </a:ln>
          </p:spPr>
          <p:txBody>
            <a:bodyPr wrap="square">
              <a:spAutoFit/>
            </a:bodyPr>
            <a:lstStyle/>
            <a:p>
              <a:pPr algn="ctr" eaLnBrk="0" hangingPunct="0"/>
              <a:r>
                <a:rPr lang="en-US" altLang="zh-CN" sz="4000" dirty="0" smtClean="0">
                  <a:solidFill>
                    <a:schemeClr val="bg1"/>
                  </a:solidFill>
                  <a:latin typeface="Arial Unicode MS"/>
                  <a:ea typeface="Arial Unicode MS"/>
                  <a:cs typeface="Arial Unicode MS"/>
                  <a:sym typeface="方正兰亭黑_GBK"/>
                </a:rPr>
                <a:t>1</a:t>
              </a:r>
              <a:endParaRPr lang="en-US" altLang="zh-CN" sz="4000" dirty="0">
                <a:solidFill>
                  <a:schemeClr val="bg1"/>
                </a:solidFill>
                <a:latin typeface="Arial Unicode MS"/>
                <a:ea typeface="Arial Unicode MS"/>
                <a:cs typeface="Arial Unicode MS"/>
                <a:sym typeface="方正兰亭黑_GBK"/>
              </a:endParaRPr>
            </a:p>
          </p:txBody>
        </p:sp>
        <p:sp>
          <p:nvSpPr>
            <p:cNvPr id="28" name="矩形 27"/>
            <p:cNvSpPr/>
            <p:nvPr/>
          </p:nvSpPr>
          <p:spPr>
            <a:xfrm>
              <a:off x="1956080" y="405825"/>
              <a:ext cx="1330814" cy="430887"/>
            </a:xfrm>
            <a:prstGeom prst="rect">
              <a:avLst/>
            </a:prstGeom>
          </p:spPr>
          <p:txBody>
            <a:bodyPr wrap="none">
              <a:spAutoFit/>
            </a:bodyPr>
            <a:lstStyle/>
            <a:p>
              <a:r>
                <a:rPr lang="en-US" altLang="zh-CN" sz="2200" dirty="0">
                  <a:solidFill>
                    <a:schemeClr val="accent6">
                      <a:lumMod val="75000"/>
                    </a:schemeClr>
                  </a:solidFill>
                </a:rPr>
                <a:t>Part one </a:t>
              </a:r>
              <a:endParaRPr lang="zh-CN" altLang="en-US" sz="2200" dirty="0">
                <a:solidFill>
                  <a:schemeClr val="accent6">
                    <a:lumMod val="75000"/>
                  </a:schemeClr>
                </a:solidFill>
              </a:endParaRPr>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31" name="矩形 30"/>
          <p:cNvSpPr/>
          <p:nvPr/>
        </p:nvSpPr>
        <p:spPr>
          <a:xfrm>
            <a:off x="5959574" y="6237312"/>
            <a:ext cx="539750"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2</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spTree>
    <p:extLst>
      <p:ext uri="{BB962C8B-B14F-4D97-AF65-F5344CB8AC3E}">
        <p14:creationId xmlns:p14="http://schemas.microsoft.com/office/powerpoint/2010/main" val="1477292953"/>
      </p:ext>
    </p:extLst>
  </p:cSld>
  <p:clrMapOvr>
    <a:masterClrMapping/>
  </p:clrMapOvr>
  <p:transition spd="slow" advClick="0" advTm="300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19151" y="3411041"/>
            <a:ext cx="7216217" cy="3762375"/>
            <a:chOff x="-1119151" y="3044930"/>
            <a:chExt cx="7216217" cy="3762375"/>
          </a:xfrm>
        </p:grpSpPr>
        <p:pic>
          <p:nvPicPr>
            <p:cNvPr id="96" name="图片 95"/>
            <p:cNvPicPr>
              <a:picLocks noChangeAspect="1"/>
            </p:cNvPicPr>
            <p:nvPr/>
          </p:nvPicPr>
          <p:blipFill>
            <a:blip r:embed="rId3" cstate="print">
              <a:extLst/>
            </a:blip>
            <a:stretch>
              <a:fillRect/>
            </a:stretch>
          </p:blipFill>
          <p:spPr>
            <a:xfrm flipH="1">
              <a:off x="-1119151" y="3145528"/>
              <a:ext cx="7056364"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588476" y="3044930"/>
              <a:ext cx="6685542" cy="37623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grpSp>
        <p:nvGrpSpPr>
          <p:cNvPr id="15" name="组合 14"/>
          <p:cNvGrpSpPr>
            <a:grpSpLocks/>
          </p:cNvGrpSpPr>
          <p:nvPr/>
        </p:nvGrpSpPr>
        <p:grpSpPr bwMode="auto">
          <a:xfrm>
            <a:off x="0" y="44450"/>
            <a:ext cx="12190413" cy="400050"/>
            <a:chOff x="0" y="44624"/>
            <a:chExt cx="12190486" cy="400110"/>
          </a:xfrm>
        </p:grpSpPr>
        <p:sp>
          <p:nvSpPr>
            <p:cNvPr id="5" name="矩形 4"/>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21565" name="TextBox 59"/>
            <p:cNvSpPr>
              <a:spLocks noChangeArrowheads="1"/>
            </p:cNvSpPr>
            <p:nvPr/>
          </p:nvSpPr>
          <p:spPr bwMode="auto">
            <a:xfrm flipH="1">
              <a:off x="118538" y="44624"/>
              <a:ext cx="3168375" cy="400110"/>
            </a:xfrm>
            <a:prstGeom prst="rect">
              <a:avLst/>
            </a:prstGeom>
            <a:solidFill>
              <a:schemeClr val="accent6">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86"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87"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89"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grpSp>
        <p:nvGrpSpPr>
          <p:cNvPr id="7" name="组合 6"/>
          <p:cNvGrpSpPr/>
          <p:nvPr/>
        </p:nvGrpSpPr>
        <p:grpSpPr>
          <a:xfrm>
            <a:off x="2207444" y="1196975"/>
            <a:ext cx="6768082" cy="733809"/>
            <a:chOff x="1703388" y="1196975"/>
            <a:chExt cx="6768082" cy="733809"/>
          </a:xfrm>
        </p:grpSpPr>
        <p:sp>
          <p:nvSpPr>
            <p:cNvPr id="52" name="TextBox 51"/>
            <p:cNvSpPr txBox="1">
              <a:spLocks noChangeArrowheads="1"/>
            </p:cNvSpPr>
            <p:nvPr/>
          </p:nvSpPr>
          <p:spPr bwMode="auto">
            <a:xfrm>
              <a:off x="2495550" y="1397720"/>
              <a:ext cx="5472113" cy="519112"/>
            </a:xfrm>
            <a:prstGeom prst="rect">
              <a:avLst/>
            </a:prstGeom>
            <a:noFill/>
            <a:ln w="9525">
              <a:noFill/>
              <a:miter lim="800000"/>
              <a:headEnd/>
              <a:tailEnd/>
            </a:ln>
          </p:spPr>
          <p:txBody>
            <a:bodyPr>
              <a:spAutoFit/>
            </a:bodyPr>
            <a:lstStyle/>
            <a:p>
              <a:pPr algn="ctr"/>
              <a:r>
                <a:rPr lang="zh-CN" altLang="en-US" sz="2800" b="1" dirty="0">
                  <a:solidFill>
                    <a:schemeClr val="tx2"/>
                  </a:solidFill>
                  <a:latin typeface="华文隶书"/>
                  <a:ea typeface="华文隶书"/>
                  <a:cs typeface="华文隶书"/>
                </a:rPr>
                <a:t>课程名称：建筑装饰工程施工</a:t>
              </a:r>
            </a:p>
          </p:txBody>
        </p:sp>
        <p:sp>
          <p:nvSpPr>
            <p:cNvPr id="3" name="矩形 7"/>
            <p:cNvSpPr/>
            <p:nvPr/>
          </p:nvSpPr>
          <p:spPr bwMode="auto">
            <a:xfrm>
              <a:off x="2278546" y="1816100"/>
              <a:ext cx="6192924" cy="45719"/>
            </a:xfrm>
            <a:prstGeom prst="rect">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anose="020B0503020204020204" pitchFamily="34" charset="-122"/>
                <a:ea typeface="微软雅黑" panose="020B0503020204020204" pitchFamily="34" charset="-122"/>
              </a:endParaRPr>
            </a:p>
          </p:txBody>
        </p:sp>
        <p:grpSp>
          <p:nvGrpSpPr>
            <p:cNvPr id="21546" name="组合 8"/>
            <p:cNvGrpSpPr>
              <a:grpSpLocks/>
            </p:cNvGrpSpPr>
            <p:nvPr/>
          </p:nvGrpSpPr>
          <p:grpSpPr bwMode="auto">
            <a:xfrm>
              <a:off x="1703388" y="1196975"/>
              <a:ext cx="902637" cy="733809"/>
              <a:chOff x="1702718" y="1196752"/>
              <a:chExt cx="902765" cy="733771"/>
            </a:xfrm>
          </p:grpSpPr>
          <p:sp>
            <p:nvSpPr>
              <p:cNvPr id="4" name="六边形 131"/>
              <p:cNvSpPr/>
              <p:nvPr/>
            </p:nvSpPr>
            <p:spPr>
              <a:xfrm>
                <a:off x="1702718" y="1196752"/>
                <a:ext cx="902765" cy="733771"/>
              </a:xfrm>
              <a:prstGeom prst="hexagon">
                <a:avLst/>
              </a:prstGeom>
              <a:solidFill>
                <a:schemeClr val="tx2"/>
              </a:solidFill>
              <a:ln>
                <a:noFill/>
              </a:ln>
              <a:effectLst>
                <a:innerShdw blurRad="63500" dist="50800" dir="13500000">
                  <a:schemeClr val="tx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Impact" panose="020B0806030902050204" pitchFamily="34" charset="0"/>
                </a:endParaRPr>
              </a:p>
            </p:txBody>
          </p:sp>
          <p:sp>
            <p:nvSpPr>
              <p:cNvPr id="21555" name="Freeform 8"/>
              <p:cNvSpPr>
                <a:spLocks noEditPoints="1"/>
              </p:cNvSpPr>
              <p:nvPr/>
            </p:nvSpPr>
            <p:spPr bwMode="auto">
              <a:xfrm>
                <a:off x="1893945" y="1380245"/>
                <a:ext cx="520310" cy="366784"/>
              </a:xfrm>
              <a:custGeom>
                <a:avLst/>
                <a:gdLst>
                  <a:gd name="T0" fmla="*/ 426317709 w 631"/>
                  <a:gd name="T1" fmla="*/ 32163285 h 429"/>
                  <a:gd name="T2" fmla="*/ 318888166 w 631"/>
                  <a:gd name="T3" fmla="*/ 0 h 429"/>
                  <a:gd name="T4" fmla="*/ 214178860 w 631"/>
                  <a:gd name="T5" fmla="*/ 29970276 h 429"/>
                  <a:gd name="T6" fmla="*/ 114228255 w 631"/>
                  <a:gd name="T7" fmla="*/ 0 h 429"/>
                  <a:gd name="T8" fmla="*/ 2040011 w 631"/>
                  <a:gd name="T9" fmla="*/ 32163285 h 429"/>
                  <a:gd name="T10" fmla="*/ 0 w 631"/>
                  <a:gd name="T11" fmla="*/ 38011308 h 429"/>
                  <a:gd name="T12" fmla="*/ 0 w 631"/>
                  <a:gd name="T13" fmla="*/ 301163884 h 429"/>
                  <a:gd name="T14" fmla="*/ 15638161 w 631"/>
                  <a:gd name="T15" fmla="*/ 313590933 h 429"/>
                  <a:gd name="T16" fmla="*/ 212819128 w 631"/>
                  <a:gd name="T17" fmla="*/ 313590933 h 429"/>
                  <a:gd name="T18" fmla="*/ 413399019 w 631"/>
                  <a:gd name="T19" fmla="*/ 313590933 h 429"/>
                  <a:gd name="T20" fmla="*/ 429037173 w 631"/>
                  <a:gd name="T21" fmla="*/ 301894887 h 429"/>
                  <a:gd name="T22" fmla="*/ 429037173 w 631"/>
                  <a:gd name="T23" fmla="*/ 38011308 h 429"/>
                  <a:gd name="T24" fmla="*/ 426317709 w 631"/>
                  <a:gd name="T25" fmla="*/ 32163285 h 429"/>
                  <a:gd name="T26" fmla="*/ 206699097 w 631"/>
                  <a:gd name="T27" fmla="*/ 43858476 h 429"/>
                  <a:gd name="T28" fmla="*/ 206699097 w 631"/>
                  <a:gd name="T29" fmla="*/ 287275685 h 429"/>
                  <a:gd name="T30" fmla="*/ 113548801 w 631"/>
                  <a:gd name="T31" fmla="*/ 259498431 h 429"/>
                  <a:gd name="T32" fmla="*/ 27197126 w 631"/>
                  <a:gd name="T33" fmla="*/ 277772647 h 429"/>
                  <a:gd name="T34" fmla="*/ 27197126 w 631"/>
                  <a:gd name="T35" fmla="*/ 33625290 h 429"/>
                  <a:gd name="T36" fmla="*/ 114908533 w 631"/>
                  <a:gd name="T37" fmla="*/ 15350212 h 429"/>
                  <a:gd name="T38" fmla="*/ 206699097 w 631"/>
                  <a:gd name="T39" fmla="*/ 43858476 h 429"/>
                  <a:gd name="T40" fmla="*/ 401159782 w 631"/>
                  <a:gd name="T41" fmla="*/ 32894287 h 429"/>
                  <a:gd name="T42" fmla="*/ 401159782 w 631"/>
                  <a:gd name="T43" fmla="*/ 278503650 h 429"/>
                  <a:gd name="T44" fmla="*/ 314128692 w 631"/>
                  <a:gd name="T45" fmla="*/ 262422442 h 429"/>
                  <a:gd name="T46" fmla="*/ 219617839 w 631"/>
                  <a:gd name="T47" fmla="*/ 288006687 h 429"/>
                  <a:gd name="T48" fmla="*/ 219617839 w 631"/>
                  <a:gd name="T49" fmla="*/ 44589478 h 429"/>
                  <a:gd name="T50" fmla="*/ 318888166 w 631"/>
                  <a:gd name="T51" fmla="*/ 15350212 h 429"/>
                  <a:gd name="T52" fmla="*/ 401159782 w 631"/>
                  <a:gd name="T53" fmla="*/ 32894287 h 4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31"/>
                  <a:gd name="T82" fmla="*/ 0 h 429"/>
                  <a:gd name="T83" fmla="*/ 631 w 631"/>
                  <a:gd name="T84" fmla="*/ 429 h 4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solidFill>
                <a:schemeClr val="bg1"/>
              </a:solidFill>
              <a:ln w="9525">
                <a:noFill/>
                <a:round/>
                <a:headEnd/>
                <a:tailEnd/>
              </a:ln>
            </p:spPr>
            <p:txBody>
              <a:bodyPr/>
              <a:lstStyle/>
              <a:p>
                <a:endParaRPr lang="zh-CN" altLang="en-US"/>
              </a:p>
            </p:txBody>
          </p:sp>
        </p:grpSp>
      </p:grpSp>
      <p:grpSp>
        <p:nvGrpSpPr>
          <p:cNvPr id="8" name="组合 7"/>
          <p:cNvGrpSpPr/>
          <p:nvPr/>
        </p:nvGrpSpPr>
        <p:grpSpPr>
          <a:xfrm>
            <a:off x="2207444" y="2080555"/>
            <a:ext cx="6768082" cy="733809"/>
            <a:chOff x="1703388" y="2080555"/>
            <a:chExt cx="6768082" cy="733809"/>
          </a:xfrm>
        </p:grpSpPr>
        <p:sp>
          <p:nvSpPr>
            <p:cNvPr id="137" name="TextBox 136"/>
            <p:cNvSpPr txBox="1">
              <a:spLocks noChangeArrowheads="1"/>
            </p:cNvSpPr>
            <p:nvPr/>
          </p:nvSpPr>
          <p:spPr bwMode="auto">
            <a:xfrm>
              <a:off x="2141538" y="2262188"/>
              <a:ext cx="4025900" cy="519112"/>
            </a:xfrm>
            <a:prstGeom prst="rect">
              <a:avLst/>
            </a:prstGeom>
            <a:noFill/>
            <a:ln w="9525">
              <a:noFill/>
              <a:miter lim="800000"/>
              <a:headEnd/>
              <a:tailEnd/>
            </a:ln>
          </p:spPr>
          <p:txBody>
            <a:bodyPr>
              <a:spAutoFit/>
            </a:bodyPr>
            <a:lstStyle/>
            <a:p>
              <a:pPr algn="ctr"/>
              <a:r>
                <a:rPr lang="zh-CN" altLang="en-US" sz="2800" b="1" dirty="0">
                  <a:solidFill>
                    <a:schemeClr val="tx2"/>
                  </a:solidFill>
                  <a:latin typeface="华文隶书"/>
                  <a:ea typeface="华文隶书"/>
                  <a:cs typeface="华文隶书"/>
                </a:rPr>
                <a:t>    基本学时</a:t>
              </a:r>
              <a:r>
                <a:rPr lang="zh-CN" altLang="en-US" sz="2800" b="1" dirty="0" smtClean="0">
                  <a:solidFill>
                    <a:schemeClr val="tx2"/>
                  </a:solidFill>
                  <a:latin typeface="华文隶书"/>
                  <a:ea typeface="华文隶书"/>
                  <a:cs typeface="华文隶书"/>
                </a:rPr>
                <a:t>：</a:t>
              </a:r>
              <a:r>
                <a:rPr lang="en-US" altLang="zh-CN" sz="2800" b="1" dirty="0" smtClean="0">
                  <a:solidFill>
                    <a:schemeClr val="tx2"/>
                  </a:solidFill>
                  <a:latin typeface="华文隶书"/>
                  <a:ea typeface="华文隶书"/>
                  <a:cs typeface="华文隶书"/>
                </a:rPr>
                <a:t>72</a:t>
              </a:r>
              <a:r>
                <a:rPr lang="zh-CN" altLang="en-US" sz="2800" b="1" dirty="0" smtClean="0">
                  <a:solidFill>
                    <a:schemeClr val="tx2"/>
                  </a:solidFill>
                  <a:latin typeface="华文隶书"/>
                  <a:ea typeface="华文隶书"/>
                  <a:cs typeface="华文隶书"/>
                </a:rPr>
                <a:t>学时</a:t>
              </a:r>
              <a:endParaRPr lang="zh-CN" altLang="en-US" sz="2800" b="1" dirty="0">
                <a:solidFill>
                  <a:schemeClr val="tx2"/>
                </a:solidFill>
                <a:latin typeface="华文隶书"/>
                <a:ea typeface="华文隶书"/>
                <a:cs typeface="华文隶书"/>
              </a:endParaRPr>
            </a:p>
          </p:txBody>
        </p:sp>
        <p:sp>
          <p:nvSpPr>
            <p:cNvPr id="47" name="矩形 7"/>
            <p:cNvSpPr/>
            <p:nvPr/>
          </p:nvSpPr>
          <p:spPr bwMode="auto">
            <a:xfrm>
              <a:off x="2278546" y="2676871"/>
              <a:ext cx="6192924" cy="45719"/>
            </a:xfrm>
            <a:prstGeom prst="rect">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anose="020B0503020204020204" pitchFamily="34" charset="-122"/>
                <a:ea typeface="微软雅黑" panose="020B0503020204020204" pitchFamily="34" charset="-122"/>
              </a:endParaRPr>
            </a:p>
          </p:txBody>
        </p:sp>
        <p:grpSp>
          <p:nvGrpSpPr>
            <p:cNvPr id="21545" name="组合 9"/>
            <p:cNvGrpSpPr>
              <a:grpSpLocks/>
            </p:cNvGrpSpPr>
            <p:nvPr/>
          </p:nvGrpSpPr>
          <p:grpSpPr bwMode="auto">
            <a:xfrm>
              <a:off x="1703388" y="2080555"/>
              <a:ext cx="902637" cy="733809"/>
              <a:chOff x="1702718" y="2003951"/>
              <a:chExt cx="902765" cy="733771"/>
            </a:xfrm>
          </p:grpSpPr>
          <p:sp>
            <p:nvSpPr>
              <p:cNvPr id="100" name="六边形 99"/>
              <p:cNvSpPr/>
              <p:nvPr/>
            </p:nvSpPr>
            <p:spPr>
              <a:xfrm>
                <a:off x="1702718" y="2003951"/>
                <a:ext cx="902765" cy="733771"/>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Impact" panose="020B0806030902050204" pitchFamily="34" charset="0"/>
                </a:endParaRPr>
              </a:p>
            </p:txBody>
          </p:sp>
          <p:grpSp>
            <p:nvGrpSpPr>
              <p:cNvPr id="115" name="Group 52"/>
              <p:cNvGrpSpPr>
                <a:grpSpLocks noChangeAspect="1"/>
              </p:cNvGrpSpPr>
              <p:nvPr/>
            </p:nvGrpSpPr>
            <p:grpSpPr>
              <a:xfrm>
                <a:off x="1935234" y="2151595"/>
                <a:ext cx="437732" cy="438482"/>
                <a:chOff x="9145656" y="4435453"/>
                <a:chExt cx="464347" cy="465136"/>
              </a:xfrm>
              <a:solidFill>
                <a:schemeClr val="bg1"/>
              </a:solidFill>
            </p:grpSpPr>
            <p:sp>
              <p:nvSpPr>
                <p:cNvPr id="116" name="AutoShape 7"/>
                <p:cNvSpPr>
                  <a:spLocks/>
                </p:cNvSpPr>
                <p:nvPr/>
              </p:nvSpPr>
              <p:spPr bwMode="auto">
                <a:xfrm>
                  <a:off x="9145656" y="4435453"/>
                  <a:ext cx="464347" cy="46513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sp>
              <p:nvSpPr>
                <p:cNvPr id="117" name="AutoShape 8"/>
                <p:cNvSpPr>
                  <a:spLocks/>
                </p:cNvSpPr>
                <p:nvPr/>
              </p:nvSpPr>
              <p:spPr bwMode="auto">
                <a:xfrm>
                  <a:off x="9348857" y="4638651"/>
                  <a:ext cx="57944" cy="57943"/>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sp>
              <p:nvSpPr>
                <p:cNvPr id="118" name="AutoShape 9"/>
                <p:cNvSpPr>
                  <a:spLocks/>
                </p:cNvSpPr>
                <p:nvPr/>
              </p:nvSpPr>
              <p:spPr bwMode="auto">
                <a:xfrm>
                  <a:off x="9290119" y="4580709"/>
                  <a:ext cx="174626" cy="174624"/>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sp>
              <p:nvSpPr>
                <p:cNvPr id="119" name="AutoShape 10"/>
                <p:cNvSpPr>
                  <a:spLocks/>
                </p:cNvSpPr>
                <p:nvPr/>
              </p:nvSpPr>
              <p:spPr bwMode="auto">
                <a:xfrm>
                  <a:off x="9406801" y="4696596"/>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sp>
              <p:nvSpPr>
                <p:cNvPr id="120" name="AutoShape 11"/>
                <p:cNvSpPr>
                  <a:spLocks/>
                </p:cNvSpPr>
                <p:nvPr/>
              </p:nvSpPr>
              <p:spPr bwMode="auto">
                <a:xfrm>
                  <a:off x="9435390" y="4725959"/>
                  <a:ext cx="103982" cy="106362"/>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sp>
              <p:nvSpPr>
                <p:cNvPr id="121" name="AutoShape 12"/>
                <p:cNvSpPr>
                  <a:spLocks/>
                </p:cNvSpPr>
                <p:nvPr/>
              </p:nvSpPr>
              <p:spPr bwMode="auto">
                <a:xfrm>
                  <a:off x="9421111" y="4711674"/>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sp>
              <p:nvSpPr>
                <p:cNvPr id="122" name="AutoShape 13"/>
                <p:cNvSpPr>
                  <a:spLocks/>
                </p:cNvSpPr>
                <p:nvPr/>
              </p:nvSpPr>
              <p:spPr bwMode="auto">
                <a:xfrm>
                  <a:off x="9275843" y="4566423"/>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sp>
              <p:nvSpPr>
                <p:cNvPr id="123" name="AutoShape 14"/>
                <p:cNvSpPr>
                  <a:spLocks/>
                </p:cNvSpPr>
                <p:nvPr/>
              </p:nvSpPr>
              <p:spPr bwMode="auto">
                <a:xfrm>
                  <a:off x="9217867" y="4508492"/>
                  <a:ext cx="103982"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sp>
              <p:nvSpPr>
                <p:cNvPr id="124" name="AutoShape 15"/>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p:spPr>
              <p:txBody>
                <a:bodyPr lIns="25400" tIns="25400" rIns="25400" bIns="25400" anchor="ctr"/>
                <a:lstStyle/>
                <a:p>
                  <a:pPr algn="ctr" defTabSz="228594" hangingPunct="0">
                    <a:defRPr/>
                  </a:pPr>
                  <a:endParaRPr lang="en-US" sz="1467">
                    <a:solidFill>
                      <a:srgbClr val="FFFFFF"/>
                    </a:solidFill>
                    <a:effectLst>
                      <a:outerShdw blurRad="38100" dist="38100" dir="2700000" algn="tl">
                        <a:srgbClr val="000000"/>
                      </a:outerShdw>
                    </a:effectLst>
                    <a:latin typeface="Gill Sans" charset="0"/>
                    <a:ea typeface="+mn-ea"/>
                    <a:sym typeface="Gill Sans" charset="0"/>
                  </a:endParaRPr>
                </a:p>
              </p:txBody>
            </p:sp>
          </p:grpSp>
        </p:grpSp>
      </p:grpSp>
      <p:grpSp>
        <p:nvGrpSpPr>
          <p:cNvPr id="10" name="组合 9"/>
          <p:cNvGrpSpPr/>
          <p:nvPr/>
        </p:nvGrpSpPr>
        <p:grpSpPr>
          <a:xfrm>
            <a:off x="2207444" y="3847716"/>
            <a:ext cx="6768082" cy="733809"/>
            <a:chOff x="1703388" y="3847716"/>
            <a:chExt cx="6768082" cy="733809"/>
          </a:xfrm>
        </p:grpSpPr>
        <p:sp>
          <p:nvSpPr>
            <p:cNvPr id="171" name="TextBox 170"/>
            <p:cNvSpPr txBox="1">
              <a:spLocks noChangeArrowheads="1"/>
            </p:cNvSpPr>
            <p:nvPr/>
          </p:nvSpPr>
          <p:spPr bwMode="auto">
            <a:xfrm>
              <a:off x="2638822" y="4062016"/>
              <a:ext cx="5760912" cy="519112"/>
            </a:xfrm>
            <a:prstGeom prst="rect">
              <a:avLst/>
            </a:prstGeom>
            <a:noFill/>
            <a:ln w="9525">
              <a:noFill/>
              <a:miter lim="800000"/>
              <a:headEnd/>
              <a:tailEnd/>
            </a:ln>
          </p:spPr>
          <p:txBody>
            <a:bodyPr wrap="square">
              <a:spAutoFit/>
            </a:bodyPr>
            <a:lstStyle/>
            <a:p>
              <a:pPr algn="ctr"/>
              <a:r>
                <a:rPr lang="zh-CN" altLang="en-US" sz="2800" b="1" dirty="0" smtClean="0">
                  <a:solidFill>
                    <a:schemeClr val="tx2"/>
                  </a:solidFill>
                  <a:latin typeface="华文隶书"/>
                  <a:ea typeface="华文隶书"/>
                  <a:cs typeface="华文隶书"/>
                </a:rPr>
                <a:t>授课对象：中职建筑</a:t>
              </a:r>
              <a:r>
                <a:rPr lang="zh-CN" altLang="en-US" sz="2800" b="1" dirty="0">
                  <a:solidFill>
                    <a:schemeClr val="tx2"/>
                  </a:solidFill>
                  <a:latin typeface="华文隶书"/>
                  <a:ea typeface="华文隶书"/>
                  <a:cs typeface="华文隶书"/>
                </a:rPr>
                <a:t>装饰</a:t>
              </a:r>
              <a:r>
                <a:rPr lang="zh-CN" altLang="en-US" sz="2800" b="1" dirty="0" smtClean="0">
                  <a:solidFill>
                    <a:schemeClr val="tx2"/>
                  </a:solidFill>
                  <a:latin typeface="华文隶书"/>
                  <a:ea typeface="华文隶书"/>
                  <a:cs typeface="华文隶书"/>
                </a:rPr>
                <a:t>专业学生</a:t>
              </a:r>
              <a:endParaRPr lang="zh-CN" altLang="en-US" sz="2800" b="1" dirty="0">
                <a:solidFill>
                  <a:schemeClr val="tx2"/>
                </a:solidFill>
                <a:latin typeface="华文隶书"/>
                <a:ea typeface="华文隶书"/>
                <a:cs typeface="华文隶书"/>
              </a:endParaRPr>
            </a:p>
          </p:txBody>
        </p:sp>
        <p:sp>
          <p:nvSpPr>
            <p:cNvPr id="49" name="矩形 7"/>
            <p:cNvSpPr/>
            <p:nvPr/>
          </p:nvSpPr>
          <p:spPr bwMode="auto">
            <a:xfrm>
              <a:off x="2278545" y="4462781"/>
              <a:ext cx="6192925" cy="45719"/>
            </a:xfrm>
            <a:prstGeom prst="rect">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anose="020B0503020204020204" pitchFamily="34" charset="-122"/>
                <a:ea typeface="微软雅黑" panose="020B0503020204020204" pitchFamily="34" charset="-122"/>
              </a:endParaRPr>
            </a:p>
          </p:txBody>
        </p:sp>
        <p:grpSp>
          <p:nvGrpSpPr>
            <p:cNvPr id="21547" name="组合 12"/>
            <p:cNvGrpSpPr>
              <a:grpSpLocks/>
            </p:cNvGrpSpPr>
            <p:nvPr/>
          </p:nvGrpSpPr>
          <p:grpSpPr bwMode="auto">
            <a:xfrm>
              <a:off x="1703388" y="3847716"/>
              <a:ext cx="902637" cy="733809"/>
              <a:chOff x="1702718" y="3847357"/>
              <a:chExt cx="902765" cy="733771"/>
            </a:xfrm>
          </p:grpSpPr>
          <p:sp>
            <p:nvSpPr>
              <p:cNvPr id="151" name="六边形 150"/>
              <p:cNvSpPr/>
              <p:nvPr/>
            </p:nvSpPr>
            <p:spPr>
              <a:xfrm>
                <a:off x="1702718" y="3847357"/>
                <a:ext cx="902765" cy="733771"/>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Impact" panose="020B0806030902050204" pitchFamily="34" charset="0"/>
                </a:endParaRPr>
              </a:p>
            </p:txBody>
          </p:sp>
          <p:sp>
            <p:nvSpPr>
              <p:cNvPr id="21551" name="Freeform 21"/>
              <p:cNvSpPr>
                <a:spLocks noEditPoints="1"/>
              </p:cNvSpPr>
              <p:nvPr/>
            </p:nvSpPr>
            <p:spPr bwMode="auto">
              <a:xfrm>
                <a:off x="1911560" y="3963103"/>
                <a:ext cx="485080" cy="502279"/>
              </a:xfrm>
              <a:custGeom>
                <a:avLst/>
                <a:gdLst>
                  <a:gd name="T0" fmla="*/ 1568684149 w 60"/>
                  <a:gd name="T1" fmla="*/ 459415172 h 62"/>
                  <a:gd name="T2" fmla="*/ 2147483647 w 60"/>
                  <a:gd name="T3" fmla="*/ 459415172 h 62"/>
                  <a:gd name="T4" fmla="*/ 2147483647 w 60"/>
                  <a:gd name="T5" fmla="*/ 459415172 h 62"/>
                  <a:gd name="T6" fmla="*/ 2147483647 w 60"/>
                  <a:gd name="T7" fmla="*/ 1181352322 h 62"/>
                  <a:gd name="T8" fmla="*/ 2147483647 w 60"/>
                  <a:gd name="T9" fmla="*/ 459415172 h 62"/>
                  <a:gd name="T10" fmla="*/ 1307234180 w 60"/>
                  <a:gd name="T11" fmla="*/ 2147483647 h 62"/>
                  <a:gd name="T12" fmla="*/ 1372598694 w 60"/>
                  <a:gd name="T13" fmla="*/ 2147483647 h 62"/>
                  <a:gd name="T14" fmla="*/ 980427530 w 60"/>
                  <a:gd name="T15" fmla="*/ 2147483647 h 62"/>
                  <a:gd name="T16" fmla="*/ 784342075 w 60"/>
                  <a:gd name="T17" fmla="*/ 2147483647 h 62"/>
                  <a:gd name="T18" fmla="*/ 457535551 w 60"/>
                  <a:gd name="T19" fmla="*/ 2147483647 h 62"/>
                  <a:gd name="T20" fmla="*/ 130720974 w 60"/>
                  <a:gd name="T21" fmla="*/ 2147483647 h 62"/>
                  <a:gd name="T22" fmla="*/ 457535551 w 60"/>
                  <a:gd name="T23" fmla="*/ 1246980728 h 62"/>
                  <a:gd name="T24" fmla="*/ 915063017 w 60"/>
                  <a:gd name="T25" fmla="*/ 1575138961 h 62"/>
                  <a:gd name="T26" fmla="*/ 1372598694 w 60"/>
                  <a:gd name="T27" fmla="*/ 1246980728 h 62"/>
                  <a:gd name="T28" fmla="*/ 1895490547 w 60"/>
                  <a:gd name="T29" fmla="*/ 1050087156 h 62"/>
                  <a:gd name="T30" fmla="*/ 1960855060 w 60"/>
                  <a:gd name="T31" fmla="*/ 1246980728 h 62"/>
                  <a:gd name="T32" fmla="*/ 1960855060 w 60"/>
                  <a:gd name="T33" fmla="*/ 2100182413 h 62"/>
                  <a:gd name="T34" fmla="*/ 2026219573 w 60"/>
                  <a:gd name="T35" fmla="*/ 2100182413 h 62"/>
                  <a:gd name="T36" fmla="*/ 2026219573 w 60"/>
                  <a:gd name="T37" fmla="*/ 2100182413 h 62"/>
                  <a:gd name="T38" fmla="*/ 2091576002 w 60"/>
                  <a:gd name="T39" fmla="*/ 1246980728 h 62"/>
                  <a:gd name="T40" fmla="*/ 2091576002 w 60"/>
                  <a:gd name="T41" fmla="*/ 1050087156 h 62"/>
                  <a:gd name="T42" fmla="*/ 2147483647 w 60"/>
                  <a:gd name="T43" fmla="*/ 1246980728 h 62"/>
                  <a:gd name="T44" fmla="*/ 2147483647 w 60"/>
                  <a:gd name="T45" fmla="*/ 1575138961 h 62"/>
                  <a:gd name="T46" fmla="*/ 2147483647 w 60"/>
                  <a:gd name="T47" fmla="*/ 1246980728 h 62"/>
                  <a:gd name="T48" fmla="*/ 2147483647 w 60"/>
                  <a:gd name="T49" fmla="*/ 2147483647 h 62"/>
                  <a:gd name="T50" fmla="*/ 2147483647 w 60"/>
                  <a:gd name="T51" fmla="*/ 2147483647 h 62"/>
                  <a:gd name="T52" fmla="*/ 2147483647 w 60"/>
                  <a:gd name="T53" fmla="*/ 2147483647 h 62"/>
                  <a:gd name="T54" fmla="*/ 2147483647 w 60"/>
                  <a:gd name="T55" fmla="*/ 2147483647 h 62"/>
                  <a:gd name="T56" fmla="*/ 2147483647 w 60"/>
                  <a:gd name="T57" fmla="*/ 2147483647 h 62"/>
                  <a:gd name="T58" fmla="*/ 2147483647 w 60"/>
                  <a:gd name="T59" fmla="*/ 2147483647 h 62"/>
                  <a:gd name="T60" fmla="*/ 2147483647 w 60"/>
                  <a:gd name="T61" fmla="*/ 2147483647 h 62"/>
                  <a:gd name="T62" fmla="*/ 2147483647 w 60"/>
                  <a:gd name="T63" fmla="*/ 2147483647 h 62"/>
                  <a:gd name="T64" fmla="*/ 1895490547 w 60"/>
                  <a:gd name="T65" fmla="*/ 2147483647 h 62"/>
                  <a:gd name="T66" fmla="*/ 1437963207 w 60"/>
                  <a:gd name="T67" fmla="*/ 2147483647 h 62"/>
                  <a:gd name="T68" fmla="*/ 1307234180 w 60"/>
                  <a:gd name="T69" fmla="*/ 2147483647 h 62"/>
                  <a:gd name="T70" fmla="*/ 588256619 w 60"/>
                  <a:gd name="T71" fmla="*/ 853201937 h 62"/>
                  <a:gd name="T72" fmla="*/ 1307234180 w 60"/>
                  <a:gd name="T73" fmla="*/ 853201937 h 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62"/>
                  <a:gd name="T113" fmla="*/ 60 w 60"/>
                  <a:gd name="T114" fmla="*/ 62 h 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w="9525">
                <a:noFill/>
                <a:round/>
                <a:headEnd/>
                <a:tailEnd/>
              </a:ln>
            </p:spPr>
            <p:txBody>
              <a:bodyPr lIns="121867" tIns="60934" rIns="121867" bIns="60934"/>
              <a:lstStyle/>
              <a:p>
                <a:endParaRPr lang="zh-CN" altLang="en-US"/>
              </a:p>
            </p:txBody>
          </p:sp>
        </p:grpSp>
      </p:grpSp>
      <p:sp>
        <p:nvSpPr>
          <p:cNvPr id="46" name="矩形 45"/>
          <p:cNvSpPr/>
          <p:nvPr/>
        </p:nvSpPr>
        <p:spPr>
          <a:xfrm>
            <a:off x="11119974" y="6309320"/>
            <a:ext cx="391454" cy="523220"/>
          </a:xfrm>
          <a:prstGeom prst="rect">
            <a:avLst/>
          </a:prstGeom>
        </p:spPr>
        <p:txBody>
          <a:bodyPr wrap="none">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rPr>
              <a:t>3</a:t>
            </a:r>
            <a:endParaRPr lang="zh-CN" altLang="en-US" sz="2800" b="1" spc="50" dirty="0">
              <a:ln w="13500">
                <a:solidFill>
                  <a:schemeClr val="accent1">
                    <a:shade val="2500"/>
                    <a:alpha val="6500"/>
                  </a:schemeClr>
                </a:solidFill>
                <a:prstDash val="solid"/>
              </a:ln>
              <a:solidFill>
                <a:schemeClr val="bg1">
                  <a:alpha val="95000"/>
                </a:schemeClr>
              </a:solidFill>
            </a:endParaRPr>
          </a:p>
        </p:txBody>
      </p:sp>
      <p:grpSp>
        <p:nvGrpSpPr>
          <p:cNvPr id="12" name="组合 11"/>
          <p:cNvGrpSpPr/>
          <p:nvPr/>
        </p:nvGrpSpPr>
        <p:grpSpPr>
          <a:xfrm>
            <a:off x="2206774" y="4783423"/>
            <a:ext cx="6768752" cy="733809"/>
            <a:chOff x="1702718" y="4783423"/>
            <a:chExt cx="6768752" cy="733809"/>
          </a:xfrm>
        </p:grpSpPr>
        <p:grpSp>
          <p:nvGrpSpPr>
            <p:cNvPr id="11" name="组合 10"/>
            <p:cNvGrpSpPr/>
            <p:nvPr/>
          </p:nvGrpSpPr>
          <p:grpSpPr>
            <a:xfrm>
              <a:off x="1702718" y="4783423"/>
              <a:ext cx="6768752" cy="733809"/>
              <a:chOff x="1702718" y="4783423"/>
              <a:chExt cx="6768752" cy="733809"/>
            </a:xfrm>
          </p:grpSpPr>
          <p:sp>
            <p:nvSpPr>
              <p:cNvPr id="50" name="TextBox 49"/>
              <p:cNvSpPr txBox="1">
                <a:spLocks noChangeArrowheads="1"/>
              </p:cNvSpPr>
              <p:nvPr/>
            </p:nvSpPr>
            <p:spPr bwMode="auto">
              <a:xfrm>
                <a:off x="2422798" y="4997723"/>
                <a:ext cx="4176464" cy="519112"/>
              </a:xfrm>
              <a:prstGeom prst="rect">
                <a:avLst/>
              </a:prstGeom>
              <a:noFill/>
              <a:ln w="9525">
                <a:noFill/>
                <a:miter lim="800000"/>
                <a:headEnd/>
                <a:tailEnd/>
              </a:ln>
            </p:spPr>
            <p:txBody>
              <a:bodyPr wrap="square">
                <a:spAutoFit/>
              </a:bodyPr>
              <a:lstStyle/>
              <a:p>
                <a:pPr algn="ctr"/>
                <a:r>
                  <a:rPr lang="zh-CN" altLang="en-US" sz="2800" b="1" dirty="0" smtClean="0">
                    <a:solidFill>
                      <a:schemeClr val="tx2"/>
                    </a:solidFill>
                    <a:latin typeface="华文隶书"/>
                    <a:ea typeface="华文隶书"/>
                    <a:cs typeface="华文隶书"/>
                  </a:rPr>
                  <a:t>授课时间：第四学期</a:t>
                </a:r>
                <a:endParaRPr lang="zh-CN" altLang="en-US" sz="2800" b="1" dirty="0">
                  <a:solidFill>
                    <a:schemeClr val="tx2"/>
                  </a:solidFill>
                  <a:latin typeface="华文隶书"/>
                  <a:ea typeface="华文隶书"/>
                  <a:cs typeface="华文隶书"/>
                </a:endParaRPr>
              </a:p>
            </p:txBody>
          </p:sp>
          <p:sp>
            <p:nvSpPr>
              <p:cNvPr id="55" name="矩形 7"/>
              <p:cNvSpPr/>
              <p:nvPr/>
            </p:nvSpPr>
            <p:spPr bwMode="auto">
              <a:xfrm>
                <a:off x="2277875" y="5398488"/>
                <a:ext cx="6193595" cy="45719"/>
              </a:xfrm>
              <a:prstGeom prst="rect">
                <a:avLst/>
              </a:prstGeom>
              <a:solidFill>
                <a:schemeClr val="tx2"/>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anose="020B0503020204020204" pitchFamily="34" charset="-122"/>
                  <a:ea typeface="微软雅黑" panose="020B0503020204020204" pitchFamily="34" charset="-122"/>
                </a:endParaRPr>
              </a:p>
            </p:txBody>
          </p:sp>
          <p:sp>
            <p:nvSpPr>
              <p:cNvPr id="53" name="六边形 52"/>
              <p:cNvSpPr/>
              <p:nvPr/>
            </p:nvSpPr>
            <p:spPr bwMode="auto">
              <a:xfrm>
                <a:off x="1702718" y="4783423"/>
                <a:ext cx="902637" cy="733809"/>
              </a:xfrm>
              <a:prstGeom prst="hexagon">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Impact" panose="020B0806030902050204" pitchFamily="34" charset="0"/>
                </a:endParaRPr>
              </a:p>
            </p:txBody>
          </p:sp>
        </p:grpSp>
        <p:sp>
          <p:nvSpPr>
            <p:cNvPr id="56" name="KSO_Shape"/>
            <p:cNvSpPr>
              <a:spLocks/>
            </p:cNvSpPr>
            <p:nvPr/>
          </p:nvSpPr>
          <p:spPr bwMode="auto">
            <a:xfrm>
              <a:off x="1869556" y="4917726"/>
              <a:ext cx="568961" cy="465202"/>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a:solidFill>
                  <a:srgbClr val="1C666E"/>
                </a:solidFill>
                <a:latin typeface="+mn-lt"/>
                <a:ea typeface="宋体" panose="02010600030101010101" pitchFamily="2" charset="-122"/>
              </a:endParaRPr>
            </a:p>
          </p:txBody>
        </p:sp>
      </p:grpSp>
      <p:grpSp>
        <p:nvGrpSpPr>
          <p:cNvPr id="16" name="组合 15"/>
          <p:cNvGrpSpPr/>
          <p:nvPr/>
        </p:nvGrpSpPr>
        <p:grpSpPr>
          <a:xfrm>
            <a:off x="2207444" y="2964136"/>
            <a:ext cx="9618634" cy="3598638"/>
            <a:chOff x="2207444" y="2964136"/>
            <a:chExt cx="9618634" cy="3598638"/>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03518" y="3068960"/>
              <a:ext cx="2922560" cy="349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组合 8"/>
            <p:cNvGrpSpPr/>
            <p:nvPr/>
          </p:nvGrpSpPr>
          <p:grpSpPr>
            <a:xfrm>
              <a:off x="2207444" y="2964136"/>
              <a:ext cx="6768082" cy="733809"/>
              <a:chOff x="1703388" y="2964136"/>
              <a:chExt cx="6768082" cy="733809"/>
            </a:xfrm>
          </p:grpSpPr>
          <p:sp>
            <p:nvSpPr>
              <p:cNvPr id="48" name="矩形 7"/>
              <p:cNvSpPr/>
              <p:nvPr/>
            </p:nvSpPr>
            <p:spPr bwMode="auto">
              <a:xfrm>
                <a:off x="2278545" y="3573015"/>
                <a:ext cx="6192925" cy="45719"/>
              </a:xfrm>
              <a:prstGeom prst="rect">
                <a:avLst/>
              </a:prstGeom>
              <a:solidFill>
                <a:schemeClr val="accent6">
                  <a:lumMod val="75000"/>
                </a:schemeClr>
              </a:solidFill>
              <a:ln>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a:latin typeface="微软雅黑" panose="020B0503020204020204" pitchFamily="34" charset="-122"/>
                  <a:ea typeface="微软雅黑" panose="020B0503020204020204" pitchFamily="34" charset="-122"/>
                </a:endParaRPr>
              </a:p>
            </p:txBody>
          </p:sp>
          <p:sp>
            <p:nvSpPr>
              <p:cNvPr id="170" name="TextBox 169"/>
              <p:cNvSpPr txBox="1">
                <a:spLocks noChangeArrowheads="1"/>
              </p:cNvSpPr>
              <p:nvPr/>
            </p:nvSpPr>
            <p:spPr bwMode="auto">
              <a:xfrm>
                <a:off x="2278782" y="3121804"/>
                <a:ext cx="4824536" cy="523220"/>
              </a:xfrm>
              <a:prstGeom prst="rect">
                <a:avLst/>
              </a:prstGeom>
              <a:noFill/>
              <a:ln w="9525">
                <a:noFill/>
                <a:miter lim="800000"/>
                <a:headEnd/>
                <a:tailEnd/>
              </a:ln>
            </p:spPr>
            <p:txBody>
              <a:bodyPr wrap="square">
                <a:spAutoFit/>
              </a:bodyPr>
              <a:lstStyle/>
              <a:p>
                <a:pPr algn="ctr"/>
                <a:r>
                  <a:rPr lang="zh-CN" altLang="en-US" sz="2800" b="1" dirty="0" smtClean="0">
                    <a:solidFill>
                      <a:schemeClr val="accent6">
                        <a:lumMod val="75000"/>
                      </a:schemeClr>
                    </a:solidFill>
                    <a:latin typeface="华文隶书"/>
                    <a:ea typeface="华文隶书"/>
                    <a:cs typeface="华文隶书"/>
                  </a:rPr>
                  <a:t>课程</a:t>
                </a:r>
                <a:r>
                  <a:rPr lang="zh-CN" altLang="en-US" sz="2800" b="1" dirty="0">
                    <a:solidFill>
                      <a:schemeClr val="accent6">
                        <a:lumMod val="75000"/>
                      </a:schemeClr>
                    </a:solidFill>
                    <a:latin typeface="华文隶书"/>
                    <a:ea typeface="华文隶书"/>
                    <a:cs typeface="华文隶书"/>
                  </a:rPr>
                  <a:t>类型</a:t>
                </a:r>
                <a:r>
                  <a:rPr lang="zh-CN" altLang="en-US" sz="2800" b="1" dirty="0" smtClean="0">
                    <a:solidFill>
                      <a:schemeClr val="accent6">
                        <a:lumMod val="75000"/>
                      </a:schemeClr>
                    </a:solidFill>
                    <a:latin typeface="华文隶书"/>
                    <a:ea typeface="华文隶书"/>
                    <a:cs typeface="华文隶书"/>
                  </a:rPr>
                  <a:t>：专业方向课</a:t>
                </a:r>
                <a:endParaRPr lang="zh-CN" altLang="en-US" sz="2800" b="1" dirty="0">
                  <a:solidFill>
                    <a:schemeClr val="accent6">
                      <a:lumMod val="75000"/>
                    </a:schemeClr>
                  </a:solidFill>
                  <a:latin typeface="华文隶书"/>
                  <a:ea typeface="华文隶书"/>
                  <a:cs typeface="华文隶书"/>
                </a:endParaRPr>
              </a:p>
            </p:txBody>
          </p:sp>
          <p:grpSp>
            <p:nvGrpSpPr>
              <p:cNvPr id="21544" name="组合 10"/>
              <p:cNvGrpSpPr>
                <a:grpSpLocks/>
              </p:cNvGrpSpPr>
              <p:nvPr/>
            </p:nvGrpSpPr>
            <p:grpSpPr bwMode="auto">
              <a:xfrm>
                <a:off x="1703388" y="2964136"/>
                <a:ext cx="902637" cy="733809"/>
                <a:chOff x="1702718" y="2924944"/>
                <a:chExt cx="902765" cy="733771"/>
              </a:xfrm>
            </p:grpSpPr>
            <p:sp>
              <p:nvSpPr>
                <p:cNvPr id="135" name="六边形 134"/>
                <p:cNvSpPr/>
                <p:nvPr/>
              </p:nvSpPr>
              <p:spPr>
                <a:xfrm>
                  <a:off x="1702718" y="2924944"/>
                  <a:ext cx="902765" cy="733771"/>
                </a:xfrm>
                <a:prstGeom prst="hexagon">
                  <a:avLst/>
                </a:prstGeom>
                <a:solidFill>
                  <a:schemeClr val="accent6">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Impact" panose="020B0806030902050204" pitchFamily="34" charset="0"/>
                  </a:endParaRPr>
                </a:p>
              </p:txBody>
            </p:sp>
            <p:sp>
              <p:nvSpPr>
                <p:cNvPr id="21563" name="KSO_Shape"/>
                <p:cNvSpPr>
                  <a:spLocks/>
                </p:cNvSpPr>
                <p:nvPr/>
              </p:nvSpPr>
              <p:spPr bwMode="auto">
                <a:xfrm flipH="1">
                  <a:off x="1943505" y="3081236"/>
                  <a:ext cx="421191" cy="421187"/>
                </a:xfrm>
                <a:custGeom>
                  <a:avLst/>
                  <a:gdLst>
                    <a:gd name="T0" fmla="*/ 2147483647 w 3927"/>
                    <a:gd name="T1" fmla="*/ 2147483647 h 3928"/>
                    <a:gd name="T2" fmla="*/ 2147483647 w 3927"/>
                    <a:gd name="T3" fmla="*/ 2147483647 h 3928"/>
                    <a:gd name="T4" fmla="*/ 2147483647 w 3927"/>
                    <a:gd name="T5" fmla="*/ 1322752027 h 3928"/>
                    <a:gd name="T6" fmla="*/ 2147483647 w 3927"/>
                    <a:gd name="T7" fmla="*/ 368888843 h 3928"/>
                    <a:gd name="T8" fmla="*/ 2147483647 w 3927"/>
                    <a:gd name="T9" fmla="*/ 332004538 h 3928"/>
                    <a:gd name="T10" fmla="*/ 2147483647 w 3927"/>
                    <a:gd name="T11" fmla="*/ 2147483647 h 3928"/>
                    <a:gd name="T12" fmla="*/ 2147483647 w 3927"/>
                    <a:gd name="T13" fmla="*/ 2147483647 h 3928"/>
                    <a:gd name="T14" fmla="*/ 2147483647 w 3927"/>
                    <a:gd name="T15" fmla="*/ 2147483647 h 3928"/>
                    <a:gd name="T16" fmla="*/ 2147483647 w 3927"/>
                    <a:gd name="T17" fmla="*/ 2147483647 h 3928"/>
                    <a:gd name="T18" fmla="*/ 2147483647 w 3927"/>
                    <a:gd name="T19" fmla="*/ 1802317056 h 3928"/>
                    <a:gd name="T20" fmla="*/ 2147483647 w 3927"/>
                    <a:gd name="T21" fmla="*/ 2147483647 h 3928"/>
                    <a:gd name="T22" fmla="*/ 2147483647 w 3927"/>
                    <a:gd name="T23" fmla="*/ 2147483647 h 3928"/>
                    <a:gd name="T24" fmla="*/ 2147483647 w 3927"/>
                    <a:gd name="T25" fmla="*/ 2147483647 h 3928"/>
                    <a:gd name="T26" fmla="*/ 2147483647 w 3927"/>
                    <a:gd name="T27" fmla="*/ 2147483647 h 3928"/>
                    <a:gd name="T28" fmla="*/ 2147483647 w 3927"/>
                    <a:gd name="T29" fmla="*/ 2147483647 h 3928"/>
                    <a:gd name="T30" fmla="*/ 2147483647 w 3927"/>
                    <a:gd name="T31" fmla="*/ 2147483647 h 3928"/>
                    <a:gd name="T32" fmla="*/ 2147483647 w 3927"/>
                    <a:gd name="T33" fmla="*/ 2147483647 h 3928"/>
                    <a:gd name="T34" fmla="*/ 2066530923 w 3927"/>
                    <a:gd name="T35" fmla="*/ 2147483647 h 3928"/>
                    <a:gd name="T36" fmla="*/ 2066530923 w 3927"/>
                    <a:gd name="T37" fmla="*/ 2147483647 h 3928"/>
                    <a:gd name="T38" fmla="*/ 2147483647 w 3927"/>
                    <a:gd name="T39" fmla="*/ 2147483647 h 3928"/>
                    <a:gd name="T40" fmla="*/ 2147483647 w 3927"/>
                    <a:gd name="T41" fmla="*/ 2147483647 h 3928"/>
                    <a:gd name="T42" fmla="*/ 2147483647 w 3927"/>
                    <a:gd name="T43" fmla="*/ 2147483647 h 3928"/>
                    <a:gd name="T44" fmla="*/ 2147483647 w 3927"/>
                    <a:gd name="T45" fmla="*/ 2147483647 h 3928"/>
                    <a:gd name="T46" fmla="*/ 2147483647 w 3927"/>
                    <a:gd name="T47" fmla="*/ 2147483647 h 3928"/>
                    <a:gd name="T48" fmla="*/ 2147483647 w 3927"/>
                    <a:gd name="T49" fmla="*/ 2147483647 h 3928"/>
                    <a:gd name="T50" fmla="*/ 2147483647 w 3927"/>
                    <a:gd name="T51" fmla="*/ 2147483647 h 3928"/>
                    <a:gd name="T52" fmla="*/ 2147483647 w 3927"/>
                    <a:gd name="T53" fmla="*/ 2147483647 h 3928"/>
                    <a:gd name="T54" fmla="*/ 0 w 3927"/>
                    <a:gd name="T55" fmla="*/ 2147483647 h 3928"/>
                    <a:gd name="T56" fmla="*/ 0 w 3927"/>
                    <a:gd name="T57" fmla="*/ 2147483647 h 3928"/>
                    <a:gd name="T58" fmla="*/ 2147483647 w 3927"/>
                    <a:gd name="T59" fmla="*/ 542801180 h 3928"/>
                    <a:gd name="T60" fmla="*/ 2147483647 w 3927"/>
                    <a:gd name="T61" fmla="*/ 542801180 h 3928"/>
                    <a:gd name="T62" fmla="*/ 2147483647 w 3927"/>
                    <a:gd name="T63" fmla="*/ 2147483647 h 3928"/>
                    <a:gd name="T64" fmla="*/ 2147483647 w 3927"/>
                    <a:gd name="T65" fmla="*/ 2147483647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27"/>
                    <a:gd name="T100" fmla="*/ 0 h 3928"/>
                    <a:gd name="T101" fmla="*/ 3927 w 3927"/>
                    <a:gd name="T102" fmla="*/ 3928 h 39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chemeClr val="bg1"/>
                </a:solidFill>
                <a:ln w="9525">
                  <a:noFill/>
                  <a:round/>
                  <a:headEnd/>
                  <a:tailEnd/>
                </a:ln>
              </p:spPr>
              <p:txBody>
                <a:bodyPr anchor="ctr" anchorCtr="1"/>
                <a:lstStyle/>
                <a:p>
                  <a:endParaRPr lang="zh-CN" altLang="en-US"/>
                </a:p>
              </p:txBody>
            </p:sp>
          </p:grpSp>
        </p:grpSp>
      </p:grpSp>
      <p:sp>
        <p:nvSpPr>
          <p:cNvPr id="150" name="矩形 149"/>
          <p:cNvSpPr/>
          <p:nvPr/>
        </p:nvSpPr>
        <p:spPr>
          <a:xfrm>
            <a:off x="-96838" y="6178550"/>
            <a:ext cx="15049501" cy="7064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9" name="矩形 58"/>
          <p:cNvSpPr/>
          <p:nvPr/>
        </p:nvSpPr>
        <p:spPr>
          <a:xfrm>
            <a:off x="5807174" y="6309320"/>
            <a:ext cx="539750"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3</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spTree>
    <p:extLst>
      <p:ext uri="{BB962C8B-B14F-4D97-AF65-F5344CB8AC3E}">
        <p14:creationId xmlns:p14="http://schemas.microsoft.com/office/powerpoint/2010/main" val="11704629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 name="图片 95"/>
          <p:cNvPicPr>
            <a:picLocks noChangeAspect="1"/>
          </p:cNvPicPr>
          <p:nvPr/>
        </p:nvPicPr>
        <p:blipFill>
          <a:blip r:embed="rId3" cstate="print">
            <a:extLst/>
          </a:blip>
          <a:stretch>
            <a:fillRect/>
          </a:stretch>
        </p:blipFill>
        <p:spPr>
          <a:xfrm>
            <a:off x="6879356" y="3456434"/>
            <a:ext cx="5305731"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0" y="2474913"/>
            <a:ext cx="5446713" cy="37623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pSp>
        <p:nvGrpSpPr>
          <p:cNvPr id="23555" name="组合 3"/>
          <p:cNvGrpSpPr>
            <a:grpSpLocks/>
          </p:cNvGrpSpPr>
          <p:nvPr/>
        </p:nvGrpSpPr>
        <p:grpSpPr bwMode="auto">
          <a:xfrm>
            <a:off x="993775" y="765175"/>
            <a:ext cx="9421813" cy="3940175"/>
            <a:chOff x="993379" y="764704"/>
            <a:chExt cx="9422307" cy="3941395"/>
          </a:xfrm>
        </p:grpSpPr>
        <p:pic>
          <p:nvPicPr>
            <p:cNvPr id="23593" name="图片 14"/>
            <p:cNvPicPr>
              <a:picLocks noChangeAspect="1"/>
            </p:cNvPicPr>
            <p:nvPr/>
          </p:nvPicPr>
          <p:blipFill>
            <a:blip r:embed="rId4"/>
            <a:srcRect/>
            <a:stretch>
              <a:fillRect/>
            </a:stretch>
          </p:blipFill>
          <p:spPr bwMode="auto">
            <a:xfrm>
              <a:off x="993379" y="764704"/>
              <a:ext cx="9422307" cy="3941395"/>
            </a:xfrm>
            <a:prstGeom prst="rect">
              <a:avLst/>
            </a:prstGeom>
            <a:noFill/>
            <a:ln w="9525">
              <a:noFill/>
              <a:miter lim="800000"/>
              <a:headEnd/>
              <a:tailEnd/>
            </a:ln>
          </p:spPr>
        </p:pic>
        <p:sp>
          <p:nvSpPr>
            <p:cNvPr id="23594" name="TextBox 2"/>
            <p:cNvSpPr txBox="1">
              <a:spLocks noChangeArrowheads="1"/>
            </p:cNvSpPr>
            <p:nvPr/>
          </p:nvSpPr>
          <p:spPr bwMode="auto">
            <a:xfrm>
              <a:off x="4439022" y="951111"/>
              <a:ext cx="2448272" cy="461665"/>
            </a:xfrm>
            <a:prstGeom prst="rect">
              <a:avLst/>
            </a:prstGeom>
            <a:solidFill>
              <a:schemeClr val="tx2"/>
            </a:solidFill>
            <a:ln w="9525">
              <a:noFill/>
              <a:miter lim="800000"/>
              <a:headEnd/>
              <a:tailEnd/>
            </a:ln>
          </p:spPr>
          <p:txBody>
            <a:bodyPr>
              <a:spAutoFit/>
            </a:bodyPr>
            <a:lstStyle/>
            <a:p>
              <a:r>
                <a:rPr lang="zh-CN" altLang="en-US" sz="2400" b="0">
                  <a:solidFill>
                    <a:schemeClr val="bg1"/>
                  </a:solidFill>
                  <a:latin typeface="华文隶书"/>
                  <a:ea typeface="华文隶书"/>
                  <a:cs typeface="华文隶书"/>
                </a:rPr>
                <a:t> 课程体系架构图</a:t>
              </a:r>
            </a:p>
          </p:txBody>
        </p:sp>
      </p:grpSp>
      <p:sp>
        <p:nvSpPr>
          <p:cNvPr id="150" name="矩形 149"/>
          <p:cNvSpPr/>
          <p:nvPr/>
        </p:nvSpPr>
        <p:spPr>
          <a:xfrm>
            <a:off x="-96838" y="6178550"/>
            <a:ext cx="15049501" cy="7064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pSp>
        <p:nvGrpSpPr>
          <p:cNvPr id="31" name="组合 30"/>
          <p:cNvGrpSpPr>
            <a:grpSpLocks/>
          </p:cNvGrpSpPr>
          <p:nvPr/>
        </p:nvGrpSpPr>
        <p:grpSpPr bwMode="auto">
          <a:xfrm>
            <a:off x="2171700" y="2852738"/>
            <a:ext cx="9180513" cy="2693987"/>
            <a:chOff x="1867527" y="2852935"/>
            <a:chExt cx="8760788" cy="2693914"/>
          </a:xfrm>
        </p:grpSpPr>
        <p:sp>
          <p:nvSpPr>
            <p:cNvPr id="26" name="手杖形箭头 25"/>
            <p:cNvSpPr/>
            <p:nvPr/>
          </p:nvSpPr>
          <p:spPr>
            <a:xfrm rot="5400000" flipH="1">
              <a:off x="4923982" y="-203520"/>
              <a:ext cx="2647878" cy="8760788"/>
            </a:xfrm>
            <a:prstGeom prst="uturnArrow">
              <a:avLst>
                <a:gd name="adj1" fmla="val 13524"/>
                <a:gd name="adj2" fmla="val 25000"/>
                <a:gd name="adj3" fmla="val 15423"/>
                <a:gd name="adj4" fmla="val 28954"/>
                <a:gd name="adj5" fmla="val 23401"/>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solidFill>
                  <a:schemeClr val="tx1"/>
                </a:solidFill>
                <a:latin typeface="微软雅黑" panose="020B0503020204020204" pitchFamily="34" charset="-122"/>
                <a:ea typeface="微软雅黑" panose="020B0503020204020204" pitchFamily="34" charset="-122"/>
              </a:endParaRPr>
            </a:p>
          </p:txBody>
        </p:sp>
        <p:sp>
          <p:nvSpPr>
            <p:cNvPr id="23592" name="TextBox 29"/>
            <p:cNvSpPr txBox="1">
              <a:spLocks noChangeArrowheads="1"/>
            </p:cNvSpPr>
            <p:nvPr/>
          </p:nvSpPr>
          <p:spPr bwMode="auto">
            <a:xfrm>
              <a:off x="5842040" y="5085184"/>
              <a:ext cx="2037556" cy="461665"/>
            </a:xfrm>
            <a:prstGeom prst="rect">
              <a:avLst/>
            </a:prstGeom>
            <a:noFill/>
            <a:ln w="9525">
              <a:noFill/>
              <a:miter lim="800000"/>
              <a:headEnd/>
              <a:tailEnd/>
            </a:ln>
          </p:spPr>
          <p:txBody>
            <a:bodyPr>
              <a:spAutoFit/>
            </a:bodyPr>
            <a:lstStyle/>
            <a:p>
              <a:r>
                <a:rPr lang="zh-CN" altLang="en-US" sz="2400" b="0">
                  <a:solidFill>
                    <a:schemeClr val="bg1"/>
                  </a:solidFill>
                  <a:latin typeface="华文隶书"/>
                  <a:ea typeface="华文隶书"/>
                  <a:cs typeface="华文隶书"/>
                </a:rPr>
                <a:t>前修课程</a:t>
              </a:r>
            </a:p>
          </p:txBody>
        </p:sp>
      </p:grpSp>
      <p:grpSp>
        <p:nvGrpSpPr>
          <p:cNvPr id="33" name="组合 32"/>
          <p:cNvGrpSpPr>
            <a:grpSpLocks/>
          </p:cNvGrpSpPr>
          <p:nvPr/>
        </p:nvGrpSpPr>
        <p:grpSpPr bwMode="auto">
          <a:xfrm>
            <a:off x="3503613" y="620713"/>
            <a:ext cx="5691187" cy="5062537"/>
            <a:chOff x="2779441" y="692695"/>
            <a:chExt cx="5692029" cy="5062823"/>
          </a:xfrm>
        </p:grpSpPr>
        <p:sp>
          <p:nvSpPr>
            <p:cNvPr id="28" name="手杖形箭头 27"/>
            <p:cNvSpPr/>
            <p:nvPr/>
          </p:nvSpPr>
          <p:spPr>
            <a:xfrm>
              <a:off x="2863590" y="692695"/>
              <a:ext cx="5607880" cy="5062823"/>
            </a:xfrm>
            <a:prstGeom prst="uturnArrow">
              <a:avLst>
                <a:gd name="adj1" fmla="val 5370"/>
                <a:gd name="adj2" fmla="val 25000"/>
                <a:gd name="adj3" fmla="val 8656"/>
                <a:gd name="adj4" fmla="val 43750"/>
                <a:gd name="adj5" fmla="val 2714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solidFill>
                  <a:schemeClr val="tx1"/>
                </a:solidFill>
                <a:latin typeface="微软雅黑" panose="020B0503020204020204" pitchFamily="34" charset="-122"/>
                <a:ea typeface="微软雅黑" panose="020B0503020204020204" pitchFamily="34" charset="-122"/>
              </a:endParaRPr>
            </a:p>
          </p:txBody>
        </p:sp>
        <p:sp>
          <p:nvSpPr>
            <p:cNvPr id="23590" name="TextBox 31"/>
            <p:cNvSpPr txBox="1">
              <a:spLocks noChangeArrowheads="1"/>
            </p:cNvSpPr>
            <p:nvPr/>
          </p:nvSpPr>
          <p:spPr bwMode="auto">
            <a:xfrm>
              <a:off x="2779441" y="1988839"/>
              <a:ext cx="492443" cy="1656184"/>
            </a:xfrm>
            <a:prstGeom prst="rect">
              <a:avLst/>
            </a:prstGeom>
            <a:noFill/>
            <a:ln w="9525">
              <a:noFill/>
              <a:miter lim="800000"/>
              <a:headEnd/>
              <a:tailEnd/>
            </a:ln>
          </p:spPr>
          <p:txBody>
            <a:bodyPr vert="eaVert">
              <a:spAutoFit/>
            </a:bodyPr>
            <a:lstStyle/>
            <a:p>
              <a:r>
                <a:rPr lang="zh-CN" altLang="en-US" sz="2000" b="0">
                  <a:solidFill>
                    <a:schemeClr val="bg1"/>
                  </a:solidFill>
                  <a:latin typeface="华文隶书"/>
                  <a:ea typeface="华文隶书"/>
                  <a:cs typeface="华文隶书"/>
                </a:rPr>
                <a:t>后续课程</a:t>
              </a:r>
            </a:p>
          </p:txBody>
        </p:sp>
      </p:grpSp>
      <p:grpSp>
        <p:nvGrpSpPr>
          <p:cNvPr id="23569" name="组合 13"/>
          <p:cNvGrpSpPr>
            <a:grpSpLocks/>
          </p:cNvGrpSpPr>
          <p:nvPr/>
        </p:nvGrpSpPr>
        <p:grpSpPr bwMode="auto">
          <a:xfrm>
            <a:off x="1562100" y="4724400"/>
            <a:ext cx="2520950" cy="1263650"/>
            <a:chOff x="4150023" y="2331318"/>
            <a:chExt cx="3673475" cy="1944687"/>
          </a:xfrm>
        </p:grpSpPr>
        <p:sp>
          <p:nvSpPr>
            <p:cNvPr id="23579" name="Freeform 13"/>
            <p:cNvSpPr>
              <a:spLocks/>
            </p:cNvSpPr>
            <p:nvPr/>
          </p:nvSpPr>
          <p:spPr bwMode="auto">
            <a:xfrm flipH="1">
              <a:off x="6819538" y="3987722"/>
              <a:ext cx="1003960" cy="288283"/>
            </a:xfrm>
            <a:custGeom>
              <a:avLst/>
              <a:gdLst>
                <a:gd name="T0" fmla="*/ 271252 w 823"/>
                <a:gd name="T1" fmla="*/ 0 h 229"/>
                <a:gd name="T2" fmla="*/ 0 w 823"/>
                <a:gd name="T3" fmla="*/ 0 h 229"/>
                <a:gd name="T4" fmla="*/ 0 w 823"/>
                <a:gd name="T5" fmla="*/ 7267 h 229"/>
                <a:gd name="T6" fmla="*/ 271252 w 823"/>
                <a:gd name="T7" fmla="*/ 7267 h 229"/>
                <a:gd name="T8" fmla="*/ 271252 w 823"/>
                <a:gd name="T9" fmla="*/ 15572 h 229"/>
                <a:gd name="T10" fmla="*/ 13131 w 823"/>
                <a:gd name="T11" fmla="*/ 15572 h 229"/>
                <a:gd name="T12" fmla="*/ 13131 w 823"/>
                <a:gd name="T13" fmla="*/ 64363 h 229"/>
                <a:gd name="T14" fmla="*/ 271252 w 823"/>
                <a:gd name="T15" fmla="*/ 64363 h 229"/>
                <a:gd name="T16" fmla="*/ 271252 w 823"/>
                <a:gd name="T17" fmla="*/ 71975 h 229"/>
                <a:gd name="T18" fmla="*/ 0 w 823"/>
                <a:gd name="T19" fmla="*/ 71975 h 229"/>
                <a:gd name="T20" fmla="*/ 0 w 823"/>
                <a:gd name="T21" fmla="*/ 79242 h 229"/>
                <a:gd name="T22" fmla="*/ 271252 w 823"/>
                <a:gd name="T23" fmla="*/ 79242 h 229"/>
                <a:gd name="T24" fmla="*/ 284383 w 823"/>
                <a:gd name="T25" fmla="*/ 79242 h 229"/>
                <a:gd name="T26" fmla="*/ 284383 w 823"/>
                <a:gd name="T27" fmla="*/ 71975 h 229"/>
                <a:gd name="T28" fmla="*/ 284383 w 823"/>
                <a:gd name="T29" fmla="*/ 64363 h 229"/>
                <a:gd name="T30" fmla="*/ 284383 w 823"/>
                <a:gd name="T31" fmla="*/ 15572 h 229"/>
                <a:gd name="T32" fmla="*/ 284383 w 823"/>
                <a:gd name="T33" fmla="*/ 7267 h 229"/>
                <a:gd name="T34" fmla="*/ 284383 w 823"/>
                <a:gd name="T35" fmla="*/ 0 h 229"/>
                <a:gd name="T36" fmla="*/ 271252 w 823"/>
                <a:gd name="T37" fmla="*/ 0 h 2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3"/>
                <a:gd name="T58" fmla="*/ 0 h 229"/>
                <a:gd name="T59" fmla="*/ 823 w 823"/>
                <a:gd name="T60" fmla="*/ 229 h 2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3" h="229">
                  <a:moveTo>
                    <a:pt x="785" y="0"/>
                  </a:moveTo>
                  <a:lnTo>
                    <a:pt x="0" y="0"/>
                  </a:lnTo>
                  <a:lnTo>
                    <a:pt x="0" y="21"/>
                  </a:lnTo>
                  <a:lnTo>
                    <a:pt x="785" y="21"/>
                  </a:lnTo>
                  <a:lnTo>
                    <a:pt x="785" y="45"/>
                  </a:lnTo>
                  <a:lnTo>
                    <a:pt x="38" y="45"/>
                  </a:lnTo>
                  <a:lnTo>
                    <a:pt x="38" y="186"/>
                  </a:lnTo>
                  <a:lnTo>
                    <a:pt x="785" y="186"/>
                  </a:lnTo>
                  <a:lnTo>
                    <a:pt x="785" y="208"/>
                  </a:lnTo>
                  <a:lnTo>
                    <a:pt x="0" y="208"/>
                  </a:lnTo>
                  <a:lnTo>
                    <a:pt x="0" y="229"/>
                  </a:lnTo>
                  <a:lnTo>
                    <a:pt x="785" y="229"/>
                  </a:lnTo>
                  <a:lnTo>
                    <a:pt x="823" y="229"/>
                  </a:lnTo>
                  <a:lnTo>
                    <a:pt x="823" y="208"/>
                  </a:lnTo>
                  <a:lnTo>
                    <a:pt x="823" y="186"/>
                  </a:lnTo>
                  <a:lnTo>
                    <a:pt x="823" y="45"/>
                  </a:lnTo>
                  <a:lnTo>
                    <a:pt x="823" y="21"/>
                  </a:lnTo>
                  <a:lnTo>
                    <a:pt x="823" y="0"/>
                  </a:lnTo>
                  <a:lnTo>
                    <a:pt x="785"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23580" name="Freeform 14"/>
            <p:cNvSpPr>
              <a:spLocks/>
            </p:cNvSpPr>
            <p:nvPr/>
          </p:nvSpPr>
          <p:spPr bwMode="auto">
            <a:xfrm flipH="1">
              <a:off x="6754767" y="3753187"/>
              <a:ext cx="1068731" cy="229649"/>
            </a:xfrm>
            <a:custGeom>
              <a:avLst/>
              <a:gdLst>
                <a:gd name="T0" fmla="*/ 288392 w 877"/>
                <a:gd name="T1" fmla="*/ 0 h 185"/>
                <a:gd name="T2" fmla="*/ 0 w 877"/>
                <a:gd name="T3" fmla="*/ 0 h 185"/>
                <a:gd name="T4" fmla="*/ 0 w 877"/>
                <a:gd name="T5" fmla="*/ 6541 h 185"/>
                <a:gd name="T6" fmla="*/ 288392 w 877"/>
                <a:gd name="T7" fmla="*/ 6541 h 185"/>
                <a:gd name="T8" fmla="*/ 288392 w 877"/>
                <a:gd name="T9" fmla="*/ 12394 h 185"/>
                <a:gd name="T10" fmla="*/ 13815 w 877"/>
                <a:gd name="T11" fmla="*/ 12394 h 185"/>
                <a:gd name="T12" fmla="*/ 13815 w 877"/>
                <a:gd name="T13" fmla="*/ 52329 h 185"/>
                <a:gd name="T14" fmla="*/ 288392 w 877"/>
                <a:gd name="T15" fmla="*/ 52329 h 185"/>
                <a:gd name="T16" fmla="*/ 288392 w 877"/>
                <a:gd name="T17" fmla="*/ 57837 h 185"/>
                <a:gd name="T18" fmla="*/ 0 w 877"/>
                <a:gd name="T19" fmla="*/ 57837 h 185"/>
                <a:gd name="T20" fmla="*/ 0 w 877"/>
                <a:gd name="T21" fmla="*/ 63690 h 185"/>
                <a:gd name="T22" fmla="*/ 288392 w 877"/>
                <a:gd name="T23" fmla="*/ 63690 h 185"/>
                <a:gd name="T24" fmla="*/ 302897 w 877"/>
                <a:gd name="T25" fmla="*/ 63690 h 185"/>
                <a:gd name="T26" fmla="*/ 302897 w 877"/>
                <a:gd name="T27" fmla="*/ 57837 h 185"/>
                <a:gd name="T28" fmla="*/ 302897 w 877"/>
                <a:gd name="T29" fmla="*/ 52329 h 185"/>
                <a:gd name="T30" fmla="*/ 302897 w 877"/>
                <a:gd name="T31" fmla="*/ 12394 h 185"/>
                <a:gd name="T32" fmla="*/ 302897 w 877"/>
                <a:gd name="T33" fmla="*/ 6541 h 185"/>
                <a:gd name="T34" fmla="*/ 302897 w 877"/>
                <a:gd name="T35" fmla="*/ 0 h 185"/>
                <a:gd name="T36" fmla="*/ 288392 w 877"/>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185"/>
                <a:gd name="T59" fmla="*/ 877 w 877"/>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185">
                  <a:moveTo>
                    <a:pt x="835" y="0"/>
                  </a:moveTo>
                  <a:lnTo>
                    <a:pt x="0" y="0"/>
                  </a:lnTo>
                  <a:lnTo>
                    <a:pt x="0" y="19"/>
                  </a:lnTo>
                  <a:lnTo>
                    <a:pt x="835" y="19"/>
                  </a:lnTo>
                  <a:lnTo>
                    <a:pt x="835" y="36"/>
                  </a:lnTo>
                  <a:lnTo>
                    <a:pt x="40" y="36"/>
                  </a:lnTo>
                  <a:lnTo>
                    <a:pt x="40" y="152"/>
                  </a:lnTo>
                  <a:lnTo>
                    <a:pt x="835" y="152"/>
                  </a:lnTo>
                  <a:lnTo>
                    <a:pt x="835" y="168"/>
                  </a:lnTo>
                  <a:lnTo>
                    <a:pt x="0" y="168"/>
                  </a:lnTo>
                  <a:lnTo>
                    <a:pt x="0" y="185"/>
                  </a:lnTo>
                  <a:lnTo>
                    <a:pt x="835" y="185"/>
                  </a:lnTo>
                  <a:lnTo>
                    <a:pt x="877" y="185"/>
                  </a:lnTo>
                  <a:lnTo>
                    <a:pt x="877" y="168"/>
                  </a:lnTo>
                  <a:lnTo>
                    <a:pt x="877" y="152"/>
                  </a:lnTo>
                  <a:lnTo>
                    <a:pt x="877" y="36"/>
                  </a:lnTo>
                  <a:lnTo>
                    <a:pt x="877" y="19"/>
                  </a:lnTo>
                  <a:lnTo>
                    <a:pt x="877" y="0"/>
                  </a:lnTo>
                  <a:lnTo>
                    <a:pt x="835"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23581" name="Freeform 15"/>
            <p:cNvSpPr>
              <a:spLocks/>
            </p:cNvSpPr>
            <p:nvPr/>
          </p:nvSpPr>
          <p:spPr bwMode="auto">
            <a:xfrm flipH="1">
              <a:off x="5540300" y="4007267"/>
              <a:ext cx="1003960" cy="244307"/>
            </a:xfrm>
            <a:custGeom>
              <a:avLst/>
              <a:gdLst>
                <a:gd name="T0" fmla="*/ 271252 w 823"/>
                <a:gd name="T1" fmla="*/ 0 h 196"/>
                <a:gd name="T2" fmla="*/ 0 w 823"/>
                <a:gd name="T3" fmla="*/ 0 h 196"/>
                <a:gd name="T4" fmla="*/ 0 w 823"/>
                <a:gd name="T5" fmla="*/ 6533 h 196"/>
                <a:gd name="T6" fmla="*/ 271252 w 823"/>
                <a:gd name="T7" fmla="*/ 6533 h 196"/>
                <a:gd name="T8" fmla="*/ 271252 w 823"/>
                <a:gd name="T9" fmla="*/ 13066 h 196"/>
                <a:gd name="T10" fmla="*/ 13131 w 823"/>
                <a:gd name="T11" fmla="*/ 13066 h 196"/>
                <a:gd name="T12" fmla="*/ 13131 w 823"/>
                <a:gd name="T13" fmla="*/ 55359 h 196"/>
                <a:gd name="T14" fmla="*/ 271252 w 823"/>
                <a:gd name="T15" fmla="*/ 55359 h 196"/>
                <a:gd name="T16" fmla="*/ 271252 w 823"/>
                <a:gd name="T17" fmla="*/ 60860 h 196"/>
                <a:gd name="T18" fmla="*/ 0 w 823"/>
                <a:gd name="T19" fmla="*/ 60860 h 196"/>
                <a:gd name="T20" fmla="*/ 0 w 823"/>
                <a:gd name="T21" fmla="*/ 67393 h 196"/>
                <a:gd name="T22" fmla="*/ 271252 w 823"/>
                <a:gd name="T23" fmla="*/ 67393 h 196"/>
                <a:gd name="T24" fmla="*/ 284383 w 823"/>
                <a:gd name="T25" fmla="*/ 67393 h 196"/>
                <a:gd name="T26" fmla="*/ 284383 w 823"/>
                <a:gd name="T27" fmla="*/ 60860 h 196"/>
                <a:gd name="T28" fmla="*/ 284383 w 823"/>
                <a:gd name="T29" fmla="*/ 55359 h 196"/>
                <a:gd name="T30" fmla="*/ 284383 w 823"/>
                <a:gd name="T31" fmla="*/ 13066 h 196"/>
                <a:gd name="T32" fmla="*/ 284383 w 823"/>
                <a:gd name="T33" fmla="*/ 6533 h 196"/>
                <a:gd name="T34" fmla="*/ 284383 w 823"/>
                <a:gd name="T35" fmla="*/ 0 h 196"/>
                <a:gd name="T36" fmla="*/ 271252 w 823"/>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3"/>
                <a:gd name="T58" fmla="*/ 0 h 196"/>
                <a:gd name="T59" fmla="*/ 823 w 823"/>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3" h="196">
                  <a:moveTo>
                    <a:pt x="785" y="0"/>
                  </a:moveTo>
                  <a:lnTo>
                    <a:pt x="0" y="0"/>
                  </a:lnTo>
                  <a:lnTo>
                    <a:pt x="0" y="19"/>
                  </a:lnTo>
                  <a:lnTo>
                    <a:pt x="785" y="19"/>
                  </a:lnTo>
                  <a:lnTo>
                    <a:pt x="785" y="38"/>
                  </a:lnTo>
                  <a:lnTo>
                    <a:pt x="38" y="38"/>
                  </a:lnTo>
                  <a:lnTo>
                    <a:pt x="38" y="161"/>
                  </a:lnTo>
                  <a:lnTo>
                    <a:pt x="785" y="161"/>
                  </a:lnTo>
                  <a:lnTo>
                    <a:pt x="785" y="177"/>
                  </a:lnTo>
                  <a:lnTo>
                    <a:pt x="0" y="177"/>
                  </a:lnTo>
                  <a:lnTo>
                    <a:pt x="0" y="196"/>
                  </a:lnTo>
                  <a:lnTo>
                    <a:pt x="785" y="196"/>
                  </a:lnTo>
                  <a:lnTo>
                    <a:pt x="823" y="196"/>
                  </a:lnTo>
                  <a:lnTo>
                    <a:pt x="823" y="177"/>
                  </a:lnTo>
                  <a:lnTo>
                    <a:pt x="823" y="161"/>
                  </a:lnTo>
                  <a:lnTo>
                    <a:pt x="823" y="38"/>
                  </a:lnTo>
                  <a:lnTo>
                    <a:pt x="823" y="19"/>
                  </a:lnTo>
                  <a:lnTo>
                    <a:pt x="823" y="0"/>
                  </a:lnTo>
                  <a:lnTo>
                    <a:pt x="785"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23582" name="Freeform 16"/>
            <p:cNvSpPr>
              <a:spLocks/>
            </p:cNvSpPr>
            <p:nvPr/>
          </p:nvSpPr>
          <p:spPr bwMode="auto">
            <a:xfrm flipH="1">
              <a:off x="5475528" y="3802049"/>
              <a:ext cx="1068731" cy="197890"/>
            </a:xfrm>
            <a:custGeom>
              <a:avLst/>
              <a:gdLst>
                <a:gd name="T0" fmla="*/ 289082 w 877"/>
                <a:gd name="T1" fmla="*/ 0 h 158"/>
                <a:gd name="T2" fmla="*/ 0 w 877"/>
                <a:gd name="T3" fmla="*/ 0 h 158"/>
                <a:gd name="T4" fmla="*/ 0 w 877"/>
                <a:gd name="T5" fmla="*/ 5475 h 158"/>
                <a:gd name="T6" fmla="*/ 289082 w 877"/>
                <a:gd name="T7" fmla="*/ 5475 h 158"/>
                <a:gd name="T8" fmla="*/ 289082 w 877"/>
                <a:gd name="T9" fmla="*/ 10265 h 158"/>
                <a:gd name="T10" fmla="*/ 13815 w 877"/>
                <a:gd name="T11" fmla="*/ 10265 h 158"/>
                <a:gd name="T12" fmla="*/ 13815 w 877"/>
                <a:gd name="T13" fmla="*/ 44482 h 158"/>
                <a:gd name="T14" fmla="*/ 289082 w 877"/>
                <a:gd name="T15" fmla="*/ 44482 h 158"/>
                <a:gd name="T16" fmla="*/ 289082 w 877"/>
                <a:gd name="T17" fmla="*/ 49272 h 158"/>
                <a:gd name="T18" fmla="*/ 0 w 877"/>
                <a:gd name="T19" fmla="*/ 49272 h 158"/>
                <a:gd name="T20" fmla="*/ 0 w 877"/>
                <a:gd name="T21" fmla="*/ 54062 h 158"/>
                <a:gd name="T22" fmla="*/ 289082 w 877"/>
                <a:gd name="T23" fmla="*/ 54062 h 158"/>
                <a:gd name="T24" fmla="*/ 302897 w 877"/>
                <a:gd name="T25" fmla="*/ 54062 h 158"/>
                <a:gd name="T26" fmla="*/ 302897 w 877"/>
                <a:gd name="T27" fmla="*/ 49272 h 158"/>
                <a:gd name="T28" fmla="*/ 302897 w 877"/>
                <a:gd name="T29" fmla="*/ 44482 h 158"/>
                <a:gd name="T30" fmla="*/ 302897 w 877"/>
                <a:gd name="T31" fmla="*/ 10265 h 158"/>
                <a:gd name="T32" fmla="*/ 302897 w 877"/>
                <a:gd name="T33" fmla="*/ 5475 h 158"/>
                <a:gd name="T34" fmla="*/ 302897 w 877"/>
                <a:gd name="T35" fmla="*/ 0 h 158"/>
                <a:gd name="T36" fmla="*/ 289082 w 877"/>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158"/>
                <a:gd name="T59" fmla="*/ 877 w 877"/>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158">
                  <a:moveTo>
                    <a:pt x="837" y="0"/>
                  </a:moveTo>
                  <a:lnTo>
                    <a:pt x="0" y="0"/>
                  </a:lnTo>
                  <a:lnTo>
                    <a:pt x="0" y="16"/>
                  </a:lnTo>
                  <a:lnTo>
                    <a:pt x="837" y="16"/>
                  </a:lnTo>
                  <a:lnTo>
                    <a:pt x="837" y="30"/>
                  </a:lnTo>
                  <a:lnTo>
                    <a:pt x="40" y="30"/>
                  </a:lnTo>
                  <a:lnTo>
                    <a:pt x="40" y="130"/>
                  </a:lnTo>
                  <a:lnTo>
                    <a:pt x="837" y="130"/>
                  </a:lnTo>
                  <a:lnTo>
                    <a:pt x="837" y="144"/>
                  </a:lnTo>
                  <a:lnTo>
                    <a:pt x="0" y="144"/>
                  </a:lnTo>
                  <a:lnTo>
                    <a:pt x="0" y="158"/>
                  </a:lnTo>
                  <a:lnTo>
                    <a:pt x="837" y="158"/>
                  </a:lnTo>
                  <a:lnTo>
                    <a:pt x="877" y="158"/>
                  </a:lnTo>
                  <a:lnTo>
                    <a:pt x="877" y="144"/>
                  </a:lnTo>
                  <a:lnTo>
                    <a:pt x="877" y="130"/>
                  </a:lnTo>
                  <a:lnTo>
                    <a:pt x="877" y="30"/>
                  </a:lnTo>
                  <a:lnTo>
                    <a:pt x="877" y="16"/>
                  </a:lnTo>
                  <a:lnTo>
                    <a:pt x="877" y="0"/>
                  </a:lnTo>
                  <a:lnTo>
                    <a:pt x="837"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23583" name="Freeform 17"/>
            <p:cNvSpPr>
              <a:spLocks/>
            </p:cNvSpPr>
            <p:nvPr/>
          </p:nvSpPr>
          <p:spPr bwMode="auto">
            <a:xfrm flipH="1">
              <a:off x="5649023" y="3555299"/>
              <a:ext cx="1001647" cy="246750"/>
            </a:xfrm>
            <a:custGeom>
              <a:avLst/>
              <a:gdLst>
                <a:gd name="T0" fmla="*/ 270546 w 823"/>
                <a:gd name="T1" fmla="*/ 0 h 197"/>
                <a:gd name="T2" fmla="*/ 0 w 823"/>
                <a:gd name="T3" fmla="*/ 0 h 197"/>
                <a:gd name="T4" fmla="*/ 0 w 823"/>
                <a:gd name="T5" fmla="*/ 6571 h 197"/>
                <a:gd name="T6" fmla="*/ 270546 w 823"/>
                <a:gd name="T7" fmla="*/ 6571 h 197"/>
                <a:gd name="T8" fmla="*/ 270546 w 823"/>
                <a:gd name="T9" fmla="*/ 13142 h 197"/>
                <a:gd name="T10" fmla="*/ 13096 w 823"/>
                <a:gd name="T11" fmla="*/ 13142 h 197"/>
                <a:gd name="T12" fmla="*/ 13096 w 823"/>
                <a:gd name="T13" fmla="*/ 55682 h 197"/>
                <a:gd name="T14" fmla="*/ 270546 w 823"/>
                <a:gd name="T15" fmla="*/ 55682 h 197"/>
                <a:gd name="T16" fmla="*/ 270546 w 823"/>
                <a:gd name="T17" fmla="*/ 61562 h 197"/>
                <a:gd name="T18" fmla="*/ 0 w 823"/>
                <a:gd name="T19" fmla="*/ 61562 h 197"/>
                <a:gd name="T20" fmla="*/ 0 w 823"/>
                <a:gd name="T21" fmla="*/ 68133 h 197"/>
                <a:gd name="T22" fmla="*/ 270546 w 823"/>
                <a:gd name="T23" fmla="*/ 68133 h 197"/>
                <a:gd name="T24" fmla="*/ 283642 w 823"/>
                <a:gd name="T25" fmla="*/ 68133 h 197"/>
                <a:gd name="T26" fmla="*/ 283642 w 823"/>
                <a:gd name="T27" fmla="*/ 61562 h 197"/>
                <a:gd name="T28" fmla="*/ 283642 w 823"/>
                <a:gd name="T29" fmla="*/ 55682 h 197"/>
                <a:gd name="T30" fmla="*/ 283642 w 823"/>
                <a:gd name="T31" fmla="*/ 13142 h 197"/>
                <a:gd name="T32" fmla="*/ 283642 w 823"/>
                <a:gd name="T33" fmla="*/ 6571 h 197"/>
                <a:gd name="T34" fmla="*/ 283642 w 823"/>
                <a:gd name="T35" fmla="*/ 0 h 197"/>
                <a:gd name="T36" fmla="*/ 270546 w 823"/>
                <a:gd name="T37" fmla="*/ 0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3"/>
                <a:gd name="T58" fmla="*/ 0 h 197"/>
                <a:gd name="T59" fmla="*/ 823 w 823"/>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3" h="197">
                  <a:moveTo>
                    <a:pt x="785" y="0"/>
                  </a:moveTo>
                  <a:lnTo>
                    <a:pt x="0" y="0"/>
                  </a:lnTo>
                  <a:lnTo>
                    <a:pt x="0" y="19"/>
                  </a:lnTo>
                  <a:lnTo>
                    <a:pt x="785" y="19"/>
                  </a:lnTo>
                  <a:lnTo>
                    <a:pt x="785" y="38"/>
                  </a:lnTo>
                  <a:lnTo>
                    <a:pt x="38" y="38"/>
                  </a:lnTo>
                  <a:lnTo>
                    <a:pt x="38" y="161"/>
                  </a:lnTo>
                  <a:lnTo>
                    <a:pt x="785" y="161"/>
                  </a:lnTo>
                  <a:lnTo>
                    <a:pt x="785" y="178"/>
                  </a:lnTo>
                  <a:lnTo>
                    <a:pt x="0" y="178"/>
                  </a:lnTo>
                  <a:lnTo>
                    <a:pt x="0" y="197"/>
                  </a:lnTo>
                  <a:lnTo>
                    <a:pt x="785" y="197"/>
                  </a:lnTo>
                  <a:lnTo>
                    <a:pt x="823" y="197"/>
                  </a:lnTo>
                  <a:lnTo>
                    <a:pt x="823" y="178"/>
                  </a:lnTo>
                  <a:lnTo>
                    <a:pt x="823" y="161"/>
                  </a:lnTo>
                  <a:lnTo>
                    <a:pt x="823" y="38"/>
                  </a:lnTo>
                  <a:lnTo>
                    <a:pt x="823" y="19"/>
                  </a:lnTo>
                  <a:lnTo>
                    <a:pt x="823" y="0"/>
                  </a:lnTo>
                  <a:lnTo>
                    <a:pt x="785"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23584" name="Freeform 18"/>
            <p:cNvSpPr>
              <a:spLocks/>
            </p:cNvSpPr>
            <p:nvPr/>
          </p:nvSpPr>
          <p:spPr bwMode="auto">
            <a:xfrm flipH="1">
              <a:off x="5581939" y="3354967"/>
              <a:ext cx="1068731" cy="197888"/>
            </a:xfrm>
            <a:custGeom>
              <a:avLst/>
              <a:gdLst>
                <a:gd name="T0" fmla="*/ 288753 w 878"/>
                <a:gd name="T1" fmla="*/ 0 h 159"/>
                <a:gd name="T2" fmla="*/ 0 w 878"/>
                <a:gd name="T3" fmla="*/ 0 h 159"/>
                <a:gd name="T4" fmla="*/ 0 w 878"/>
                <a:gd name="T5" fmla="*/ 5170 h 159"/>
                <a:gd name="T6" fmla="*/ 288753 w 878"/>
                <a:gd name="T7" fmla="*/ 5170 h 159"/>
                <a:gd name="T8" fmla="*/ 288753 w 878"/>
                <a:gd name="T9" fmla="*/ 10685 h 159"/>
                <a:gd name="T10" fmla="*/ 13799 w 878"/>
                <a:gd name="T11" fmla="*/ 10685 h 159"/>
                <a:gd name="T12" fmla="*/ 13799 w 878"/>
                <a:gd name="T13" fmla="*/ 45152 h 159"/>
                <a:gd name="T14" fmla="*/ 288753 w 878"/>
                <a:gd name="T15" fmla="*/ 45152 h 159"/>
                <a:gd name="T16" fmla="*/ 288753 w 878"/>
                <a:gd name="T17" fmla="*/ 49977 h 159"/>
                <a:gd name="T18" fmla="*/ 0 w 878"/>
                <a:gd name="T19" fmla="*/ 49977 h 159"/>
                <a:gd name="T20" fmla="*/ 0 w 878"/>
                <a:gd name="T21" fmla="*/ 54803 h 159"/>
                <a:gd name="T22" fmla="*/ 288753 w 878"/>
                <a:gd name="T23" fmla="*/ 54803 h 159"/>
                <a:gd name="T24" fmla="*/ 302898 w 878"/>
                <a:gd name="T25" fmla="*/ 54803 h 159"/>
                <a:gd name="T26" fmla="*/ 302898 w 878"/>
                <a:gd name="T27" fmla="*/ 49977 h 159"/>
                <a:gd name="T28" fmla="*/ 302898 w 878"/>
                <a:gd name="T29" fmla="*/ 45152 h 159"/>
                <a:gd name="T30" fmla="*/ 302898 w 878"/>
                <a:gd name="T31" fmla="*/ 10685 h 159"/>
                <a:gd name="T32" fmla="*/ 302898 w 878"/>
                <a:gd name="T33" fmla="*/ 5170 h 159"/>
                <a:gd name="T34" fmla="*/ 302898 w 878"/>
                <a:gd name="T35" fmla="*/ 0 h 159"/>
                <a:gd name="T36" fmla="*/ 288753 w 878"/>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8"/>
                <a:gd name="T58" fmla="*/ 0 h 159"/>
                <a:gd name="T59" fmla="*/ 878 w 878"/>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8" h="159">
                  <a:moveTo>
                    <a:pt x="837" y="0"/>
                  </a:moveTo>
                  <a:lnTo>
                    <a:pt x="0" y="0"/>
                  </a:lnTo>
                  <a:lnTo>
                    <a:pt x="0" y="15"/>
                  </a:lnTo>
                  <a:lnTo>
                    <a:pt x="837" y="15"/>
                  </a:lnTo>
                  <a:lnTo>
                    <a:pt x="837" y="31"/>
                  </a:lnTo>
                  <a:lnTo>
                    <a:pt x="40" y="31"/>
                  </a:lnTo>
                  <a:lnTo>
                    <a:pt x="40" y="131"/>
                  </a:lnTo>
                  <a:lnTo>
                    <a:pt x="837" y="131"/>
                  </a:lnTo>
                  <a:lnTo>
                    <a:pt x="837" y="145"/>
                  </a:lnTo>
                  <a:lnTo>
                    <a:pt x="0" y="145"/>
                  </a:lnTo>
                  <a:lnTo>
                    <a:pt x="0" y="159"/>
                  </a:lnTo>
                  <a:lnTo>
                    <a:pt x="837" y="159"/>
                  </a:lnTo>
                  <a:lnTo>
                    <a:pt x="878" y="159"/>
                  </a:lnTo>
                  <a:lnTo>
                    <a:pt x="878" y="145"/>
                  </a:lnTo>
                  <a:lnTo>
                    <a:pt x="878" y="131"/>
                  </a:lnTo>
                  <a:lnTo>
                    <a:pt x="878" y="31"/>
                  </a:lnTo>
                  <a:lnTo>
                    <a:pt x="878" y="15"/>
                  </a:lnTo>
                  <a:lnTo>
                    <a:pt x="878" y="0"/>
                  </a:lnTo>
                  <a:lnTo>
                    <a:pt x="837"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23585" name="Freeform 19"/>
            <p:cNvSpPr>
              <a:spLocks/>
            </p:cNvSpPr>
            <p:nvPr/>
          </p:nvSpPr>
          <p:spPr bwMode="auto">
            <a:xfrm flipH="1">
              <a:off x="5475528" y="3157077"/>
              <a:ext cx="1068731" cy="197890"/>
            </a:xfrm>
            <a:custGeom>
              <a:avLst/>
              <a:gdLst>
                <a:gd name="T0" fmla="*/ 289082 w 877"/>
                <a:gd name="T1" fmla="*/ 0 h 158"/>
                <a:gd name="T2" fmla="*/ 0 w 877"/>
                <a:gd name="T3" fmla="*/ 0 h 158"/>
                <a:gd name="T4" fmla="*/ 0 w 877"/>
                <a:gd name="T5" fmla="*/ 4856 h 158"/>
                <a:gd name="T6" fmla="*/ 289082 w 877"/>
                <a:gd name="T7" fmla="*/ 4856 h 158"/>
                <a:gd name="T8" fmla="*/ 289082 w 877"/>
                <a:gd name="T9" fmla="*/ 10752 h 158"/>
                <a:gd name="T10" fmla="*/ 13815 w 877"/>
                <a:gd name="T11" fmla="*/ 10752 h 158"/>
                <a:gd name="T12" fmla="*/ 13815 w 877"/>
                <a:gd name="T13" fmla="*/ 45091 h 158"/>
                <a:gd name="T14" fmla="*/ 289082 w 877"/>
                <a:gd name="T15" fmla="*/ 45091 h 158"/>
                <a:gd name="T16" fmla="*/ 289082 w 877"/>
                <a:gd name="T17" fmla="*/ 49947 h 158"/>
                <a:gd name="T18" fmla="*/ 0 w 877"/>
                <a:gd name="T19" fmla="*/ 49947 h 158"/>
                <a:gd name="T20" fmla="*/ 0 w 877"/>
                <a:gd name="T21" fmla="*/ 54803 h 158"/>
                <a:gd name="T22" fmla="*/ 289082 w 877"/>
                <a:gd name="T23" fmla="*/ 54803 h 158"/>
                <a:gd name="T24" fmla="*/ 302897 w 877"/>
                <a:gd name="T25" fmla="*/ 54803 h 158"/>
                <a:gd name="T26" fmla="*/ 302897 w 877"/>
                <a:gd name="T27" fmla="*/ 49947 h 158"/>
                <a:gd name="T28" fmla="*/ 302897 w 877"/>
                <a:gd name="T29" fmla="*/ 45091 h 158"/>
                <a:gd name="T30" fmla="*/ 302897 w 877"/>
                <a:gd name="T31" fmla="*/ 10752 h 158"/>
                <a:gd name="T32" fmla="*/ 302897 w 877"/>
                <a:gd name="T33" fmla="*/ 4856 h 158"/>
                <a:gd name="T34" fmla="*/ 302897 w 877"/>
                <a:gd name="T35" fmla="*/ 0 h 158"/>
                <a:gd name="T36" fmla="*/ 289082 w 877"/>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158"/>
                <a:gd name="T59" fmla="*/ 877 w 877"/>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158">
                  <a:moveTo>
                    <a:pt x="837" y="0"/>
                  </a:moveTo>
                  <a:lnTo>
                    <a:pt x="0" y="0"/>
                  </a:lnTo>
                  <a:lnTo>
                    <a:pt x="0" y="14"/>
                  </a:lnTo>
                  <a:lnTo>
                    <a:pt x="837" y="14"/>
                  </a:lnTo>
                  <a:lnTo>
                    <a:pt x="837" y="31"/>
                  </a:lnTo>
                  <a:lnTo>
                    <a:pt x="40" y="31"/>
                  </a:lnTo>
                  <a:lnTo>
                    <a:pt x="40" y="130"/>
                  </a:lnTo>
                  <a:lnTo>
                    <a:pt x="837" y="130"/>
                  </a:lnTo>
                  <a:lnTo>
                    <a:pt x="837" y="144"/>
                  </a:lnTo>
                  <a:lnTo>
                    <a:pt x="0" y="144"/>
                  </a:lnTo>
                  <a:lnTo>
                    <a:pt x="0" y="158"/>
                  </a:lnTo>
                  <a:lnTo>
                    <a:pt x="837" y="158"/>
                  </a:lnTo>
                  <a:lnTo>
                    <a:pt x="877" y="158"/>
                  </a:lnTo>
                  <a:lnTo>
                    <a:pt x="877" y="144"/>
                  </a:lnTo>
                  <a:lnTo>
                    <a:pt x="877" y="130"/>
                  </a:lnTo>
                  <a:lnTo>
                    <a:pt x="877" y="31"/>
                  </a:lnTo>
                  <a:lnTo>
                    <a:pt x="877" y="14"/>
                  </a:lnTo>
                  <a:lnTo>
                    <a:pt x="877" y="0"/>
                  </a:lnTo>
                  <a:lnTo>
                    <a:pt x="837"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23577" name="Freeform 20"/>
            <p:cNvSpPr>
              <a:spLocks/>
            </p:cNvSpPr>
            <p:nvPr/>
          </p:nvSpPr>
          <p:spPr bwMode="auto">
            <a:xfrm flipH="1">
              <a:off x="4215341" y="4031576"/>
              <a:ext cx="1003282" cy="244429"/>
            </a:xfrm>
            <a:custGeom>
              <a:avLst/>
              <a:gdLst>
                <a:gd name="T0" fmla="*/ 330671074 w 823"/>
                <a:gd name="T1" fmla="*/ 0 h 196"/>
                <a:gd name="T2" fmla="*/ 0 w 823"/>
                <a:gd name="T3" fmla="*/ 0 h 196"/>
                <a:gd name="T4" fmla="*/ 0 w 823"/>
                <a:gd name="T5" fmla="*/ 8147218 h 196"/>
                <a:gd name="T6" fmla="*/ 330671074 w 823"/>
                <a:gd name="T7" fmla="*/ 8147218 h 196"/>
                <a:gd name="T8" fmla="*/ 330671074 w 823"/>
                <a:gd name="T9" fmla="*/ 16294435 h 196"/>
                <a:gd name="T10" fmla="*/ 15585614 w 823"/>
                <a:gd name="T11" fmla="*/ 16294435 h 196"/>
                <a:gd name="T12" fmla="*/ 15585614 w 823"/>
                <a:gd name="T13" fmla="*/ 69037473 h 196"/>
                <a:gd name="T14" fmla="*/ 330671074 w 823"/>
                <a:gd name="T15" fmla="*/ 69037473 h 196"/>
                <a:gd name="T16" fmla="*/ 330671074 w 823"/>
                <a:gd name="T17" fmla="*/ 75897695 h 196"/>
                <a:gd name="T18" fmla="*/ 0 w 823"/>
                <a:gd name="T19" fmla="*/ 75897695 h 196"/>
                <a:gd name="T20" fmla="*/ 0 w 823"/>
                <a:gd name="T21" fmla="*/ 84044929 h 196"/>
                <a:gd name="T22" fmla="*/ 330671074 w 823"/>
                <a:gd name="T23" fmla="*/ 84044929 h 196"/>
                <a:gd name="T24" fmla="*/ 346678476 w 823"/>
                <a:gd name="T25" fmla="*/ 84044929 h 196"/>
                <a:gd name="T26" fmla="*/ 346678476 w 823"/>
                <a:gd name="T27" fmla="*/ 75897695 h 196"/>
                <a:gd name="T28" fmla="*/ 346678476 w 823"/>
                <a:gd name="T29" fmla="*/ 69037473 h 196"/>
                <a:gd name="T30" fmla="*/ 346678476 w 823"/>
                <a:gd name="T31" fmla="*/ 16294435 h 196"/>
                <a:gd name="T32" fmla="*/ 346678476 w 823"/>
                <a:gd name="T33" fmla="*/ 8147218 h 196"/>
                <a:gd name="T34" fmla="*/ 346678476 w 823"/>
                <a:gd name="T35" fmla="*/ 0 h 196"/>
                <a:gd name="T36" fmla="*/ 330671074 w 823"/>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3"/>
                <a:gd name="T58" fmla="*/ 0 h 196"/>
                <a:gd name="T59" fmla="*/ 823 w 823"/>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3" h="196">
                  <a:moveTo>
                    <a:pt x="785" y="0"/>
                  </a:moveTo>
                  <a:lnTo>
                    <a:pt x="0" y="0"/>
                  </a:lnTo>
                  <a:lnTo>
                    <a:pt x="0" y="19"/>
                  </a:lnTo>
                  <a:lnTo>
                    <a:pt x="785" y="19"/>
                  </a:lnTo>
                  <a:lnTo>
                    <a:pt x="785" y="38"/>
                  </a:lnTo>
                  <a:lnTo>
                    <a:pt x="37" y="38"/>
                  </a:lnTo>
                  <a:lnTo>
                    <a:pt x="37" y="161"/>
                  </a:lnTo>
                  <a:lnTo>
                    <a:pt x="785" y="161"/>
                  </a:lnTo>
                  <a:lnTo>
                    <a:pt x="785" y="177"/>
                  </a:lnTo>
                  <a:lnTo>
                    <a:pt x="0" y="177"/>
                  </a:lnTo>
                  <a:lnTo>
                    <a:pt x="0" y="196"/>
                  </a:lnTo>
                  <a:lnTo>
                    <a:pt x="785" y="196"/>
                  </a:lnTo>
                  <a:lnTo>
                    <a:pt x="823" y="196"/>
                  </a:lnTo>
                  <a:lnTo>
                    <a:pt x="823" y="177"/>
                  </a:lnTo>
                  <a:lnTo>
                    <a:pt x="823" y="161"/>
                  </a:lnTo>
                  <a:lnTo>
                    <a:pt x="823" y="38"/>
                  </a:lnTo>
                  <a:lnTo>
                    <a:pt x="823" y="19"/>
                  </a:lnTo>
                  <a:lnTo>
                    <a:pt x="823" y="0"/>
                  </a:lnTo>
                  <a:lnTo>
                    <a:pt x="785" y="0"/>
                  </a:lnTo>
                  <a:close/>
                </a:path>
              </a:pathLst>
            </a:custGeom>
            <a:solidFill>
              <a:schemeClr val="tx2"/>
            </a:solidFill>
            <a:ln w="9525">
              <a:noFill/>
              <a:round/>
              <a:headEnd/>
              <a:tailEnd/>
            </a:ln>
          </p:spPr>
          <p:txBody>
            <a:bodyPr/>
            <a:lstStyle/>
            <a:p>
              <a:endParaRPr lang="zh-CN" altLang="en-US"/>
            </a:p>
          </p:txBody>
        </p:sp>
        <p:sp>
          <p:nvSpPr>
            <p:cNvPr id="23578" name="Freeform 21"/>
            <p:cNvSpPr>
              <a:spLocks/>
            </p:cNvSpPr>
            <p:nvPr/>
          </p:nvSpPr>
          <p:spPr bwMode="auto">
            <a:xfrm flipH="1">
              <a:off x="4150023" y="3824752"/>
              <a:ext cx="1068600" cy="198766"/>
            </a:xfrm>
            <a:custGeom>
              <a:avLst/>
              <a:gdLst>
                <a:gd name="T0" fmla="*/ 350976059 w 877"/>
                <a:gd name="T1" fmla="*/ 0 h 159"/>
                <a:gd name="T2" fmla="*/ 0 w 877"/>
                <a:gd name="T3" fmla="*/ 0 h 159"/>
                <a:gd name="T4" fmla="*/ 0 w 877"/>
                <a:gd name="T5" fmla="*/ 7324339 h 159"/>
                <a:gd name="T6" fmla="*/ 350976059 w 877"/>
                <a:gd name="T7" fmla="*/ 7324339 h 159"/>
                <a:gd name="T8" fmla="*/ 350976059 w 877"/>
                <a:gd name="T9" fmla="*/ 13357325 h 159"/>
                <a:gd name="T10" fmla="*/ 16833192 w 877"/>
                <a:gd name="T11" fmla="*/ 13357325 h 159"/>
                <a:gd name="T12" fmla="*/ 16833192 w 877"/>
                <a:gd name="T13" fmla="*/ 56444541 h 159"/>
                <a:gd name="T14" fmla="*/ 350976059 w 877"/>
                <a:gd name="T15" fmla="*/ 56444541 h 159"/>
                <a:gd name="T16" fmla="*/ 350976059 w 877"/>
                <a:gd name="T17" fmla="*/ 62476275 h 159"/>
                <a:gd name="T18" fmla="*/ 0 w 877"/>
                <a:gd name="T19" fmla="*/ 62476275 h 159"/>
                <a:gd name="T20" fmla="*/ 0 w 877"/>
                <a:gd name="T21" fmla="*/ 68509258 h 159"/>
                <a:gd name="T22" fmla="*/ 350976059 w 877"/>
                <a:gd name="T23" fmla="*/ 68509258 h 159"/>
                <a:gd name="T24" fmla="*/ 369071582 w 877"/>
                <a:gd name="T25" fmla="*/ 68509258 h 159"/>
                <a:gd name="T26" fmla="*/ 369071582 w 877"/>
                <a:gd name="T27" fmla="*/ 62476275 h 159"/>
                <a:gd name="T28" fmla="*/ 369071582 w 877"/>
                <a:gd name="T29" fmla="*/ 56444541 h 159"/>
                <a:gd name="T30" fmla="*/ 369071582 w 877"/>
                <a:gd name="T31" fmla="*/ 13357325 h 159"/>
                <a:gd name="T32" fmla="*/ 369071582 w 877"/>
                <a:gd name="T33" fmla="*/ 7324339 h 159"/>
                <a:gd name="T34" fmla="*/ 369071582 w 877"/>
                <a:gd name="T35" fmla="*/ 0 h 159"/>
                <a:gd name="T36" fmla="*/ 350976059 w 877"/>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159"/>
                <a:gd name="T59" fmla="*/ 877 w 877"/>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159">
                  <a:moveTo>
                    <a:pt x="834" y="0"/>
                  </a:moveTo>
                  <a:lnTo>
                    <a:pt x="0" y="0"/>
                  </a:lnTo>
                  <a:lnTo>
                    <a:pt x="0" y="17"/>
                  </a:lnTo>
                  <a:lnTo>
                    <a:pt x="834" y="17"/>
                  </a:lnTo>
                  <a:lnTo>
                    <a:pt x="834" y="31"/>
                  </a:lnTo>
                  <a:lnTo>
                    <a:pt x="40" y="31"/>
                  </a:lnTo>
                  <a:lnTo>
                    <a:pt x="40" y="131"/>
                  </a:lnTo>
                  <a:lnTo>
                    <a:pt x="834" y="131"/>
                  </a:lnTo>
                  <a:lnTo>
                    <a:pt x="834" y="145"/>
                  </a:lnTo>
                  <a:lnTo>
                    <a:pt x="0" y="145"/>
                  </a:lnTo>
                  <a:lnTo>
                    <a:pt x="0" y="159"/>
                  </a:lnTo>
                  <a:lnTo>
                    <a:pt x="834" y="159"/>
                  </a:lnTo>
                  <a:lnTo>
                    <a:pt x="877" y="159"/>
                  </a:lnTo>
                  <a:lnTo>
                    <a:pt x="877" y="145"/>
                  </a:lnTo>
                  <a:lnTo>
                    <a:pt x="877" y="131"/>
                  </a:lnTo>
                  <a:lnTo>
                    <a:pt x="877" y="31"/>
                  </a:lnTo>
                  <a:lnTo>
                    <a:pt x="877" y="17"/>
                  </a:lnTo>
                  <a:lnTo>
                    <a:pt x="877" y="0"/>
                  </a:lnTo>
                  <a:lnTo>
                    <a:pt x="834" y="0"/>
                  </a:lnTo>
                  <a:close/>
                </a:path>
              </a:pathLst>
            </a:custGeom>
            <a:solidFill>
              <a:schemeClr val="tx2"/>
            </a:solidFill>
            <a:ln w="9525">
              <a:noFill/>
              <a:round/>
              <a:headEnd/>
              <a:tailEnd/>
            </a:ln>
          </p:spPr>
          <p:txBody>
            <a:bodyPr/>
            <a:lstStyle/>
            <a:p>
              <a:endParaRPr lang="zh-CN" altLang="en-US"/>
            </a:p>
          </p:txBody>
        </p:sp>
        <p:sp>
          <p:nvSpPr>
            <p:cNvPr id="3" name="Freeform 22"/>
            <p:cNvSpPr>
              <a:spLocks/>
            </p:cNvSpPr>
            <p:nvPr/>
          </p:nvSpPr>
          <p:spPr bwMode="auto">
            <a:xfrm flipH="1">
              <a:off x="4325075" y="3580323"/>
              <a:ext cx="1003282" cy="244429"/>
            </a:xfrm>
            <a:custGeom>
              <a:avLst/>
              <a:gdLst>
                <a:gd name="T0" fmla="*/ 330671074 w 823"/>
                <a:gd name="T1" fmla="*/ 0 h 196"/>
                <a:gd name="T2" fmla="*/ 0 w 823"/>
                <a:gd name="T3" fmla="*/ 0 h 196"/>
                <a:gd name="T4" fmla="*/ 0 w 823"/>
                <a:gd name="T5" fmla="*/ 8147218 h 196"/>
                <a:gd name="T6" fmla="*/ 330671074 w 823"/>
                <a:gd name="T7" fmla="*/ 8147218 h 196"/>
                <a:gd name="T8" fmla="*/ 330671074 w 823"/>
                <a:gd name="T9" fmla="*/ 16294435 h 196"/>
                <a:gd name="T10" fmla="*/ 16007407 w 823"/>
                <a:gd name="T11" fmla="*/ 16294435 h 196"/>
                <a:gd name="T12" fmla="*/ 16007407 w 823"/>
                <a:gd name="T13" fmla="*/ 69037473 h 196"/>
                <a:gd name="T14" fmla="*/ 330671074 w 823"/>
                <a:gd name="T15" fmla="*/ 69037473 h 196"/>
                <a:gd name="T16" fmla="*/ 330671074 w 823"/>
                <a:gd name="T17" fmla="*/ 76326692 h 196"/>
                <a:gd name="T18" fmla="*/ 0 w 823"/>
                <a:gd name="T19" fmla="*/ 76326692 h 196"/>
                <a:gd name="T20" fmla="*/ 0 w 823"/>
                <a:gd name="T21" fmla="*/ 84044929 h 196"/>
                <a:gd name="T22" fmla="*/ 330671074 w 823"/>
                <a:gd name="T23" fmla="*/ 84044929 h 196"/>
                <a:gd name="T24" fmla="*/ 346678476 w 823"/>
                <a:gd name="T25" fmla="*/ 84044929 h 196"/>
                <a:gd name="T26" fmla="*/ 346678476 w 823"/>
                <a:gd name="T27" fmla="*/ 76326692 h 196"/>
                <a:gd name="T28" fmla="*/ 346678476 w 823"/>
                <a:gd name="T29" fmla="*/ 69037473 h 196"/>
                <a:gd name="T30" fmla="*/ 346678476 w 823"/>
                <a:gd name="T31" fmla="*/ 16294435 h 196"/>
                <a:gd name="T32" fmla="*/ 346678476 w 823"/>
                <a:gd name="T33" fmla="*/ 8147218 h 196"/>
                <a:gd name="T34" fmla="*/ 346678476 w 823"/>
                <a:gd name="T35" fmla="*/ 0 h 196"/>
                <a:gd name="T36" fmla="*/ 330671074 w 823"/>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3"/>
                <a:gd name="T58" fmla="*/ 0 h 196"/>
                <a:gd name="T59" fmla="*/ 823 w 823"/>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3" h="196">
                  <a:moveTo>
                    <a:pt x="785" y="0"/>
                  </a:moveTo>
                  <a:lnTo>
                    <a:pt x="0" y="0"/>
                  </a:lnTo>
                  <a:lnTo>
                    <a:pt x="0" y="19"/>
                  </a:lnTo>
                  <a:lnTo>
                    <a:pt x="785" y="19"/>
                  </a:lnTo>
                  <a:lnTo>
                    <a:pt x="785" y="38"/>
                  </a:lnTo>
                  <a:lnTo>
                    <a:pt x="38" y="38"/>
                  </a:lnTo>
                  <a:lnTo>
                    <a:pt x="38" y="161"/>
                  </a:lnTo>
                  <a:lnTo>
                    <a:pt x="785" y="161"/>
                  </a:lnTo>
                  <a:lnTo>
                    <a:pt x="785" y="178"/>
                  </a:lnTo>
                  <a:lnTo>
                    <a:pt x="0" y="178"/>
                  </a:lnTo>
                  <a:lnTo>
                    <a:pt x="0" y="196"/>
                  </a:lnTo>
                  <a:lnTo>
                    <a:pt x="785" y="196"/>
                  </a:lnTo>
                  <a:lnTo>
                    <a:pt x="823" y="196"/>
                  </a:lnTo>
                  <a:lnTo>
                    <a:pt x="823" y="178"/>
                  </a:lnTo>
                  <a:lnTo>
                    <a:pt x="823" y="161"/>
                  </a:lnTo>
                  <a:lnTo>
                    <a:pt x="823" y="38"/>
                  </a:lnTo>
                  <a:lnTo>
                    <a:pt x="823" y="19"/>
                  </a:lnTo>
                  <a:lnTo>
                    <a:pt x="823" y="0"/>
                  </a:lnTo>
                  <a:lnTo>
                    <a:pt x="785" y="0"/>
                  </a:lnTo>
                  <a:close/>
                </a:path>
              </a:pathLst>
            </a:custGeom>
            <a:solidFill>
              <a:schemeClr val="tx2"/>
            </a:solidFill>
            <a:ln w="9525">
              <a:noFill/>
              <a:round/>
              <a:headEnd/>
              <a:tailEnd/>
            </a:ln>
          </p:spPr>
          <p:txBody>
            <a:bodyPr/>
            <a:lstStyle/>
            <a:p>
              <a:endParaRPr lang="zh-CN" altLang="en-US"/>
            </a:p>
          </p:txBody>
        </p:sp>
        <p:sp>
          <p:nvSpPr>
            <p:cNvPr id="4" name="Freeform 23"/>
            <p:cNvSpPr>
              <a:spLocks/>
            </p:cNvSpPr>
            <p:nvPr/>
          </p:nvSpPr>
          <p:spPr bwMode="auto">
            <a:xfrm flipH="1">
              <a:off x="4259757" y="3376184"/>
              <a:ext cx="1068600" cy="201452"/>
            </a:xfrm>
            <a:custGeom>
              <a:avLst/>
              <a:gdLst>
                <a:gd name="T0" fmla="*/ 352238395 w 877"/>
                <a:gd name="T1" fmla="*/ 0 h 159"/>
                <a:gd name="T2" fmla="*/ 0 w 877"/>
                <a:gd name="T3" fmla="*/ 0 h 159"/>
                <a:gd name="T4" fmla="*/ 0 w 877"/>
                <a:gd name="T5" fmla="*/ 6639047 h 159"/>
                <a:gd name="T6" fmla="*/ 352238395 w 877"/>
                <a:gd name="T7" fmla="*/ 6639047 h 159"/>
                <a:gd name="T8" fmla="*/ 352238395 w 877"/>
                <a:gd name="T9" fmla="*/ 13720275 h 159"/>
                <a:gd name="T10" fmla="*/ 16833192 w 877"/>
                <a:gd name="T11" fmla="*/ 13720275 h 159"/>
                <a:gd name="T12" fmla="*/ 16833192 w 877"/>
                <a:gd name="T13" fmla="*/ 57537983 h 159"/>
                <a:gd name="T14" fmla="*/ 352238395 w 877"/>
                <a:gd name="T15" fmla="*/ 57537983 h 159"/>
                <a:gd name="T16" fmla="*/ 352238395 w 877"/>
                <a:gd name="T17" fmla="*/ 64177028 h 159"/>
                <a:gd name="T18" fmla="*/ 0 w 877"/>
                <a:gd name="T19" fmla="*/ 64177028 h 159"/>
                <a:gd name="T20" fmla="*/ 0 w 877"/>
                <a:gd name="T21" fmla="*/ 70372624 h 159"/>
                <a:gd name="T22" fmla="*/ 352238395 w 877"/>
                <a:gd name="T23" fmla="*/ 70372624 h 159"/>
                <a:gd name="T24" fmla="*/ 369071582 w 877"/>
                <a:gd name="T25" fmla="*/ 70372624 h 159"/>
                <a:gd name="T26" fmla="*/ 369071582 w 877"/>
                <a:gd name="T27" fmla="*/ 64177028 h 159"/>
                <a:gd name="T28" fmla="*/ 369071582 w 877"/>
                <a:gd name="T29" fmla="*/ 57537983 h 159"/>
                <a:gd name="T30" fmla="*/ 369071582 w 877"/>
                <a:gd name="T31" fmla="*/ 13720275 h 159"/>
                <a:gd name="T32" fmla="*/ 369071582 w 877"/>
                <a:gd name="T33" fmla="*/ 6639047 h 159"/>
                <a:gd name="T34" fmla="*/ 369071582 w 877"/>
                <a:gd name="T35" fmla="*/ 0 h 159"/>
                <a:gd name="T36" fmla="*/ 352238395 w 877"/>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159"/>
                <a:gd name="T59" fmla="*/ 877 w 877"/>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159">
                  <a:moveTo>
                    <a:pt x="837" y="0"/>
                  </a:moveTo>
                  <a:lnTo>
                    <a:pt x="0" y="0"/>
                  </a:lnTo>
                  <a:lnTo>
                    <a:pt x="0" y="15"/>
                  </a:lnTo>
                  <a:lnTo>
                    <a:pt x="837" y="15"/>
                  </a:lnTo>
                  <a:lnTo>
                    <a:pt x="837" y="31"/>
                  </a:lnTo>
                  <a:lnTo>
                    <a:pt x="40" y="31"/>
                  </a:lnTo>
                  <a:lnTo>
                    <a:pt x="40" y="130"/>
                  </a:lnTo>
                  <a:lnTo>
                    <a:pt x="837" y="130"/>
                  </a:lnTo>
                  <a:lnTo>
                    <a:pt x="837" y="145"/>
                  </a:lnTo>
                  <a:lnTo>
                    <a:pt x="0" y="145"/>
                  </a:lnTo>
                  <a:lnTo>
                    <a:pt x="0" y="159"/>
                  </a:lnTo>
                  <a:lnTo>
                    <a:pt x="837" y="159"/>
                  </a:lnTo>
                  <a:lnTo>
                    <a:pt x="877" y="159"/>
                  </a:lnTo>
                  <a:lnTo>
                    <a:pt x="877" y="145"/>
                  </a:lnTo>
                  <a:lnTo>
                    <a:pt x="877" y="130"/>
                  </a:lnTo>
                  <a:lnTo>
                    <a:pt x="877" y="31"/>
                  </a:lnTo>
                  <a:lnTo>
                    <a:pt x="877" y="15"/>
                  </a:lnTo>
                  <a:lnTo>
                    <a:pt x="877" y="0"/>
                  </a:lnTo>
                  <a:lnTo>
                    <a:pt x="837" y="0"/>
                  </a:lnTo>
                  <a:close/>
                </a:path>
              </a:pathLst>
            </a:custGeom>
            <a:solidFill>
              <a:schemeClr val="tx2"/>
            </a:solidFill>
            <a:ln w="9525">
              <a:noFill/>
              <a:round/>
              <a:headEnd/>
              <a:tailEnd/>
            </a:ln>
          </p:spPr>
          <p:txBody>
            <a:bodyPr/>
            <a:lstStyle/>
            <a:p>
              <a:endParaRPr lang="zh-CN" altLang="en-US"/>
            </a:p>
          </p:txBody>
        </p:sp>
        <p:sp>
          <p:nvSpPr>
            <p:cNvPr id="6" name="Freeform 24"/>
            <p:cNvSpPr>
              <a:spLocks/>
            </p:cNvSpPr>
            <p:nvPr/>
          </p:nvSpPr>
          <p:spPr bwMode="auto">
            <a:xfrm flipH="1">
              <a:off x="4364265" y="2981338"/>
              <a:ext cx="1071212" cy="198766"/>
            </a:xfrm>
            <a:custGeom>
              <a:avLst/>
              <a:gdLst>
                <a:gd name="T0" fmla="*/ 353157178 w 878"/>
                <a:gd name="T1" fmla="*/ 0 h 159"/>
                <a:gd name="T2" fmla="*/ 0 w 878"/>
                <a:gd name="T3" fmla="*/ 0 h 159"/>
                <a:gd name="T4" fmla="*/ 0 w 878"/>
                <a:gd name="T5" fmla="*/ 6463020 h 159"/>
                <a:gd name="T6" fmla="*/ 353157178 w 878"/>
                <a:gd name="T7" fmla="*/ 6463020 h 159"/>
                <a:gd name="T8" fmla="*/ 353157178 w 878"/>
                <a:gd name="T9" fmla="*/ 13357325 h 159"/>
                <a:gd name="T10" fmla="*/ 16877079 w 878"/>
                <a:gd name="T11" fmla="*/ 13357325 h 159"/>
                <a:gd name="T12" fmla="*/ 16877079 w 878"/>
                <a:gd name="T13" fmla="*/ 56013257 h 159"/>
                <a:gd name="T14" fmla="*/ 353157178 w 878"/>
                <a:gd name="T15" fmla="*/ 56013257 h 159"/>
                <a:gd name="T16" fmla="*/ 353157178 w 878"/>
                <a:gd name="T17" fmla="*/ 62476275 h 159"/>
                <a:gd name="T18" fmla="*/ 0 w 878"/>
                <a:gd name="T19" fmla="*/ 62476275 h 159"/>
                <a:gd name="T20" fmla="*/ 0 w 878"/>
                <a:gd name="T21" fmla="*/ 68509258 h 159"/>
                <a:gd name="T22" fmla="*/ 353157178 w 878"/>
                <a:gd name="T23" fmla="*/ 68509258 h 159"/>
                <a:gd name="T24" fmla="*/ 370456393 w 878"/>
                <a:gd name="T25" fmla="*/ 68509258 h 159"/>
                <a:gd name="T26" fmla="*/ 370456393 w 878"/>
                <a:gd name="T27" fmla="*/ 62476275 h 159"/>
                <a:gd name="T28" fmla="*/ 370456393 w 878"/>
                <a:gd name="T29" fmla="*/ 56013257 h 159"/>
                <a:gd name="T30" fmla="*/ 370456393 w 878"/>
                <a:gd name="T31" fmla="*/ 13357325 h 159"/>
                <a:gd name="T32" fmla="*/ 370456393 w 878"/>
                <a:gd name="T33" fmla="*/ 6463020 h 159"/>
                <a:gd name="T34" fmla="*/ 370456393 w 878"/>
                <a:gd name="T35" fmla="*/ 0 h 159"/>
                <a:gd name="T36" fmla="*/ 353157178 w 878"/>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8"/>
                <a:gd name="T58" fmla="*/ 0 h 159"/>
                <a:gd name="T59" fmla="*/ 878 w 878"/>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8" h="159">
                  <a:moveTo>
                    <a:pt x="837" y="0"/>
                  </a:moveTo>
                  <a:lnTo>
                    <a:pt x="0" y="0"/>
                  </a:lnTo>
                  <a:lnTo>
                    <a:pt x="0" y="15"/>
                  </a:lnTo>
                  <a:lnTo>
                    <a:pt x="837" y="15"/>
                  </a:lnTo>
                  <a:lnTo>
                    <a:pt x="837" y="31"/>
                  </a:lnTo>
                  <a:lnTo>
                    <a:pt x="40" y="31"/>
                  </a:lnTo>
                  <a:lnTo>
                    <a:pt x="40" y="130"/>
                  </a:lnTo>
                  <a:lnTo>
                    <a:pt x="837" y="130"/>
                  </a:lnTo>
                  <a:lnTo>
                    <a:pt x="837" y="145"/>
                  </a:lnTo>
                  <a:lnTo>
                    <a:pt x="0" y="145"/>
                  </a:lnTo>
                  <a:lnTo>
                    <a:pt x="0" y="159"/>
                  </a:lnTo>
                  <a:lnTo>
                    <a:pt x="837" y="159"/>
                  </a:lnTo>
                  <a:lnTo>
                    <a:pt x="878" y="159"/>
                  </a:lnTo>
                  <a:lnTo>
                    <a:pt x="878" y="145"/>
                  </a:lnTo>
                  <a:lnTo>
                    <a:pt x="878" y="130"/>
                  </a:lnTo>
                  <a:lnTo>
                    <a:pt x="878" y="31"/>
                  </a:lnTo>
                  <a:lnTo>
                    <a:pt x="878" y="15"/>
                  </a:lnTo>
                  <a:lnTo>
                    <a:pt x="878" y="0"/>
                  </a:lnTo>
                  <a:lnTo>
                    <a:pt x="837" y="0"/>
                  </a:lnTo>
                  <a:close/>
                </a:path>
              </a:pathLst>
            </a:custGeom>
            <a:solidFill>
              <a:schemeClr val="tx2"/>
            </a:solidFill>
            <a:ln w="9525">
              <a:noFill/>
              <a:round/>
              <a:headEnd/>
              <a:tailEnd/>
            </a:ln>
          </p:spPr>
          <p:txBody>
            <a:bodyPr/>
            <a:lstStyle/>
            <a:p>
              <a:endParaRPr lang="zh-CN" altLang="en-US"/>
            </a:p>
          </p:txBody>
        </p:sp>
        <p:sp>
          <p:nvSpPr>
            <p:cNvPr id="7" name="Freeform 25"/>
            <p:cNvSpPr>
              <a:spLocks/>
            </p:cNvSpPr>
            <p:nvPr/>
          </p:nvSpPr>
          <p:spPr bwMode="auto">
            <a:xfrm flipH="1">
              <a:off x="4395618" y="2331318"/>
              <a:ext cx="1071212" cy="198766"/>
            </a:xfrm>
            <a:custGeom>
              <a:avLst/>
              <a:gdLst>
                <a:gd name="T0" fmla="*/ 353157178 w 878"/>
                <a:gd name="T1" fmla="*/ 0 h 159"/>
                <a:gd name="T2" fmla="*/ 0 w 878"/>
                <a:gd name="T3" fmla="*/ 0 h 159"/>
                <a:gd name="T4" fmla="*/ 0 w 878"/>
                <a:gd name="T5" fmla="*/ 7324339 h 159"/>
                <a:gd name="T6" fmla="*/ 353157178 w 878"/>
                <a:gd name="T7" fmla="*/ 7324339 h 159"/>
                <a:gd name="T8" fmla="*/ 353157178 w 878"/>
                <a:gd name="T9" fmla="*/ 13357325 h 159"/>
                <a:gd name="T10" fmla="*/ 16877079 w 878"/>
                <a:gd name="T11" fmla="*/ 13357325 h 159"/>
                <a:gd name="T12" fmla="*/ 16877079 w 878"/>
                <a:gd name="T13" fmla="*/ 56444541 h 159"/>
                <a:gd name="T14" fmla="*/ 353157178 w 878"/>
                <a:gd name="T15" fmla="*/ 56444541 h 159"/>
                <a:gd name="T16" fmla="*/ 353157178 w 878"/>
                <a:gd name="T17" fmla="*/ 62476275 h 159"/>
                <a:gd name="T18" fmla="*/ 0 w 878"/>
                <a:gd name="T19" fmla="*/ 62476275 h 159"/>
                <a:gd name="T20" fmla="*/ 0 w 878"/>
                <a:gd name="T21" fmla="*/ 68509258 h 159"/>
                <a:gd name="T22" fmla="*/ 353157178 w 878"/>
                <a:gd name="T23" fmla="*/ 68509258 h 159"/>
                <a:gd name="T24" fmla="*/ 370456393 w 878"/>
                <a:gd name="T25" fmla="*/ 68509258 h 159"/>
                <a:gd name="T26" fmla="*/ 370456393 w 878"/>
                <a:gd name="T27" fmla="*/ 62476275 h 159"/>
                <a:gd name="T28" fmla="*/ 370456393 w 878"/>
                <a:gd name="T29" fmla="*/ 56444541 h 159"/>
                <a:gd name="T30" fmla="*/ 370456393 w 878"/>
                <a:gd name="T31" fmla="*/ 13357325 h 159"/>
                <a:gd name="T32" fmla="*/ 370456393 w 878"/>
                <a:gd name="T33" fmla="*/ 7324339 h 159"/>
                <a:gd name="T34" fmla="*/ 370456393 w 878"/>
                <a:gd name="T35" fmla="*/ 0 h 159"/>
                <a:gd name="T36" fmla="*/ 353157178 w 878"/>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8"/>
                <a:gd name="T58" fmla="*/ 0 h 159"/>
                <a:gd name="T59" fmla="*/ 878 w 878"/>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8" h="159">
                  <a:moveTo>
                    <a:pt x="837" y="0"/>
                  </a:moveTo>
                  <a:lnTo>
                    <a:pt x="0" y="0"/>
                  </a:lnTo>
                  <a:lnTo>
                    <a:pt x="0" y="17"/>
                  </a:lnTo>
                  <a:lnTo>
                    <a:pt x="837" y="17"/>
                  </a:lnTo>
                  <a:lnTo>
                    <a:pt x="837" y="31"/>
                  </a:lnTo>
                  <a:lnTo>
                    <a:pt x="40" y="31"/>
                  </a:lnTo>
                  <a:lnTo>
                    <a:pt x="40" y="131"/>
                  </a:lnTo>
                  <a:lnTo>
                    <a:pt x="837" y="131"/>
                  </a:lnTo>
                  <a:lnTo>
                    <a:pt x="837" y="145"/>
                  </a:lnTo>
                  <a:lnTo>
                    <a:pt x="0" y="145"/>
                  </a:lnTo>
                  <a:lnTo>
                    <a:pt x="0" y="159"/>
                  </a:lnTo>
                  <a:lnTo>
                    <a:pt x="837" y="159"/>
                  </a:lnTo>
                  <a:lnTo>
                    <a:pt x="878" y="159"/>
                  </a:lnTo>
                  <a:lnTo>
                    <a:pt x="878" y="145"/>
                  </a:lnTo>
                  <a:lnTo>
                    <a:pt x="878" y="131"/>
                  </a:lnTo>
                  <a:lnTo>
                    <a:pt x="878" y="31"/>
                  </a:lnTo>
                  <a:lnTo>
                    <a:pt x="878" y="17"/>
                  </a:lnTo>
                  <a:lnTo>
                    <a:pt x="878" y="0"/>
                  </a:lnTo>
                  <a:lnTo>
                    <a:pt x="837" y="0"/>
                  </a:lnTo>
                  <a:close/>
                </a:path>
              </a:pathLst>
            </a:custGeom>
            <a:solidFill>
              <a:schemeClr val="tx2"/>
            </a:solidFill>
            <a:ln w="9525">
              <a:noFill/>
              <a:round/>
              <a:headEnd/>
              <a:tailEnd/>
            </a:ln>
          </p:spPr>
          <p:txBody>
            <a:bodyPr/>
            <a:lstStyle/>
            <a:p>
              <a:endParaRPr lang="zh-CN" altLang="en-US"/>
            </a:p>
          </p:txBody>
        </p:sp>
        <p:sp>
          <p:nvSpPr>
            <p:cNvPr id="8" name="Freeform 26"/>
            <p:cNvSpPr>
              <a:spLocks/>
            </p:cNvSpPr>
            <p:nvPr/>
          </p:nvSpPr>
          <p:spPr bwMode="auto">
            <a:xfrm flipH="1">
              <a:off x="4536705" y="2734223"/>
              <a:ext cx="1003282" cy="247115"/>
            </a:xfrm>
            <a:custGeom>
              <a:avLst/>
              <a:gdLst>
                <a:gd name="T0" fmla="*/ 330671074 w 823"/>
                <a:gd name="T1" fmla="*/ 0 h 196"/>
                <a:gd name="T2" fmla="*/ 0 w 823"/>
                <a:gd name="T3" fmla="*/ 0 h 196"/>
                <a:gd name="T4" fmla="*/ 0 w 823"/>
                <a:gd name="T5" fmla="*/ 8327523 h 196"/>
                <a:gd name="T6" fmla="*/ 330671074 w 823"/>
                <a:gd name="T7" fmla="*/ 8327523 h 196"/>
                <a:gd name="T8" fmla="*/ 330671074 w 823"/>
                <a:gd name="T9" fmla="*/ 16655046 h 196"/>
                <a:gd name="T10" fmla="*/ 16007407 w 823"/>
                <a:gd name="T11" fmla="*/ 16655046 h 196"/>
                <a:gd name="T12" fmla="*/ 16007407 w 823"/>
                <a:gd name="T13" fmla="*/ 70562677 h 196"/>
                <a:gd name="T14" fmla="*/ 330671074 w 823"/>
                <a:gd name="T15" fmla="*/ 70562677 h 196"/>
                <a:gd name="T16" fmla="*/ 330671074 w 823"/>
                <a:gd name="T17" fmla="*/ 77575194 h 196"/>
                <a:gd name="T18" fmla="*/ 0 w 823"/>
                <a:gd name="T19" fmla="*/ 77575194 h 196"/>
                <a:gd name="T20" fmla="*/ 0 w 823"/>
                <a:gd name="T21" fmla="*/ 85902734 h 196"/>
                <a:gd name="T22" fmla="*/ 330671074 w 823"/>
                <a:gd name="T23" fmla="*/ 85902734 h 196"/>
                <a:gd name="T24" fmla="*/ 346678476 w 823"/>
                <a:gd name="T25" fmla="*/ 85902734 h 196"/>
                <a:gd name="T26" fmla="*/ 346678476 w 823"/>
                <a:gd name="T27" fmla="*/ 77575194 h 196"/>
                <a:gd name="T28" fmla="*/ 346678476 w 823"/>
                <a:gd name="T29" fmla="*/ 70562677 h 196"/>
                <a:gd name="T30" fmla="*/ 346678476 w 823"/>
                <a:gd name="T31" fmla="*/ 16655046 h 196"/>
                <a:gd name="T32" fmla="*/ 346678476 w 823"/>
                <a:gd name="T33" fmla="*/ 8327523 h 196"/>
                <a:gd name="T34" fmla="*/ 346678476 w 823"/>
                <a:gd name="T35" fmla="*/ 0 h 196"/>
                <a:gd name="T36" fmla="*/ 330671074 w 823"/>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3"/>
                <a:gd name="T58" fmla="*/ 0 h 196"/>
                <a:gd name="T59" fmla="*/ 823 w 823"/>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3" h="196">
                  <a:moveTo>
                    <a:pt x="785" y="0"/>
                  </a:moveTo>
                  <a:lnTo>
                    <a:pt x="0" y="0"/>
                  </a:lnTo>
                  <a:lnTo>
                    <a:pt x="0" y="19"/>
                  </a:lnTo>
                  <a:lnTo>
                    <a:pt x="785" y="19"/>
                  </a:lnTo>
                  <a:lnTo>
                    <a:pt x="785" y="38"/>
                  </a:lnTo>
                  <a:lnTo>
                    <a:pt x="38" y="38"/>
                  </a:lnTo>
                  <a:lnTo>
                    <a:pt x="38" y="161"/>
                  </a:lnTo>
                  <a:lnTo>
                    <a:pt x="785" y="161"/>
                  </a:lnTo>
                  <a:lnTo>
                    <a:pt x="785" y="177"/>
                  </a:lnTo>
                  <a:lnTo>
                    <a:pt x="0" y="177"/>
                  </a:lnTo>
                  <a:lnTo>
                    <a:pt x="0" y="196"/>
                  </a:lnTo>
                  <a:lnTo>
                    <a:pt x="785" y="196"/>
                  </a:lnTo>
                  <a:lnTo>
                    <a:pt x="823" y="196"/>
                  </a:lnTo>
                  <a:lnTo>
                    <a:pt x="823" y="177"/>
                  </a:lnTo>
                  <a:lnTo>
                    <a:pt x="823" y="161"/>
                  </a:lnTo>
                  <a:lnTo>
                    <a:pt x="823" y="38"/>
                  </a:lnTo>
                  <a:lnTo>
                    <a:pt x="823" y="19"/>
                  </a:lnTo>
                  <a:lnTo>
                    <a:pt x="823" y="0"/>
                  </a:lnTo>
                  <a:lnTo>
                    <a:pt x="785" y="0"/>
                  </a:lnTo>
                  <a:close/>
                </a:path>
              </a:pathLst>
            </a:custGeom>
            <a:solidFill>
              <a:schemeClr val="tx2"/>
            </a:solidFill>
            <a:ln w="9525">
              <a:noFill/>
              <a:round/>
              <a:headEnd/>
              <a:tailEnd/>
            </a:ln>
          </p:spPr>
          <p:txBody>
            <a:bodyPr/>
            <a:lstStyle/>
            <a:p>
              <a:endParaRPr lang="zh-CN" altLang="en-US"/>
            </a:p>
          </p:txBody>
        </p:sp>
        <p:sp>
          <p:nvSpPr>
            <p:cNvPr id="9" name="Freeform 27"/>
            <p:cNvSpPr>
              <a:spLocks/>
            </p:cNvSpPr>
            <p:nvPr/>
          </p:nvSpPr>
          <p:spPr bwMode="auto">
            <a:xfrm flipH="1">
              <a:off x="4429583" y="2484422"/>
              <a:ext cx="1068600" cy="198766"/>
            </a:xfrm>
            <a:custGeom>
              <a:avLst/>
              <a:gdLst>
                <a:gd name="T0" fmla="*/ 352238395 w 877"/>
                <a:gd name="T1" fmla="*/ 0 h 158"/>
                <a:gd name="T2" fmla="*/ 0 w 877"/>
                <a:gd name="T3" fmla="*/ 0 h 158"/>
                <a:gd name="T4" fmla="*/ 0 w 877"/>
                <a:gd name="T5" fmla="*/ 6981970 h 158"/>
                <a:gd name="T6" fmla="*/ 352238395 w 877"/>
                <a:gd name="T7" fmla="*/ 6981970 h 158"/>
                <a:gd name="T8" fmla="*/ 352238395 w 877"/>
                <a:gd name="T9" fmla="*/ 13526152 h 158"/>
                <a:gd name="T10" fmla="*/ 16833192 w 877"/>
                <a:gd name="T11" fmla="*/ 13526152 h 158"/>
                <a:gd name="T12" fmla="*/ 16833192 w 877"/>
                <a:gd name="T13" fmla="*/ 56725047 h 158"/>
                <a:gd name="T14" fmla="*/ 352238395 w 877"/>
                <a:gd name="T15" fmla="*/ 56725047 h 158"/>
                <a:gd name="T16" fmla="*/ 352238395 w 877"/>
                <a:gd name="T17" fmla="*/ 62833954 h 158"/>
                <a:gd name="T18" fmla="*/ 0 w 877"/>
                <a:gd name="T19" fmla="*/ 62833954 h 158"/>
                <a:gd name="T20" fmla="*/ 0 w 877"/>
                <a:gd name="T21" fmla="*/ 68942861 h 158"/>
                <a:gd name="T22" fmla="*/ 352238395 w 877"/>
                <a:gd name="T23" fmla="*/ 68942861 h 158"/>
                <a:gd name="T24" fmla="*/ 369071582 w 877"/>
                <a:gd name="T25" fmla="*/ 68942861 h 158"/>
                <a:gd name="T26" fmla="*/ 369071582 w 877"/>
                <a:gd name="T27" fmla="*/ 62833954 h 158"/>
                <a:gd name="T28" fmla="*/ 369071582 w 877"/>
                <a:gd name="T29" fmla="*/ 56725047 h 158"/>
                <a:gd name="T30" fmla="*/ 369071582 w 877"/>
                <a:gd name="T31" fmla="*/ 13526152 h 158"/>
                <a:gd name="T32" fmla="*/ 369071582 w 877"/>
                <a:gd name="T33" fmla="*/ 6981970 h 158"/>
                <a:gd name="T34" fmla="*/ 369071582 w 877"/>
                <a:gd name="T35" fmla="*/ 0 h 158"/>
                <a:gd name="T36" fmla="*/ 352238395 w 877"/>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158"/>
                <a:gd name="T59" fmla="*/ 877 w 877"/>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158">
                  <a:moveTo>
                    <a:pt x="837" y="0"/>
                  </a:moveTo>
                  <a:lnTo>
                    <a:pt x="0" y="0"/>
                  </a:lnTo>
                  <a:lnTo>
                    <a:pt x="0" y="16"/>
                  </a:lnTo>
                  <a:lnTo>
                    <a:pt x="837" y="16"/>
                  </a:lnTo>
                  <a:lnTo>
                    <a:pt x="837" y="31"/>
                  </a:lnTo>
                  <a:lnTo>
                    <a:pt x="40" y="31"/>
                  </a:lnTo>
                  <a:lnTo>
                    <a:pt x="40" y="130"/>
                  </a:lnTo>
                  <a:lnTo>
                    <a:pt x="837" y="130"/>
                  </a:lnTo>
                  <a:lnTo>
                    <a:pt x="837" y="144"/>
                  </a:lnTo>
                  <a:lnTo>
                    <a:pt x="0" y="144"/>
                  </a:lnTo>
                  <a:lnTo>
                    <a:pt x="0" y="158"/>
                  </a:lnTo>
                  <a:lnTo>
                    <a:pt x="837" y="158"/>
                  </a:lnTo>
                  <a:lnTo>
                    <a:pt x="877" y="158"/>
                  </a:lnTo>
                  <a:lnTo>
                    <a:pt x="877" y="144"/>
                  </a:lnTo>
                  <a:lnTo>
                    <a:pt x="877" y="130"/>
                  </a:lnTo>
                  <a:lnTo>
                    <a:pt x="877" y="31"/>
                  </a:lnTo>
                  <a:lnTo>
                    <a:pt x="877" y="16"/>
                  </a:lnTo>
                  <a:lnTo>
                    <a:pt x="877" y="0"/>
                  </a:lnTo>
                  <a:lnTo>
                    <a:pt x="837" y="0"/>
                  </a:lnTo>
                  <a:close/>
                </a:path>
              </a:pathLst>
            </a:custGeom>
            <a:solidFill>
              <a:schemeClr val="tx2"/>
            </a:solidFill>
            <a:ln w="9525">
              <a:noFill/>
              <a:round/>
              <a:headEnd/>
              <a:tailEnd/>
            </a:ln>
          </p:spPr>
          <p:txBody>
            <a:bodyPr/>
            <a:lstStyle/>
            <a:p>
              <a:endParaRPr lang="zh-CN" altLang="en-US"/>
            </a:p>
          </p:txBody>
        </p:sp>
        <p:sp>
          <p:nvSpPr>
            <p:cNvPr id="10" name="Freeform 28"/>
            <p:cNvSpPr>
              <a:spLocks/>
            </p:cNvSpPr>
            <p:nvPr/>
          </p:nvSpPr>
          <p:spPr bwMode="auto">
            <a:xfrm flipH="1">
              <a:off x="4150023" y="3180104"/>
              <a:ext cx="1068600" cy="196080"/>
            </a:xfrm>
            <a:custGeom>
              <a:avLst/>
              <a:gdLst>
                <a:gd name="T0" fmla="*/ 350976059 w 877"/>
                <a:gd name="T1" fmla="*/ 0 h 158"/>
                <a:gd name="T2" fmla="*/ 0 w 877"/>
                <a:gd name="T3" fmla="*/ 0 h 158"/>
                <a:gd name="T4" fmla="*/ 0 w 877"/>
                <a:gd name="T5" fmla="*/ 5944451 h 158"/>
                <a:gd name="T6" fmla="*/ 350976059 w 877"/>
                <a:gd name="T7" fmla="*/ 5944451 h 158"/>
                <a:gd name="T8" fmla="*/ 350976059 w 877"/>
                <a:gd name="T9" fmla="*/ 13163421 h 158"/>
                <a:gd name="T10" fmla="*/ 16833192 w 877"/>
                <a:gd name="T11" fmla="*/ 13163421 h 158"/>
                <a:gd name="T12" fmla="*/ 16833192 w 877"/>
                <a:gd name="T13" fmla="*/ 55202723 h 158"/>
                <a:gd name="T14" fmla="*/ 350976059 w 877"/>
                <a:gd name="T15" fmla="*/ 55202723 h 158"/>
                <a:gd name="T16" fmla="*/ 350976059 w 877"/>
                <a:gd name="T17" fmla="*/ 61147171 h 158"/>
                <a:gd name="T18" fmla="*/ 0 w 877"/>
                <a:gd name="T19" fmla="*/ 61147171 h 158"/>
                <a:gd name="T20" fmla="*/ 0 w 877"/>
                <a:gd name="T21" fmla="*/ 67091620 h 158"/>
                <a:gd name="T22" fmla="*/ 350976059 w 877"/>
                <a:gd name="T23" fmla="*/ 67091620 h 158"/>
                <a:gd name="T24" fmla="*/ 369071582 w 877"/>
                <a:gd name="T25" fmla="*/ 67091620 h 158"/>
                <a:gd name="T26" fmla="*/ 369071582 w 877"/>
                <a:gd name="T27" fmla="*/ 61147171 h 158"/>
                <a:gd name="T28" fmla="*/ 369071582 w 877"/>
                <a:gd name="T29" fmla="*/ 55202723 h 158"/>
                <a:gd name="T30" fmla="*/ 369071582 w 877"/>
                <a:gd name="T31" fmla="*/ 13163421 h 158"/>
                <a:gd name="T32" fmla="*/ 369071582 w 877"/>
                <a:gd name="T33" fmla="*/ 5944451 h 158"/>
                <a:gd name="T34" fmla="*/ 369071582 w 877"/>
                <a:gd name="T35" fmla="*/ 0 h 158"/>
                <a:gd name="T36" fmla="*/ 350976059 w 877"/>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158"/>
                <a:gd name="T59" fmla="*/ 877 w 877"/>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158">
                  <a:moveTo>
                    <a:pt x="834" y="0"/>
                  </a:moveTo>
                  <a:lnTo>
                    <a:pt x="0" y="0"/>
                  </a:lnTo>
                  <a:lnTo>
                    <a:pt x="0" y="14"/>
                  </a:lnTo>
                  <a:lnTo>
                    <a:pt x="834" y="14"/>
                  </a:lnTo>
                  <a:lnTo>
                    <a:pt x="834" y="31"/>
                  </a:lnTo>
                  <a:lnTo>
                    <a:pt x="40" y="31"/>
                  </a:lnTo>
                  <a:lnTo>
                    <a:pt x="40" y="130"/>
                  </a:lnTo>
                  <a:lnTo>
                    <a:pt x="834" y="130"/>
                  </a:lnTo>
                  <a:lnTo>
                    <a:pt x="834" y="144"/>
                  </a:lnTo>
                  <a:lnTo>
                    <a:pt x="0" y="144"/>
                  </a:lnTo>
                  <a:lnTo>
                    <a:pt x="0" y="158"/>
                  </a:lnTo>
                  <a:lnTo>
                    <a:pt x="834" y="158"/>
                  </a:lnTo>
                  <a:lnTo>
                    <a:pt x="877" y="158"/>
                  </a:lnTo>
                  <a:lnTo>
                    <a:pt x="877" y="144"/>
                  </a:lnTo>
                  <a:lnTo>
                    <a:pt x="877" y="130"/>
                  </a:lnTo>
                  <a:lnTo>
                    <a:pt x="877" y="31"/>
                  </a:lnTo>
                  <a:lnTo>
                    <a:pt x="877" y="14"/>
                  </a:lnTo>
                  <a:lnTo>
                    <a:pt x="877" y="0"/>
                  </a:lnTo>
                  <a:lnTo>
                    <a:pt x="834" y="0"/>
                  </a:lnTo>
                  <a:close/>
                </a:path>
              </a:pathLst>
            </a:custGeom>
            <a:solidFill>
              <a:schemeClr val="tx2"/>
            </a:solidFill>
            <a:ln w="9525">
              <a:noFill/>
              <a:round/>
              <a:headEnd/>
              <a:tailEnd/>
            </a:ln>
          </p:spPr>
          <p:txBody>
            <a:bodyPr/>
            <a:lstStyle/>
            <a:p>
              <a:endParaRPr lang="zh-CN" altLang="en-US"/>
            </a:p>
          </p:txBody>
        </p:sp>
        <p:sp>
          <p:nvSpPr>
            <p:cNvPr id="23595" name="Freeform 24"/>
            <p:cNvSpPr>
              <a:spLocks/>
            </p:cNvSpPr>
            <p:nvPr/>
          </p:nvSpPr>
          <p:spPr bwMode="auto">
            <a:xfrm flipH="1">
              <a:off x="5732301" y="2973847"/>
              <a:ext cx="1073358" cy="197888"/>
            </a:xfrm>
            <a:custGeom>
              <a:avLst/>
              <a:gdLst>
                <a:gd name="T0" fmla="*/ 289459 w 878"/>
                <a:gd name="T1" fmla="*/ 0 h 159"/>
                <a:gd name="T2" fmla="*/ 0 w 878"/>
                <a:gd name="T3" fmla="*/ 0 h 159"/>
                <a:gd name="T4" fmla="*/ 0 w 878"/>
                <a:gd name="T5" fmla="*/ 5170 h 159"/>
                <a:gd name="T6" fmla="*/ 289459 w 878"/>
                <a:gd name="T7" fmla="*/ 5170 h 159"/>
                <a:gd name="T8" fmla="*/ 289459 w 878"/>
                <a:gd name="T9" fmla="*/ 10685 h 159"/>
                <a:gd name="T10" fmla="*/ 13833 w 878"/>
                <a:gd name="T11" fmla="*/ 10685 h 159"/>
                <a:gd name="T12" fmla="*/ 13833 w 878"/>
                <a:gd name="T13" fmla="*/ 44807 h 159"/>
                <a:gd name="T14" fmla="*/ 289459 w 878"/>
                <a:gd name="T15" fmla="*/ 44807 h 159"/>
                <a:gd name="T16" fmla="*/ 289459 w 878"/>
                <a:gd name="T17" fmla="*/ 49977 h 159"/>
                <a:gd name="T18" fmla="*/ 0 w 878"/>
                <a:gd name="T19" fmla="*/ 49977 h 159"/>
                <a:gd name="T20" fmla="*/ 0 w 878"/>
                <a:gd name="T21" fmla="*/ 54803 h 159"/>
                <a:gd name="T22" fmla="*/ 289459 w 878"/>
                <a:gd name="T23" fmla="*/ 54803 h 159"/>
                <a:gd name="T24" fmla="*/ 303638 w 878"/>
                <a:gd name="T25" fmla="*/ 54803 h 159"/>
                <a:gd name="T26" fmla="*/ 303638 w 878"/>
                <a:gd name="T27" fmla="*/ 49977 h 159"/>
                <a:gd name="T28" fmla="*/ 303638 w 878"/>
                <a:gd name="T29" fmla="*/ 44807 h 159"/>
                <a:gd name="T30" fmla="*/ 303638 w 878"/>
                <a:gd name="T31" fmla="*/ 10685 h 159"/>
                <a:gd name="T32" fmla="*/ 303638 w 878"/>
                <a:gd name="T33" fmla="*/ 5170 h 159"/>
                <a:gd name="T34" fmla="*/ 303638 w 878"/>
                <a:gd name="T35" fmla="*/ 0 h 159"/>
                <a:gd name="T36" fmla="*/ 289459 w 878"/>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8"/>
                <a:gd name="T58" fmla="*/ 0 h 159"/>
                <a:gd name="T59" fmla="*/ 878 w 878"/>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8" h="159">
                  <a:moveTo>
                    <a:pt x="837" y="0"/>
                  </a:moveTo>
                  <a:lnTo>
                    <a:pt x="0" y="0"/>
                  </a:lnTo>
                  <a:lnTo>
                    <a:pt x="0" y="15"/>
                  </a:lnTo>
                  <a:lnTo>
                    <a:pt x="837" y="15"/>
                  </a:lnTo>
                  <a:lnTo>
                    <a:pt x="837" y="31"/>
                  </a:lnTo>
                  <a:lnTo>
                    <a:pt x="40" y="31"/>
                  </a:lnTo>
                  <a:lnTo>
                    <a:pt x="40" y="130"/>
                  </a:lnTo>
                  <a:lnTo>
                    <a:pt x="837" y="130"/>
                  </a:lnTo>
                  <a:lnTo>
                    <a:pt x="837" y="145"/>
                  </a:lnTo>
                  <a:lnTo>
                    <a:pt x="0" y="145"/>
                  </a:lnTo>
                  <a:lnTo>
                    <a:pt x="0" y="159"/>
                  </a:lnTo>
                  <a:lnTo>
                    <a:pt x="837" y="159"/>
                  </a:lnTo>
                  <a:lnTo>
                    <a:pt x="878" y="159"/>
                  </a:lnTo>
                  <a:lnTo>
                    <a:pt x="878" y="145"/>
                  </a:lnTo>
                  <a:lnTo>
                    <a:pt x="878" y="130"/>
                  </a:lnTo>
                  <a:lnTo>
                    <a:pt x="878" y="31"/>
                  </a:lnTo>
                  <a:lnTo>
                    <a:pt x="878" y="15"/>
                  </a:lnTo>
                  <a:lnTo>
                    <a:pt x="878" y="0"/>
                  </a:lnTo>
                  <a:lnTo>
                    <a:pt x="837"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11" name="Freeform 25"/>
            <p:cNvSpPr>
              <a:spLocks/>
            </p:cNvSpPr>
            <p:nvPr/>
          </p:nvSpPr>
          <p:spPr bwMode="auto">
            <a:xfrm rot="3794536" flipH="1">
              <a:off x="6725118" y="3217628"/>
              <a:ext cx="1072510" cy="198941"/>
            </a:xfrm>
            <a:custGeom>
              <a:avLst/>
              <a:gdLst>
                <a:gd name="T0" fmla="*/ 756171663 w 878"/>
                <a:gd name="T1" fmla="*/ 0 h 159"/>
                <a:gd name="T2" fmla="*/ 0 w 878"/>
                <a:gd name="T3" fmla="*/ 0 h 159"/>
                <a:gd name="T4" fmla="*/ 0 w 878"/>
                <a:gd name="T5" fmla="*/ 15734965 h 159"/>
                <a:gd name="T6" fmla="*/ 756171663 w 878"/>
                <a:gd name="T7" fmla="*/ 15734965 h 159"/>
                <a:gd name="T8" fmla="*/ 756171663 w 878"/>
                <a:gd name="T9" fmla="*/ 28692878 h 159"/>
                <a:gd name="T10" fmla="*/ 36136955 w 878"/>
                <a:gd name="T11" fmla="*/ 28692878 h 159"/>
                <a:gd name="T12" fmla="*/ 36136955 w 878"/>
                <a:gd name="T13" fmla="*/ 121250467 h 159"/>
                <a:gd name="T14" fmla="*/ 756171663 w 878"/>
                <a:gd name="T15" fmla="*/ 121250467 h 159"/>
                <a:gd name="T16" fmla="*/ 756171663 w 878"/>
                <a:gd name="T17" fmla="*/ 134208376 h 159"/>
                <a:gd name="T18" fmla="*/ 0 w 878"/>
                <a:gd name="T19" fmla="*/ 134208376 h 159"/>
                <a:gd name="T20" fmla="*/ 0 w 878"/>
                <a:gd name="T21" fmla="*/ 147166284 h 159"/>
                <a:gd name="T22" fmla="*/ 756171663 w 878"/>
                <a:gd name="T23" fmla="*/ 147166284 h 159"/>
                <a:gd name="T24" fmla="*/ 793212551 w 878"/>
                <a:gd name="T25" fmla="*/ 147166284 h 159"/>
                <a:gd name="T26" fmla="*/ 793212551 w 878"/>
                <a:gd name="T27" fmla="*/ 134208376 h 159"/>
                <a:gd name="T28" fmla="*/ 793212551 w 878"/>
                <a:gd name="T29" fmla="*/ 121250467 h 159"/>
                <a:gd name="T30" fmla="*/ 793212551 w 878"/>
                <a:gd name="T31" fmla="*/ 28692878 h 159"/>
                <a:gd name="T32" fmla="*/ 793212551 w 878"/>
                <a:gd name="T33" fmla="*/ 15734965 h 159"/>
                <a:gd name="T34" fmla="*/ 793212551 w 878"/>
                <a:gd name="T35" fmla="*/ 0 h 159"/>
                <a:gd name="T36" fmla="*/ 756171663 w 878"/>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8"/>
                <a:gd name="T58" fmla="*/ 0 h 159"/>
                <a:gd name="T59" fmla="*/ 878 w 878"/>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8" h="159">
                  <a:moveTo>
                    <a:pt x="837" y="0"/>
                  </a:moveTo>
                  <a:lnTo>
                    <a:pt x="0" y="0"/>
                  </a:lnTo>
                  <a:lnTo>
                    <a:pt x="0" y="17"/>
                  </a:lnTo>
                  <a:lnTo>
                    <a:pt x="837" y="17"/>
                  </a:lnTo>
                  <a:lnTo>
                    <a:pt x="837" y="31"/>
                  </a:lnTo>
                  <a:lnTo>
                    <a:pt x="40" y="31"/>
                  </a:lnTo>
                  <a:lnTo>
                    <a:pt x="40" y="131"/>
                  </a:lnTo>
                  <a:lnTo>
                    <a:pt x="837" y="131"/>
                  </a:lnTo>
                  <a:lnTo>
                    <a:pt x="837" y="145"/>
                  </a:lnTo>
                  <a:lnTo>
                    <a:pt x="0" y="145"/>
                  </a:lnTo>
                  <a:lnTo>
                    <a:pt x="0" y="159"/>
                  </a:lnTo>
                  <a:lnTo>
                    <a:pt x="837" y="159"/>
                  </a:lnTo>
                  <a:lnTo>
                    <a:pt x="878" y="159"/>
                  </a:lnTo>
                  <a:lnTo>
                    <a:pt x="878" y="145"/>
                  </a:lnTo>
                  <a:lnTo>
                    <a:pt x="878" y="131"/>
                  </a:lnTo>
                  <a:lnTo>
                    <a:pt x="878" y="31"/>
                  </a:lnTo>
                  <a:lnTo>
                    <a:pt x="878" y="17"/>
                  </a:lnTo>
                  <a:lnTo>
                    <a:pt x="878" y="0"/>
                  </a:lnTo>
                  <a:lnTo>
                    <a:pt x="837" y="0"/>
                  </a:lnTo>
                  <a:close/>
                </a:path>
              </a:pathLst>
            </a:custGeom>
            <a:solidFill>
              <a:schemeClr val="accent2">
                <a:lumMod val="50000"/>
              </a:schemeClr>
            </a:solidFill>
            <a:ln w="9525">
              <a:noFill/>
              <a:round/>
              <a:headEnd/>
              <a:tailEnd/>
            </a:ln>
          </p:spPr>
          <p:txBody>
            <a:bodyPr/>
            <a:lstStyle/>
            <a:p>
              <a:pPr>
                <a:defRPr/>
              </a:pPr>
              <a:endParaRPr lang="zh-CN" altLang="en-US" b="0"/>
            </a:p>
          </p:txBody>
        </p:sp>
        <p:sp>
          <p:nvSpPr>
            <p:cNvPr id="12" name="Freeform 27"/>
            <p:cNvSpPr>
              <a:spLocks/>
            </p:cNvSpPr>
            <p:nvPr/>
          </p:nvSpPr>
          <p:spPr bwMode="auto">
            <a:xfrm rot="3794536" flipH="1">
              <a:off x="6466096" y="3181048"/>
              <a:ext cx="1070066" cy="201254"/>
            </a:xfrm>
            <a:custGeom>
              <a:avLst/>
              <a:gdLst>
                <a:gd name="T0" fmla="*/ 755187012 w 877"/>
                <a:gd name="T1" fmla="*/ 0 h 158"/>
                <a:gd name="T2" fmla="*/ 0 w 877"/>
                <a:gd name="T3" fmla="*/ 0 h 158"/>
                <a:gd name="T4" fmla="*/ 0 w 877"/>
                <a:gd name="T5" fmla="*/ 14902591 h 158"/>
                <a:gd name="T6" fmla="*/ 755187012 w 877"/>
                <a:gd name="T7" fmla="*/ 14902591 h 158"/>
                <a:gd name="T8" fmla="*/ 755187012 w 877"/>
                <a:gd name="T9" fmla="*/ 28874479 h 158"/>
                <a:gd name="T10" fmla="*/ 36089900 w 877"/>
                <a:gd name="T11" fmla="*/ 28874479 h 158"/>
                <a:gd name="T12" fmla="*/ 36089900 w 877"/>
                <a:gd name="T13" fmla="*/ 121087171 h 158"/>
                <a:gd name="T14" fmla="*/ 755187012 w 877"/>
                <a:gd name="T15" fmla="*/ 121087171 h 158"/>
                <a:gd name="T16" fmla="*/ 755187012 w 877"/>
                <a:gd name="T17" fmla="*/ 134127091 h 158"/>
                <a:gd name="T18" fmla="*/ 0 w 877"/>
                <a:gd name="T19" fmla="*/ 134127091 h 158"/>
                <a:gd name="T20" fmla="*/ 0 w 877"/>
                <a:gd name="T21" fmla="*/ 147167012 h 158"/>
                <a:gd name="T22" fmla="*/ 755187012 w 877"/>
                <a:gd name="T23" fmla="*/ 147167012 h 158"/>
                <a:gd name="T24" fmla="*/ 791276902 w 877"/>
                <a:gd name="T25" fmla="*/ 147167012 h 158"/>
                <a:gd name="T26" fmla="*/ 791276902 w 877"/>
                <a:gd name="T27" fmla="*/ 134127091 h 158"/>
                <a:gd name="T28" fmla="*/ 791276902 w 877"/>
                <a:gd name="T29" fmla="*/ 121087171 h 158"/>
                <a:gd name="T30" fmla="*/ 791276902 w 877"/>
                <a:gd name="T31" fmla="*/ 28874479 h 158"/>
                <a:gd name="T32" fmla="*/ 791276902 w 877"/>
                <a:gd name="T33" fmla="*/ 14902591 h 158"/>
                <a:gd name="T34" fmla="*/ 791276902 w 877"/>
                <a:gd name="T35" fmla="*/ 0 h 158"/>
                <a:gd name="T36" fmla="*/ 755187012 w 877"/>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158"/>
                <a:gd name="T59" fmla="*/ 877 w 877"/>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158">
                  <a:moveTo>
                    <a:pt x="837" y="0"/>
                  </a:moveTo>
                  <a:lnTo>
                    <a:pt x="0" y="0"/>
                  </a:lnTo>
                  <a:lnTo>
                    <a:pt x="0" y="16"/>
                  </a:lnTo>
                  <a:lnTo>
                    <a:pt x="837" y="16"/>
                  </a:lnTo>
                  <a:lnTo>
                    <a:pt x="837" y="31"/>
                  </a:lnTo>
                  <a:lnTo>
                    <a:pt x="40" y="31"/>
                  </a:lnTo>
                  <a:lnTo>
                    <a:pt x="40" y="130"/>
                  </a:lnTo>
                  <a:lnTo>
                    <a:pt x="837" y="130"/>
                  </a:lnTo>
                  <a:lnTo>
                    <a:pt x="837" y="144"/>
                  </a:lnTo>
                  <a:lnTo>
                    <a:pt x="0" y="144"/>
                  </a:lnTo>
                  <a:lnTo>
                    <a:pt x="0" y="158"/>
                  </a:lnTo>
                  <a:lnTo>
                    <a:pt x="837" y="158"/>
                  </a:lnTo>
                  <a:lnTo>
                    <a:pt x="877" y="158"/>
                  </a:lnTo>
                  <a:lnTo>
                    <a:pt x="877" y="144"/>
                  </a:lnTo>
                  <a:lnTo>
                    <a:pt x="877" y="130"/>
                  </a:lnTo>
                  <a:lnTo>
                    <a:pt x="877" y="31"/>
                  </a:lnTo>
                  <a:lnTo>
                    <a:pt x="877" y="16"/>
                  </a:lnTo>
                  <a:lnTo>
                    <a:pt x="877" y="0"/>
                  </a:lnTo>
                  <a:lnTo>
                    <a:pt x="837" y="0"/>
                  </a:lnTo>
                  <a:close/>
                </a:path>
              </a:pathLst>
            </a:custGeom>
            <a:solidFill>
              <a:schemeClr val="accent2">
                <a:lumMod val="50000"/>
              </a:schemeClr>
            </a:solidFill>
            <a:ln w="9525">
              <a:noFill/>
              <a:round/>
              <a:headEnd/>
              <a:tailEnd/>
            </a:ln>
          </p:spPr>
          <p:txBody>
            <a:bodyPr/>
            <a:lstStyle/>
            <a:p>
              <a:pPr>
                <a:defRPr/>
              </a:pPr>
              <a:endParaRPr lang="zh-CN" altLang="en-US" b="0"/>
            </a:p>
          </p:txBody>
        </p:sp>
      </p:grpSp>
      <p:sp>
        <p:nvSpPr>
          <p:cNvPr id="44" name="矩形 43"/>
          <p:cNvSpPr/>
          <p:nvPr/>
        </p:nvSpPr>
        <p:spPr>
          <a:xfrm>
            <a:off x="5807174" y="6309320"/>
            <a:ext cx="539750"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4</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45" name="组合 44"/>
          <p:cNvGrpSpPr>
            <a:grpSpLocks/>
          </p:cNvGrpSpPr>
          <p:nvPr/>
        </p:nvGrpSpPr>
        <p:grpSpPr bwMode="auto">
          <a:xfrm>
            <a:off x="0" y="44450"/>
            <a:ext cx="12190413" cy="400050"/>
            <a:chOff x="0" y="44624"/>
            <a:chExt cx="12190486" cy="400110"/>
          </a:xfrm>
        </p:grpSpPr>
        <p:sp>
          <p:nvSpPr>
            <p:cNvPr id="46" name="矩形 45"/>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47" name="TextBox 59"/>
            <p:cNvSpPr>
              <a:spLocks noChangeArrowheads="1"/>
            </p:cNvSpPr>
            <p:nvPr/>
          </p:nvSpPr>
          <p:spPr bwMode="auto">
            <a:xfrm flipH="1">
              <a:off x="118538" y="44624"/>
              <a:ext cx="3168375" cy="400110"/>
            </a:xfrm>
            <a:prstGeom prst="rect">
              <a:avLst/>
            </a:prstGeom>
            <a:solidFill>
              <a:schemeClr val="accent6">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48" name="TextBox 59"/>
            <p:cNvSpPr>
              <a:spLocks noChangeArrowheads="1"/>
            </p:cNvSpPr>
            <p:nvPr/>
          </p:nvSpPr>
          <p:spPr bwMode="auto">
            <a:xfrm flipH="1">
              <a:off x="3358920" y="44624"/>
              <a:ext cx="288033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49"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50"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 presetClass="entr" presetSubtype="1"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图片 95"/>
          <p:cNvPicPr>
            <a:picLocks noChangeAspect="1"/>
          </p:cNvPicPr>
          <p:nvPr/>
        </p:nvPicPr>
        <p:blipFill>
          <a:blip r:embed="rId3" cstate="print">
            <a:extLst/>
          </a:blip>
          <a:stretch>
            <a:fillRect/>
          </a:stretch>
        </p:blipFill>
        <p:spPr>
          <a:xfrm>
            <a:off x="6887294" y="3456434"/>
            <a:ext cx="5305730"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0" y="3095625"/>
            <a:ext cx="5446713" cy="376237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0" dirty="0"/>
          </a:p>
        </p:txBody>
      </p:sp>
      <p:sp>
        <p:nvSpPr>
          <p:cNvPr id="150" name="矩形 149"/>
          <p:cNvSpPr/>
          <p:nvPr/>
        </p:nvSpPr>
        <p:spPr>
          <a:xfrm>
            <a:off x="-96838" y="6178550"/>
            <a:ext cx="15049501" cy="706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5" name="矩形 4"/>
          <p:cNvSpPr/>
          <p:nvPr/>
        </p:nvSpPr>
        <p:spPr>
          <a:xfrm>
            <a:off x="-96838" y="260350"/>
            <a:ext cx="12384088" cy="504825"/>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latin typeface="微软雅黑" panose="020B0503020204020204" pitchFamily="34" charset="-122"/>
              <a:ea typeface="微软雅黑" panose="020B0503020204020204" pitchFamily="34" charset="-122"/>
            </a:endParaRPr>
          </a:p>
        </p:txBody>
      </p:sp>
      <p:grpSp>
        <p:nvGrpSpPr>
          <p:cNvPr id="31750" name="组合 11"/>
          <p:cNvGrpSpPr>
            <a:grpSpLocks/>
          </p:cNvGrpSpPr>
          <p:nvPr/>
        </p:nvGrpSpPr>
        <p:grpSpPr bwMode="auto">
          <a:xfrm>
            <a:off x="911225" y="0"/>
            <a:ext cx="2732088" cy="1268413"/>
            <a:chOff x="1919253" y="0"/>
            <a:chExt cx="2731926" cy="1268760"/>
          </a:xfrm>
        </p:grpSpPr>
        <p:sp>
          <p:nvSpPr>
            <p:cNvPr id="136" name="矩形 1"/>
            <p:cNvSpPr/>
            <p:nvPr/>
          </p:nvSpPr>
          <p:spPr>
            <a:xfrm>
              <a:off x="1919253" y="71458"/>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34" name="矩形 1"/>
            <p:cNvSpPr/>
            <p:nvPr/>
          </p:nvSpPr>
          <p:spPr>
            <a:xfrm>
              <a:off x="1919253" y="0"/>
              <a:ext cx="2731926" cy="1197302"/>
            </a:xfrm>
            <a:custGeom>
              <a:avLst/>
              <a:gdLst>
                <a:gd name="connsiteX0" fmla="*/ 0 w 1512168"/>
                <a:gd name="connsiteY0" fmla="*/ 0 h 1268760"/>
                <a:gd name="connsiteX1" fmla="*/ 1512168 w 1512168"/>
                <a:gd name="connsiteY1" fmla="*/ 0 h 1268760"/>
                <a:gd name="connsiteX2" fmla="*/ 1512168 w 1512168"/>
                <a:gd name="connsiteY2" fmla="*/ 1268760 h 1268760"/>
                <a:gd name="connsiteX3" fmla="*/ 0 w 1512168"/>
                <a:gd name="connsiteY3" fmla="*/ 1268760 h 1268760"/>
                <a:gd name="connsiteX4" fmla="*/ 0 w 1512168"/>
                <a:gd name="connsiteY4" fmla="*/ 0 h 1268760"/>
                <a:gd name="connsiteX0-1" fmla="*/ 0 w 1512168"/>
                <a:gd name="connsiteY0-2" fmla="*/ 0 h 1268760"/>
                <a:gd name="connsiteX1-3" fmla="*/ 1512168 w 1512168"/>
                <a:gd name="connsiteY1-4" fmla="*/ 0 h 1268760"/>
                <a:gd name="connsiteX2-5" fmla="*/ 1512168 w 1512168"/>
                <a:gd name="connsiteY2-6" fmla="*/ 1268760 h 1268760"/>
                <a:gd name="connsiteX3-7" fmla="*/ 742727 w 1512168"/>
                <a:gd name="connsiteY3-8" fmla="*/ 1257300 h 1268760"/>
                <a:gd name="connsiteX4-9" fmla="*/ 0 w 1512168"/>
                <a:gd name="connsiteY4-10" fmla="*/ 1268760 h 1268760"/>
                <a:gd name="connsiteX5" fmla="*/ 0 w 1512168"/>
                <a:gd name="connsiteY5" fmla="*/ 0 h 1268760"/>
                <a:gd name="connsiteX0-11" fmla="*/ 0 w 1512168"/>
                <a:gd name="connsiteY0-12" fmla="*/ 0 h 1643063"/>
                <a:gd name="connsiteX1-13" fmla="*/ 1512168 w 1512168"/>
                <a:gd name="connsiteY1-14" fmla="*/ 0 h 1643063"/>
                <a:gd name="connsiteX2-15" fmla="*/ 1512168 w 1512168"/>
                <a:gd name="connsiteY2-16" fmla="*/ 1268760 h 1643063"/>
                <a:gd name="connsiteX3-17" fmla="*/ 757014 w 1512168"/>
                <a:gd name="connsiteY3-18" fmla="*/ 1643063 h 1643063"/>
                <a:gd name="connsiteX4-19" fmla="*/ 0 w 1512168"/>
                <a:gd name="connsiteY4-20" fmla="*/ 1268760 h 1643063"/>
                <a:gd name="connsiteX5-21" fmla="*/ 0 w 1512168"/>
                <a:gd name="connsiteY5-22" fmla="*/ 0 h 1643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512168" h="1643063">
                  <a:moveTo>
                    <a:pt x="0" y="0"/>
                  </a:moveTo>
                  <a:lnTo>
                    <a:pt x="1512168" y="0"/>
                  </a:lnTo>
                  <a:lnTo>
                    <a:pt x="1512168" y="1268760"/>
                  </a:lnTo>
                  <a:lnTo>
                    <a:pt x="757014" y="1643063"/>
                  </a:lnTo>
                  <a:lnTo>
                    <a:pt x="0" y="126876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grpSp>
      <p:cxnSp>
        <p:nvCxnSpPr>
          <p:cNvPr id="35" name="直接连接符 34"/>
          <p:cNvCxnSpPr/>
          <p:nvPr/>
        </p:nvCxnSpPr>
        <p:spPr>
          <a:xfrm>
            <a:off x="915988" y="260350"/>
            <a:ext cx="6330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14400" y="765175"/>
            <a:ext cx="27320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753" name="TextBox 59"/>
          <p:cNvSpPr>
            <a:spLocks noChangeArrowheads="1"/>
          </p:cNvSpPr>
          <p:nvPr/>
        </p:nvSpPr>
        <p:spPr bwMode="auto">
          <a:xfrm flipH="1">
            <a:off x="839366" y="188913"/>
            <a:ext cx="1295400" cy="708025"/>
          </a:xfrm>
          <a:prstGeom prst="rect">
            <a:avLst/>
          </a:prstGeom>
          <a:noFill/>
          <a:ln w="9525">
            <a:noFill/>
            <a:miter lim="800000"/>
            <a:headEnd/>
            <a:tailEnd/>
          </a:ln>
        </p:spPr>
        <p:txBody>
          <a:bodyPr>
            <a:spAutoFit/>
          </a:bodyPr>
          <a:lstStyle/>
          <a:p>
            <a:pPr algn="ctr" eaLnBrk="0" hangingPunct="0"/>
            <a:r>
              <a:rPr lang="en-US" altLang="zh-CN" sz="4000" b="0" dirty="0">
                <a:solidFill>
                  <a:schemeClr val="bg1"/>
                </a:solidFill>
                <a:latin typeface="微软雅黑" pitchFamily="34" charset="-122"/>
                <a:ea typeface="微软雅黑" pitchFamily="34" charset="-122"/>
                <a:sym typeface="方正兰亭黑_GBK"/>
              </a:rPr>
              <a:t>2</a:t>
            </a:r>
            <a:endParaRPr lang="en-US" altLang="zh-CN" sz="4000" b="0" dirty="0">
              <a:solidFill>
                <a:schemeClr val="bg1"/>
              </a:solidFill>
              <a:latin typeface="Arial Unicode MS"/>
              <a:ea typeface="Arial Unicode MS"/>
              <a:cs typeface="Arial Unicode MS"/>
              <a:sym typeface="方正兰亭黑_GBK"/>
            </a:endParaRPr>
          </a:p>
        </p:txBody>
      </p:sp>
      <p:pic>
        <p:nvPicPr>
          <p:cNvPr id="31754" name="图片 75"/>
          <p:cNvPicPr>
            <a:picLocks noChangeAspect="1"/>
          </p:cNvPicPr>
          <p:nvPr/>
        </p:nvPicPr>
        <p:blipFill>
          <a:blip r:embed="rId4"/>
          <a:srcRect/>
          <a:stretch>
            <a:fillRect/>
          </a:stretch>
        </p:blipFill>
        <p:spPr bwMode="auto">
          <a:xfrm>
            <a:off x="10775950" y="260350"/>
            <a:ext cx="1079500" cy="1081088"/>
          </a:xfrm>
          <a:prstGeom prst="rect">
            <a:avLst/>
          </a:prstGeom>
          <a:noFill/>
          <a:ln w="9525">
            <a:noFill/>
            <a:miter lim="800000"/>
            <a:headEnd/>
            <a:tailEnd/>
          </a:ln>
        </p:spPr>
      </p:pic>
      <p:grpSp>
        <p:nvGrpSpPr>
          <p:cNvPr id="31755" name="组合 38"/>
          <p:cNvGrpSpPr>
            <a:grpSpLocks/>
          </p:cNvGrpSpPr>
          <p:nvPr/>
        </p:nvGrpSpPr>
        <p:grpSpPr bwMode="auto">
          <a:xfrm>
            <a:off x="2782888" y="2159000"/>
            <a:ext cx="6264275" cy="1062038"/>
            <a:chOff x="7038412" y="5298115"/>
            <a:chExt cx="3099874" cy="517828"/>
          </a:xfrm>
        </p:grpSpPr>
        <p:grpSp>
          <p:nvGrpSpPr>
            <p:cNvPr id="31763" name="组合 69"/>
            <p:cNvGrpSpPr>
              <a:grpSpLocks/>
            </p:cNvGrpSpPr>
            <p:nvPr/>
          </p:nvGrpSpPr>
          <p:grpSpPr bwMode="auto">
            <a:xfrm>
              <a:off x="7038412" y="5298115"/>
              <a:ext cx="3099874" cy="517828"/>
              <a:chOff x="5718131" y="5650928"/>
              <a:chExt cx="4596458" cy="767829"/>
            </a:xfrm>
          </p:grpSpPr>
          <p:sp>
            <p:nvSpPr>
              <p:cNvPr id="72" name="圆角矩形 71"/>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73" name="圆角矩形 72"/>
              <p:cNvSpPr/>
              <p:nvPr/>
            </p:nvSpPr>
            <p:spPr>
              <a:xfrm>
                <a:off x="5829672" y="5747159"/>
                <a:ext cx="4373372" cy="575365"/>
              </a:xfrm>
              <a:prstGeom prst="roundRect">
                <a:avLst>
                  <a:gd name="adj" fmla="val 50000"/>
                </a:avLst>
              </a:prstGeom>
              <a:solidFill>
                <a:schemeClr val="tx2"/>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grpSp>
        <p:sp>
          <p:nvSpPr>
            <p:cNvPr id="31764" name="TextBox 19"/>
            <p:cNvSpPr txBox="1">
              <a:spLocks noChangeArrowheads="1"/>
            </p:cNvSpPr>
            <p:nvPr/>
          </p:nvSpPr>
          <p:spPr bwMode="auto">
            <a:xfrm>
              <a:off x="7752953" y="5433395"/>
              <a:ext cx="127818" cy="189012"/>
            </a:xfrm>
            <a:prstGeom prst="rect">
              <a:avLst/>
            </a:prstGeom>
            <a:noFill/>
            <a:ln w="9525">
              <a:noFill/>
              <a:miter lim="800000"/>
              <a:headEnd/>
              <a:tailEnd/>
            </a:ln>
          </p:spPr>
          <p:txBody>
            <a:bodyPr wrap="none">
              <a:spAutoFit/>
            </a:bodyPr>
            <a:lstStyle/>
            <a:p>
              <a:endParaRPr lang="zh-CN" altLang="en-US" sz="1400" b="0">
                <a:solidFill>
                  <a:schemeClr val="bg1"/>
                </a:solidFill>
                <a:latin typeface="微软雅黑" pitchFamily="34" charset="-122"/>
                <a:ea typeface="微软雅黑" pitchFamily="34" charset="-122"/>
              </a:endParaRPr>
            </a:p>
          </p:txBody>
        </p:sp>
      </p:grpSp>
      <p:grpSp>
        <p:nvGrpSpPr>
          <p:cNvPr id="75" name="组合 74"/>
          <p:cNvGrpSpPr/>
          <p:nvPr/>
        </p:nvGrpSpPr>
        <p:grpSpPr>
          <a:xfrm>
            <a:off x="2376189" y="1943943"/>
            <a:ext cx="1551893" cy="1467595"/>
            <a:chOff x="3154508" y="1821271"/>
            <a:chExt cx="2785107" cy="2785102"/>
          </a:xfrm>
          <a:effectLst>
            <a:outerShdw blurRad="50800" dist="63500" algn="l" rotWithShape="0">
              <a:prstClr val="black">
                <a:alpha val="40000"/>
              </a:prstClr>
            </a:outerShdw>
          </a:effectLst>
        </p:grpSpPr>
        <p:sp>
          <p:nvSpPr>
            <p:cNvPr id="78" name="Freeform 5"/>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a:lstStyle/>
            <a:p>
              <a:pPr>
                <a:defRPr/>
              </a:pPr>
              <a:endParaRPr lang="zh-CN" altLang="en-US" sz="1400" b="0">
                <a:solidFill>
                  <a:prstClr val="black"/>
                </a:solidFill>
              </a:endParaRPr>
            </a:p>
          </p:txBody>
        </p:sp>
        <p:sp>
          <p:nvSpPr>
            <p:cNvPr id="79" name="Freeform 5"/>
            <p:cNvSpPr>
              <a:spLocks/>
            </p:cNvSpPr>
            <p:nvPr/>
          </p:nvSpPr>
          <p:spPr bwMode="auto">
            <a:xfrm rot="10800000">
              <a:off x="3447677" y="2114440"/>
              <a:ext cx="2198769" cy="2198765"/>
            </a:xfrm>
            <a:prstGeom prst="ellipse">
              <a:avLst/>
            </a:prstGeom>
            <a:solidFill>
              <a:schemeClr val="accent3">
                <a:lumMod val="75000"/>
              </a:schemeClr>
            </a:solidFill>
            <a:ln w="25400">
              <a:solidFill>
                <a:schemeClr val="accent3">
                  <a:lumMod val="75000"/>
                </a:schemeClr>
              </a:solidFill>
            </a:ln>
            <a:effectLst/>
          </p:spPr>
          <p:txBody>
            <a:bodyPr/>
            <a:lstStyle/>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en-US" altLang="zh-CN" sz="1400" b="0" dirty="0">
                <a:solidFill>
                  <a:prstClr val="black"/>
                </a:solidFill>
              </a:endParaRPr>
            </a:p>
            <a:p>
              <a:pPr>
                <a:defRPr/>
              </a:pPr>
              <a:endParaRPr lang="zh-CN" altLang="en-US" sz="1400" b="0" dirty="0">
                <a:solidFill>
                  <a:prstClr val="black"/>
                </a:solidFill>
              </a:endParaRPr>
            </a:p>
          </p:txBody>
        </p:sp>
      </p:grpSp>
      <p:sp>
        <p:nvSpPr>
          <p:cNvPr id="19471" name="TextBox 51"/>
          <p:cNvSpPr txBox="1">
            <a:spLocks noChangeArrowheads="1"/>
          </p:cNvSpPr>
          <p:nvPr/>
        </p:nvSpPr>
        <p:spPr bwMode="auto">
          <a:xfrm>
            <a:off x="3673475" y="2227263"/>
            <a:ext cx="5157788" cy="914400"/>
          </a:xfrm>
          <a:prstGeom prst="rect">
            <a:avLst/>
          </a:prstGeom>
          <a:noFill/>
          <a:ln w="9525">
            <a:noFill/>
            <a:miter lim="800000"/>
            <a:headEnd/>
            <a:tailEnd/>
          </a:ln>
          <a:effectLst>
            <a:outerShdw blurRad="25400" dist="38100" dir="5400000" algn="t" rotWithShape="0">
              <a:prstClr val="black">
                <a:alpha val="97000"/>
              </a:prstClr>
            </a:outerShdw>
          </a:effectLst>
        </p:spPr>
        <p:txBody>
          <a:bodyPr>
            <a:spAutoFit/>
          </a:bodyPr>
          <a:lstStyle/>
          <a:p>
            <a:pPr algn="ctr">
              <a:defRPr/>
            </a:pPr>
            <a:r>
              <a:rPr lang="zh-CN" altLang="en-US" sz="5400" b="0" dirty="0" smtClean="0">
                <a:solidFill>
                  <a:schemeClr val="bg1"/>
                </a:solidFill>
                <a:latin typeface="华文隶书"/>
                <a:ea typeface="华文隶书"/>
                <a:cs typeface="华文隶书"/>
              </a:rPr>
              <a:t> 教 学 设 计</a:t>
            </a:r>
            <a:endParaRPr lang="zh-CN" altLang="en-US" sz="5400" b="0" dirty="0">
              <a:solidFill>
                <a:schemeClr val="bg1"/>
              </a:solidFill>
              <a:latin typeface="华文隶书"/>
              <a:ea typeface="华文隶书"/>
              <a:cs typeface="华文隶书"/>
            </a:endParaRPr>
          </a:p>
        </p:txBody>
      </p:sp>
      <p:sp>
        <p:nvSpPr>
          <p:cNvPr id="92" name="KSO_Shape"/>
          <p:cNvSpPr>
            <a:spLocks/>
          </p:cNvSpPr>
          <p:nvPr/>
        </p:nvSpPr>
        <p:spPr bwMode="auto">
          <a:xfrm>
            <a:off x="2782888" y="2349500"/>
            <a:ext cx="792162" cy="6477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4" name="KSO_Shape"/>
          <p:cNvSpPr>
            <a:spLocks/>
          </p:cNvSpPr>
          <p:nvPr/>
        </p:nvSpPr>
        <p:spPr bwMode="auto">
          <a:xfrm>
            <a:off x="2755900" y="2354263"/>
            <a:ext cx="792163" cy="64770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3" name="矩形 2"/>
          <p:cNvSpPr/>
          <p:nvPr/>
        </p:nvSpPr>
        <p:spPr>
          <a:xfrm>
            <a:off x="7450138" y="3141663"/>
            <a:ext cx="2101850" cy="460375"/>
          </a:xfrm>
          <a:prstGeom prst="rect">
            <a:avLst/>
          </a:prstGeom>
        </p:spPr>
        <p:txBody>
          <a:bodyPr wrap="none">
            <a:spAutoFit/>
          </a:bodyPr>
          <a:lstStyle/>
          <a:p>
            <a:pPr>
              <a:defRPr/>
            </a:pPr>
            <a:r>
              <a:rPr lang="en-US" altLang="zh-CN" sz="2400" b="0" dirty="0">
                <a:solidFill>
                  <a:schemeClr val="accent3">
                    <a:lumMod val="75000"/>
                  </a:schemeClr>
                </a:solidFill>
              </a:rPr>
              <a:t>Reform ideas </a:t>
            </a:r>
            <a:endParaRPr lang="zh-CN" altLang="en-US" sz="2400" b="0" dirty="0">
              <a:solidFill>
                <a:schemeClr val="accent3">
                  <a:lumMod val="75000"/>
                </a:schemeClr>
              </a:solidFill>
            </a:endParaRPr>
          </a:p>
        </p:txBody>
      </p:sp>
      <p:sp>
        <p:nvSpPr>
          <p:cNvPr id="7" name="矩形 6"/>
          <p:cNvSpPr/>
          <p:nvPr/>
        </p:nvSpPr>
        <p:spPr>
          <a:xfrm>
            <a:off x="1630363" y="406400"/>
            <a:ext cx="1944687" cy="430213"/>
          </a:xfrm>
          <a:prstGeom prst="rect">
            <a:avLst/>
          </a:prstGeom>
        </p:spPr>
        <p:txBody>
          <a:bodyPr wrap="none">
            <a:spAutoFit/>
          </a:bodyPr>
          <a:lstStyle/>
          <a:p>
            <a:pPr>
              <a:defRPr/>
            </a:pPr>
            <a:r>
              <a:rPr lang="en-US" altLang="zh-CN" sz="2200" b="0" dirty="0">
                <a:solidFill>
                  <a:schemeClr val="accent3"/>
                </a:solidFill>
              </a:rPr>
              <a:t>The third part </a:t>
            </a:r>
            <a:endParaRPr lang="zh-CN" altLang="en-US" sz="2200" b="0" dirty="0">
              <a:solidFill>
                <a:schemeClr val="accent3"/>
              </a:solidFill>
            </a:endParaRPr>
          </a:p>
        </p:txBody>
      </p:sp>
      <p:sp>
        <p:nvSpPr>
          <p:cNvPr id="28" name="矩形 27"/>
          <p:cNvSpPr/>
          <p:nvPr/>
        </p:nvSpPr>
        <p:spPr>
          <a:xfrm>
            <a:off x="5807174" y="6309320"/>
            <a:ext cx="539750"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5</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spTree>
    <p:extLst>
      <p:ext uri="{BB962C8B-B14F-4D97-AF65-F5344CB8AC3E}">
        <p14:creationId xmlns:p14="http://schemas.microsoft.com/office/powerpoint/2010/main" val="3000864896"/>
      </p:ext>
    </p:extLst>
  </p:cSld>
  <p:clrMapOvr>
    <a:masterClrMapping/>
  </p:clrMapOvr>
  <p:transition spd="slow" advClick="0" advTm="3000">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a:duotone>
              <a:schemeClr val="accent3">
                <a:shade val="45000"/>
                <a:satMod val="135000"/>
              </a:schemeClr>
              <a:prstClr val="white"/>
            </a:duotone>
            <a:extLst/>
          </a:blip>
          <a:srcRect/>
          <a:stretch>
            <a:fillRect/>
          </a:stretch>
        </p:blipFill>
        <p:spPr bwMode="auto">
          <a:xfrm>
            <a:off x="9999030" y="444500"/>
            <a:ext cx="2216856" cy="5807075"/>
          </a:xfrm>
          <a:prstGeom prst="rect">
            <a:avLst/>
          </a:prstGeom>
          <a:solidFill>
            <a:schemeClr val="accent3">
              <a:lumMod val="20000"/>
              <a:lumOff val="80000"/>
            </a:schemeClr>
          </a:solidFill>
          <a:ln w="9525">
            <a:noFill/>
            <a:miter lim="800000"/>
            <a:headEnd/>
            <a:tailEnd/>
          </a:ln>
          <a:effectLst/>
          <a:extLst/>
        </p:spPr>
      </p:pic>
      <p:grpSp>
        <p:nvGrpSpPr>
          <p:cNvPr id="33794" name="组合 9"/>
          <p:cNvGrpSpPr>
            <a:grpSpLocks/>
          </p:cNvGrpSpPr>
          <p:nvPr/>
        </p:nvGrpSpPr>
        <p:grpSpPr bwMode="auto">
          <a:xfrm flipH="1">
            <a:off x="38100" y="2565400"/>
            <a:ext cx="6743700" cy="3762375"/>
            <a:chOff x="6743701" y="2481585"/>
            <a:chExt cx="5508624" cy="3762375"/>
          </a:xfrm>
        </p:grpSpPr>
        <p:pic>
          <p:nvPicPr>
            <p:cNvPr id="96" name="图片 95"/>
            <p:cNvPicPr>
              <a:picLocks noChangeAspect="1"/>
            </p:cNvPicPr>
            <p:nvPr/>
          </p:nvPicPr>
          <p:blipFill>
            <a:blip r:embed="rId4" cstate="print">
              <a:extLst/>
            </a:blip>
            <a:stretch>
              <a:fillRect/>
            </a:stretch>
          </p:blipFill>
          <p:spPr>
            <a:xfrm>
              <a:off x="6946594" y="2809255"/>
              <a:ext cx="5305731"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1" y="2481585"/>
              <a:ext cx="5446380" cy="37623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pSp>
      <p:sp>
        <p:nvSpPr>
          <p:cNvPr id="150" name="矩形 149"/>
          <p:cNvSpPr/>
          <p:nvPr/>
        </p:nvSpPr>
        <p:spPr>
          <a:xfrm>
            <a:off x="-96838" y="6178550"/>
            <a:ext cx="15049501" cy="706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46038" y="6251575"/>
            <a:ext cx="12349162"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pSp>
        <p:nvGrpSpPr>
          <p:cNvPr id="23555" name="组合 23554"/>
          <p:cNvGrpSpPr>
            <a:grpSpLocks/>
          </p:cNvGrpSpPr>
          <p:nvPr/>
        </p:nvGrpSpPr>
        <p:grpSpPr bwMode="auto">
          <a:xfrm>
            <a:off x="2081213" y="1808163"/>
            <a:ext cx="1797050" cy="923925"/>
            <a:chOff x="2199101" y="1808523"/>
            <a:chExt cx="1797757" cy="923330"/>
          </a:xfrm>
        </p:grpSpPr>
        <p:sp>
          <p:nvSpPr>
            <p:cNvPr id="30" name="TextBox 29"/>
            <p:cNvSpPr txBox="1"/>
            <p:nvPr/>
          </p:nvSpPr>
          <p:spPr>
            <a:xfrm>
              <a:off x="2199101" y="1808523"/>
              <a:ext cx="368445" cy="923330"/>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工</a:t>
              </a:r>
              <a:endParaRPr lang="en-US" altLang="zh-CN" dirty="0">
                <a:latin typeface="黑体" pitchFamily="49" charset="-122"/>
                <a:ea typeface="黑体" pitchFamily="49" charset="-122"/>
              </a:endParaRPr>
            </a:p>
            <a:p>
              <a:pPr>
                <a:defRPr/>
              </a:pPr>
              <a:r>
                <a:rPr lang="zh-CN" altLang="en-US" dirty="0">
                  <a:latin typeface="黑体" pitchFamily="49" charset="-122"/>
                  <a:ea typeface="黑体" pitchFamily="49" charset="-122"/>
                </a:rPr>
                <a:t>程</a:t>
              </a:r>
              <a:endParaRPr lang="en-US" altLang="zh-CN" dirty="0">
                <a:latin typeface="黑体" pitchFamily="49" charset="-122"/>
                <a:ea typeface="黑体" pitchFamily="49" charset="-122"/>
              </a:endParaRPr>
            </a:p>
            <a:p>
              <a:pPr>
                <a:defRPr/>
              </a:pPr>
              <a:r>
                <a:rPr lang="zh-CN" altLang="en-US" dirty="0">
                  <a:latin typeface="黑体" pitchFamily="49" charset="-122"/>
                  <a:ea typeface="黑体" pitchFamily="49" charset="-122"/>
                </a:rPr>
                <a:t>部</a:t>
              </a:r>
            </a:p>
          </p:txBody>
        </p:sp>
        <p:sp>
          <p:nvSpPr>
            <p:cNvPr id="24" name="TextBox 23"/>
            <p:cNvSpPr txBox="1"/>
            <p:nvPr/>
          </p:nvSpPr>
          <p:spPr>
            <a:xfrm>
              <a:off x="2723182" y="2033803"/>
              <a:ext cx="1273676" cy="368063"/>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经理</a:t>
              </a:r>
            </a:p>
          </p:txBody>
        </p:sp>
      </p:grpSp>
      <p:sp>
        <p:nvSpPr>
          <p:cNvPr id="25" name="TextBox 24"/>
          <p:cNvSpPr txBox="1"/>
          <p:nvPr/>
        </p:nvSpPr>
        <p:spPr>
          <a:xfrm>
            <a:off x="4513263" y="2051050"/>
            <a:ext cx="1273175" cy="369888"/>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工程主管</a:t>
            </a:r>
          </a:p>
        </p:txBody>
      </p:sp>
      <p:grpSp>
        <p:nvGrpSpPr>
          <p:cNvPr id="23554" name="组合 23553"/>
          <p:cNvGrpSpPr>
            <a:grpSpLocks/>
          </p:cNvGrpSpPr>
          <p:nvPr/>
        </p:nvGrpSpPr>
        <p:grpSpPr bwMode="auto">
          <a:xfrm>
            <a:off x="6480175" y="1628775"/>
            <a:ext cx="1273175" cy="1214438"/>
            <a:chOff x="6599262" y="1628800"/>
            <a:chExt cx="1272896" cy="1215141"/>
          </a:xfrm>
        </p:grpSpPr>
        <p:sp>
          <p:nvSpPr>
            <p:cNvPr id="26" name="TextBox 25"/>
            <p:cNvSpPr txBox="1"/>
            <p:nvPr/>
          </p:nvSpPr>
          <p:spPr>
            <a:xfrm>
              <a:off x="6599262" y="1628800"/>
              <a:ext cx="1272896" cy="370102"/>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采购员</a:t>
              </a:r>
            </a:p>
          </p:txBody>
        </p:sp>
        <p:sp>
          <p:nvSpPr>
            <p:cNvPr id="27" name="TextBox 26"/>
            <p:cNvSpPr txBox="1"/>
            <p:nvPr/>
          </p:nvSpPr>
          <p:spPr>
            <a:xfrm>
              <a:off x="6599262" y="2051319"/>
              <a:ext cx="1272896" cy="370102"/>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库管员</a:t>
              </a:r>
            </a:p>
          </p:txBody>
        </p:sp>
        <p:sp>
          <p:nvSpPr>
            <p:cNvPr id="28" name="TextBox 27"/>
            <p:cNvSpPr txBox="1"/>
            <p:nvPr/>
          </p:nvSpPr>
          <p:spPr>
            <a:xfrm>
              <a:off x="6599262" y="2473839"/>
              <a:ext cx="1272896" cy="370102"/>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工组组长</a:t>
              </a:r>
            </a:p>
          </p:txBody>
        </p:sp>
      </p:grpSp>
      <p:grpSp>
        <p:nvGrpSpPr>
          <p:cNvPr id="23558" name="组合 23557"/>
          <p:cNvGrpSpPr>
            <a:grpSpLocks/>
          </p:cNvGrpSpPr>
          <p:nvPr/>
        </p:nvGrpSpPr>
        <p:grpSpPr bwMode="auto">
          <a:xfrm>
            <a:off x="2081213" y="3895725"/>
            <a:ext cx="1806575" cy="923925"/>
            <a:chOff x="2199101" y="3896160"/>
            <a:chExt cx="1807873" cy="923330"/>
          </a:xfrm>
        </p:grpSpPr>
        <p:sp>
          <p:nvSpPr>
            <p:cNvPr id="32" name="TextBox 31"/>
            <p:cNvSpPr txBox="1"/>
            <p:nvPr/>
          </p:nvSpPr>
          <p:spPr>
            <a:xfrm>
              <a:off x="2199101" y="3896160"/>
              <a:ext cx="366975" cy="923330"/>
            </a:xfrm>
            <a:prstGeom prst="rect">
              <a:avLst/>
            </a:prstGeom>
            <a:solidFill>
              <a:schemeClr val="accent3">
                <a:lumMod val="60000"/>
                <a:lumOff val="40000"/>
              </a:schemeClr>
            </a:solidFill>
          </p:spPr>
          <p:txBody>
            <a:bodyPr>
              <a:spAutoFit/>
            </a:bodyPr>
            <a:lstStyle/>
            <a:p>
              <a:pPr>
                <a:defRPr/>
              </a:pPr>
              <a:r>
                <a:rPr lang="zh-CN" altLang="en-US" b="0" dirty="0">
                  <a:latin typeface="黑体" pitchFamily="49" charset="-122"/>
                  <a:ea typeface="黑体" pitchFamily="49" charset="-122"/>
                </a:rPr>
                <a:t>设</a:t>
              </a:r>
              <a:endParaRPr lang="en-US" altLang="zh-CN" b="0" dirty="0">
                <a:latin typeface="黑体" pitchFamily="49" charset="-122"/>
                <a:ea typeface="黑体" pitchFamily="49" charset="-122"/>
              </a:endParaRPr>
            </a:p>
            <a:p>
              <a:pPr>
                <a:defRPr/>
              </a:pPr>
              <a:r>
                <a:rPr lang="zh-CN" altLang="en-US" b="0" dirty="0">
                  <a:latin typeface="黑体" pitchFamily="49" charset="-122"/>
                  <a:ea typeface="黑体" pitchFamily="49" charset="-122"/>
                </a:rPr>
                <a:t>计</a:t>
              </a:r>
              <a:endParaRPr lang="en-US" altLang="zh-CN" b="0" dirty="0">
                <a:latin typeface="黑体" pitchFamily="49" charset="-122"/>
                <a:ea typeface="黑体" pitchFamily="49" charset="-122"/>
              </a:endParaRPr>
            </a:p>
            <a:p>
              <a:pPr>
                <a:defRPr/>
              </a:pPr>
              <a:r>
                <a:rPr lang="zh-CN" altLang="en-US" b="0" dirty="0">
                  <a:latin typeface="黑体" pitchFamily="49" charset="-122"/>
                  <a:ea typeface="黑体" pitchFamily="49" charset="-122"/>
                </a:rPr>
                <a:t>部</a:t>
              </a:r>
            </a:p>
          </p:txBody>
        </p:sp>
        <p:sp>
          <p:nvSpPr>
            <p:cNvPr id="38" name="TextBox 37"/>
            <p:cNvSpPr txBox="1"/>
            <p:nvPr/>
          </p:nvSpPr>
          <p:spPr>
            <a:xfrm>
              <a:off x="2734472" y="4148410"/>
              <a:ext cx="1272502" cy="369649"/>
            </a:xfrm>
            <a:prstGeom prst="rect">
              <a:avLst/>
            </a:prstGeom>
            <a:solidFill>
              <a:schemeClr val="accent3">
                <a:lumMod val="60000"/>
                <a:lumOff val="40000"/>
              </a:schemeClr>
            </a:solidFill>
          </p:spPr>
          <p:txBody>
            <a:bodyPr>
              <a:spAutoFit/>
            </a:bodyPr>
            <a:lstStyle/>
            <a:p>
              <a:pPr>
                <a:defRPr/>
              </a:pPr>
              <a:r>
                <a:rPr lang="zh-CN" altLang="en-US" b="0" dirty="0">
                  <a:latin typeface="黑体" pitchFamily="49" charset="-122"/>
                  <a:ea typeface="黑体" pitchFamily="49" charset="-122"/>
                </a:rPr>
                <a:t>设计总监</a:t>
              </a:r>
            </a:p>
          </p:txBody>
        </p:sp>
      </p:grpSp>
      <p:sp>
        <p:nvSpPr>
          <p:cNvPr id="39" name="TextBox 38"/>
          <p:cNvSpPr txBox="1"/>
          <p:nvPr/>
        </p:nvSpPr>
        <p:spPr>
          <a:xfrm>
            <a:off x="4586288" y="4149725"/>
            <a:ext cx="1273175" cy="368300"/>
          </a:xfrm>
          <a:prstGeom prst="rect">
            <a:avLst/>
          </a:prstGeom>
          <a:solidFill>
            <a:schemeClr val="accent3">
              <a:lumMod val="60000"/>
              <a:lumOff val="40000"/>
            </a:schemeClr>
          </a:solidFill>
        </p:spPr>
        <p:txBody>
          <a:bodyPr>
            <a:spAutoFit/>
          </a:bodyPr>
          <a:lstStyle/>
          <a:p>
            <a:pPr>
              <a:defRPr/>
            </a:pPr>
            <a:r>
              <a:rPr lang="zh-CN" altLang="en-US" b="0" dirty="0">
                <a:latin typeface="黑体" pitchFamily="49" charset="-122"/>
                <a:ea typeface="黑体" pitchFamily="49" charset="-122"/>
              </a:rPr>
              <a:t>设计师</a:t>
            </a:r>
          </a:p>
        </p:txBody>
      </p:sp>
      <p:sp>
        <p:nvSpPr>
          <p:cNvPr id="60" name="左箭头标注 59"/>
          <p:cNvSpPr/>
          <p:nvPr/>
        </p:nvSpPr>
        <p:spPr>
          <a:xfrm>
            <a:off x="3960813" y="2051050"/>
            <a:ext cx="503237" cy="369888"/>
          </a:xfrm>
          <a:prstGeom prst="leftArrowCallout">
            <a:avLst>
              <a:gd name="adj1" fmla="val 37235"/>
              <a:gd name="adj2" fmla="val 51163"/>
              <a:gd name="adj3" fmla="val 55510"/>
              <a:gd name="adj4" fmla="val 1125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grpSp>
        <p:nvGrpSpPr>
          <p:cNvPr id="23556" name="组合 23555"/>
          <p:cNvGrpSpPr>
            <a:grpSpLocks/>
          </p:cNvGrpSpPr>
          <p:nvPr/>
        </p:nvGrpSpPr>
        <p:grpSpPr bwMode="auto">
          <a:xfrm>
            <a:off x="2925763" y="2565400"/>
            <a:ext cx="1898650" cy="1111250"/>
            <a:chOff x="3251200" y="2483580"/>
            <a:chExt cx="2448272" cy="1339122"/>
          </a:xfrm>
        </p:grpSpPr>
        <p:sp>
          <p:nvSpPr>
            <p:cNvPr id="13" name="云形标注 12"/>
            <p:cNvSpPr/>
            <p:nvPr/>
          </p:nvSpPr>
          <p:spPr>
            <a:xfrm>
              <a:off x="3251200" y="2483580"/>
              <a:ext cx="2448272" cy="1339122"/>
            </a:xfrm>
            <a:prstGeom prst="cloudCallout">
              <a:avLst>
                <a:gd name="adj1" fmla="val -34716"/>
                <a:gd name="adj2" fmla="val -7413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33827" name="TextBox 13"/>
            <p:cNvSpPr txBox="1">
              <a:spLocks noChangeArrowheads="1"/>
            </p:cNvSpPr>
            <p:nvPr/>
          </p:nvSpPr>
          <p:spPr bwMode="auto">
            <a:xfrm>
              <a:off x="3405865" y="2573790"/>
              <a:ext cx="2200729" cy="1001195"/>
            </a:xfrm>
            <a:prstGeom prst="rect">
              <a:avLst/>
            </a:prstGeom>
            <a:noFill/>
            <a:ln w="9525">
              <a:noFill/>
              <a:miter lim="800000"/>
              <a:headEnd/>
              <a:tailEnd/>
            </a:ln>
          </p:spPr>
          <p:txBody>
            <a:bodyPr>
              <a:spAutoFit/>
            </a:bodyPr>
            <a:lstStyle/>
            <a:p>
              <a:r>
                <a:rPr lang="zh-CN" altLang="en-US" sz="1600" b="0">
                  <a:latin typeface="华文中宋"/>
                  <a:ea typeface="华文中宋"/>
                  <a:cs typeface="华文中宋"/>
                </a:rPr>
                <a:t>      全面负责工程的施工、预决算等工作。</a:t>
              </a:r>
            </a:p>
          </p:txBody>
        </p:sp>
      </p:grpSp>
      <p:sp>
        <p:nvSpPr>
          <p:cNvPr id="71" name="左箭头标注 70"/>
          <p:cNvSpPr/>
          <p:nvPr/>
        </p:nvSpPr>
        <p:spPr>
          <a:xfrm>
            <a:off x="4032250" y="4149725"/>
            <a:ext cx="504825" cy="368300"/>
          </a:xfrm>
          <a:prstGeom prst="leftArrowCallout">
            <a:avLst>
              <a:gd name="adj1" fmla="val 37235"/>
              <a:gd name="adj2" fmla="val 51163"/>
              <a:gd name="adj3" fmla="val 55510"/>
              <a:gd name="adj4" fmla="val 1125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73" name="TextBox 72"/>
          <p:cNvSpPr txBox="1"/>
          <p:nvPr/>
        </p:nvSpPr>
        <p:spPr>
          <a:xfrm>
            <a:off x="6529388" y="4149725"/>
            <a:ext cx="1273175" cy="368300"/>
          </a:xfrm>
          <a:prstGeom prst="rect">
            <a:avLst/>
          </a:prstGeom>
          <a:solidFill>
            <a:schemeClr val="accent3">
              <a:lumMod val="60000"/>
              <a:lumOff val="40000"/>
            </a:schemeClr>
          </a:solidFill>
        </p:spPr>
        <p:txBody>
          <a:bodyPr>
            <a:spAutoFit/>
          </a:bodyPr>
          <a:lstStyle/>
          <a:p>
            <a:pPr>
              <a:defRPr/>
            </a:pPr>
            <a:r>
              <a:rPr lang="zh-CN" altLang="en-US" b="0" dirty="0">
                <a:latin typeface="黑体" pitchFamily="49" charset="-122"/>
                <a:ea typeface="黑体" pitchFamily="49" charset="-122"/>
              </a:rPr>
              <a:t>设计员</a:t>
            </a:r>
          </a:p>
        </p:txBody>
      </p:sp>
      <p:sp>
        <p:nvSpPr>
          <p:cNvPr id="74" name="左箭头标注 73"/>
          <p:cNvSpPr/>
          <p:nvPr/>
        </p:nvSpPr>
        <p:spPr>
          <a:xfrm>
            <a:off x="5976938" y="4149725"/>
            <a:ext cx="503237" cy="368300"/>
          </a:xfrm>
          <a:prstGeom prst="leftArrowCallout">
            <a:avLst>
              <a:gd name="adj1" fmla="val 37235"/>
              <a:gd name="adj2" fmla="val 51163"/>
              <a:gd name="adj3" fmla="val 55510"/>
              <a:gd name="adj4" fmla="val 1125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21" name="直角上箭头 20"/>
          <p:cNvSpPr/>
          <p:nvPr/>
        </p:nvSpPr>
        <p:spPr>
          <a:xfrm rot="10800000">
            <a:off x="7069138" y="3213100"/>
            <a:ext cx="1284287" cy="841375"/>
          </a:xfrm>
          <a:prstGeom prst="bentUpArrow">
            <a:avLst>
              <a:gd name="adj1" fmla="val 3225"/>
              <a:gd name="adj2" fmla="val 12259"/>
              <a:gd name="adj3" fmla="val 280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79" name="云形标注 78"/>
          <p:cNvSpPr/>
          <p:nvPr/>
        </p:nvSpPr>
        <p:spPr>
          <a:xfrm>
            <a:off x="3600795" y="4643819"/>
            <a:ext cx="1869368" cy="1189725"/>
          </a:xfrm>
          <a:prstGeom prst="cloudCallout">
            <a:avLst>
              <a:gd name="adj1" fmla="val -44542"/>
              <a:gd name="adj2" fmla="val -67781"/>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80" name="TextBox 79"/>
          <p:cNvSpPr txBox="1">
            <a:spLocks noChangeArrowheads="1"/>
          </p:cNvSpPr>
          <p:nvPr/>
        </p:nvSpPr>
        <p:spPr bwMode="auto">
          <a:xfrm>
            <a:off x="3724275" y="4757738"/>
            <a:ext cx="1676400" cy="831850"/>
          </a:xfrm>
          <a:prstGeom prst="rect">
            <a:avLst/>
          </a:prstGeom>
          <a:noFill/>
          <a:ln w="9525">
            <a:noFill/>
            <a:miter lim="800000"/>
            <a:headEnd/>
            <a:tailEnd/>
          </a:ln>
        </p:spPr>
        <p:txBody>
          <a:bodyPr>
            <a:spAutoFit/>
          </a:bodyPr>
          <a:lstStyle/>
          <a:p>
            <a:r>
              <a:rPr lang="zh-CN" altLang="en-US" sz="1600" b="0">
                <a:latin typeface="华文中宋"/>
                <a:ea typeface="华文中宋"/>
                <a:cs typeface="华文中宋"/>
              </a:rPr>
              <a:t>      负责工程的方案设计和图纸绘制工作。</a:t>
            </a:r>
          </a:p>
        </p:txBody>
      </p:sp>
      <p:sp>
        <p:nvSpPr>
          <p:cNvPr id="33811" name="TextBox 21"/>
          <p:cNvSpPr txBox="1">
            <a:spLocks noChangeArrowheads="1"/>
          </p:cNvSpPr>
          <p:nvPr/>
        </p:nvSpPr>
        <p:spPr bwMode="auto">
          <a:xfrm>
            <a:off x="312738" y="672877"/>
            <a:ext cx="5999162" cy="523875"/>
          </a:xfrm>
          <a:prstGeom prst="rect">
            <a:avLst/>
          </a:prstGeom>
          <a:noFill/>
          <a:ln w="9525">
            <a:noFill/>
            <a:miter lim="800000"/>
            <a:headEnd/>
            <a:tailEnd/>
          </a:ln>
        </p:spPr>
        <p:txBody>
          <a:bodyPr>
            <a:spAutoFit/>
          </a:bodyPr>
          <a:lstStyle/>
          <a:p>
            <a:r>
              <a:rPr lang="zh-CN" altLang="en-US" sz="2800" dirty="0">
                <a:solidFill>
                  <a:schemeClr val="tx2"/>
                </a:solidFill>
                <a:latin typeface="隶书"/>
                <a:ea typeface="隶书"/>
                <a:cs typeface="隶书"/>
              </a:rPr>
              <a:t>  就业方向及岗位</a:t>
            </a:r>
          </a:p>
        </p:txBody>
      </p:sp>
      <p:sp>
        <p:nvSpPr>
          <p:cNvPr id="4" name="TextBox 3"/>
          <p:cNvSpPr txBox="1">
            <a:spLocks noChangeArrowheads="1"/>
          </p:cNvSpPr>
          <p:nvPr/>
        </p:nvSpPr>
        <p:spPr bwMode="auto">
          <a:xfrm>
            <a:off x="8280400" y="3492500"/>
            <a:ext cx="1565275" cy="368300"/>
          </a:xfrm>
          <a:prstGeom prst="rect">
            <a:avLst/>
          </a:prstGeom>
          <a:noFill/>
          <a:ln w="9525">
            <a:noFill/>
            <a:miter lim="800000"/>
            <a:headEnd/>
            <a:tailEnd/>
          </a:ln>
        </p:spPr>
        <p:txBody>
          <a:bodyPr>
            <a:spAutoFit/>
          </a:bodyPr>
          <a:lstStyle/>
          <a:p>
            <a:r>
              <a:rPr lang="zh-CN" altLang="en-US" b="0">
                <a:solidFill>
                  <a:schemeClr val="tx2"/>
                </a:solidFill>
                <a:latin typeface="华文隶书"/>
                <a:ea typeface="华文隶书"/>
                <a:cs typeface="华文隶书"/>
              </a:rPr>
              <a:t>初级岗（工人）</a:t>
            </a:r>
          </a:p>
        </p:txBody>
      </p:sp>
      <p:grpSp>
        <p:nvGrpSpPr>
          <p:cNvPr id="6" name="组合 5"/>
          <p:cNvGrpSpPr>
            <a:grpSpLocks/>
          </p:cNvGrpSpPr>
          <p:nvPr/>
        </p:nvGrpSpPr>
        <p:grpSpPr bwMode="auto">
          <a:xfrm>
            <a:off x="6264275" y="1412875"/>
            <a:ext cx="2136775" cy="2079625"/>
            <a:chOff x="6383237" y="1412776"/>
            <a:chExt cx="2136992" cy="2079237"/>
          </a:xfrm>
        </p:grpSpPr>
        <p:sp>
          <p:nvSpPr>
            <p:cNvPr id="12" name="左箭头标注 11"/>
            <p:cNvSpPr/>
            <p:nvPr/>
          </p:nvSpPr>
          <p:spPr>
            <a:xfrm>
              <a:off x="8059807" y="1412776"/>
              <a:ext cx="460422" cy="2079237"/>
            </a:xfrm>
            <a:prstGeom prst="leftArrowCallout">
              <a:avLst>
                <a:gd name="adj1" fmla="val 37235"/>
                <a:gd name="adj2" fmla="val 51163"/>
                <a:gd name="adj3" fmla="val 55510"/>
                <a:gd name="adj4" fmla="val 1125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33825" name="TextBox 60"/>
            <p:cNvSpPr txBox="1">
              <a:spLocks noChangeArrowheads="1"/>
            </p:cNvSpPr>
            <p:nvPr/>
          </p:nvSpPr>
          <p:spPr bwMode="auto">
            <a:xfrm>
              <a:off x="6383237" y="2843644"/>
              <a:ext cx="1656185" cy="369332"/>
            </a:xfrm>
            <a:prstGeom prst="rect">
              <a:avLst/>
            </a:prstGeom>
            <a:noFill/>
            <a:ln w="9525">
              <a:noFill/>
              <a:miter lim="800000"/>
              <a:headEnd/>
              <a:tailEnd/>
            </a:ln>
          </p:spPr>
          <p:txBody>
            <a:bodyPr>
              <a:spAutoFit/>
            </a:bodyPr>
            <a:lstStyle/>
            <a:p>
              <a:r>
                <a:rPr lang="zh-CN" altLang="en-US" b="0">
                  <a:solidFill>
                    <a:schemeClr val="tx2"/>
                  </a:solidFill>
                  <a:latin typeface="华文隶书"/>
                  <a:ea typeface="华文隶书"/>
                  <a:cs typeface="华文隶书"/>
                </a:rPr>
                <a:t>中级岗（技师）</a:t>
              </a:r>
            </a:p>
          </p:txBody>
        </p:sp>
      </p:grpSp>
      <p:grpSp>
        <p:nvGrpSpPr>
          <p:cNvPr id="7" name="组合 6"/>
          <p:cNvGrpSpPr>
            <a:grpSpLocks/>
          </p:cNvGrpSpPr>
          <p:nvPr/>
        </p:nvGrpSpPr>
        <p:grpSpPr bwMode="auto">
          <a:xfrm>
            <a:off x="3816350" y="1628775"/>
            <a:ext cx="2641600" cy="1214438"/>
            <a:chOff x="3934966" y="1628800"/>
            <a:chExt cx="2641047" cy="1215141"/>
          </a:xfrm>
        </p:grpSpPr>
        <p:sp>
          <p:nvSpPr>
            <p:cNvPr id="57" name="左箭头标注 56"/>
            <p:cNvSpPr/>
            <p:nvPr/>
          </p:nvSpPr>
          <p:spPr>
            <a:xfrm>
              <a:off x="6071294" y="1628800"/>
              <a:ext cx="504719" cy="1215141"/>
            </a:xfrm>
            <a:prstGeom prst="leftArrowCallout">
              <a:avLst>
                <a:gd name="adj1" fmla="val 37235"/>
                <a:gd name="adj2" fmla="val 51163"/>
                <a:gd name="adj3" fmla="val 55510"/>
                <a:gd name="adj4" fmla="val 1125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33823" name="TextBox 61"/>
            <p:cNvSpPr txBox="1">
              <a:spLocks noChangeArrowheads="1"/>
            </p:cNvSpPr>
            <p:nvPr/>
          </p:nvSpPr>
          <p:spPr bwMode="auto">
            <a:xfrm>
              <a:off x="3934966" y="1700808"/>
              <a:ext cx="2245004" cy="369332"/>
            </a:xfrm>
            <a:prstGeom prst="rect">
              <a:avLst/>
            </a:prstGeom>
            <a:noFill/>
            <a:ln w="9525">
              <a:noFill/>
              <a:miter lim="800000"/>
              <a:headEnd/>
              <a:tailEnd/>
            </a:ln>
          </p:spPr>
          <p:txBody>
            <a:bodyPr>
              <a:spAutoFit/>
            </a:bodyPr>
            <a:lstStyle/>
            <a:p>
              <a:r>
                <a:rPr lang="zh-CN" altLang="en-US" b="0">
                  <a:solidFill>
                    <a:schemeClr val="tx2"/>
                  </a:solidFill>
                  <a:latin typeface="华文隶书"/>
                  <a:ea typeface="华文隶书"/>
                  <a:cs typeface="华文隶书"/>
                </a:rPr>
                <a:t>高级岗（高级技师）</a:t>
              </a:r>
            </a:p>
          </p:txBody>
        </p:sp>
      </p:grpSp>
      <p:grpSp>
        <p:nvGrpSpPr>
          <p:cNvPr id="9" name="组合 8"/>
          <p:cNvGrpSpPr>
            <a:grpSpLocks/>
          </p:cNvGrpSpPr>
          <p:nvPr/>
        </p:nvGrpSpPr>
        <p:grpSpPr bwMode="auto">
          <a:xfrm>
            <a:off x="8424863" y="1628775"/>
            <a:ext cx="1487487" cy="1655763"/>
            <a:chOff x="8543478" y="1628652"/>
            <a:chExt cx="1486609" cy="1656332"/>
          </a:xfrm>
        </p:grpSpPr>
        <p:grpSp>
          <p:nvGrpSpPr>
            <p:cNvPr id="33817" name="组合 23552"/>
            <p:cNvGrpSpPr>
              <a:grpSpLocks/>
            </p:cNvGrpSpPr>
            <p:nvPr/>
          </p:nvGrpSpPr>
          <p:grpSpPr bwMode="auto">
            <a:xfrm>
              <a:off x="8543478" y="2069844"/>
              <a:ext cx="1486609" cy="1215140"/>
              <a:chOff x="8543478" y="2069844"/>
              <a:chExt cx="1486609" cy="1215140"/>
            </a:xfrm>
          </p:grpSpPr>
          <p:sp>
            <p:nvSpPr>
              <p:cNvPr id="51" name="TextBox 50"/>
              <p:cNvSpPr txBox="1"/>
              <p:nvPr/>
            </p:nvSpPr>
            <p:spPr>
              <a:xfrm>
                <a:off x="8543478" y="2070129"/>
                <a:ext cx="1486609" cy="370015"/>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装饰油漆工</a:t>
                </a:r>
              </a:p>
            </p:txBody>
          </p:sp>
          <p:sp>
            <p:nvSpPr>
              <p:cNvPr id="52" name="TextBox 51"/>
              <p:cNvSpPr txBox="1"/>
              <p:nvPr/>
            </p:nvSpPr>
            <p:spPr>
              <a:xfrm>
                <a:off x="8543478" y="2492549"/>
                <a:ext cx="1486609" cy="370015"/>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装饰木工</a:t>
                </a:r>
              </a:p>
            </p:txBody>
          </p:sp>
          <p:sp>
            <p:nvSpPr>
              <p:cNvPr id="53" name="TextBox 52"/>
              <p:cNvSpPr txBox="1"/>
              <p:nvPr/>
            </p:nvSpPr>
            <p:spPr>
              <a:xfrm>
                <a:off x="8543478" y="2914969"/>
                <a:ext cx="1486609" cy="370015"/>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瓦工</a:t>
                </a:r>
              </a:p>
            </p:txBody>
          </p:sp>
        </p:grpSp>
        <p:sp>
          <p:nvSpPr>
            <p:cNvPr id="59" name="TextBox 58"/>
            <p:cNvSpPr txBox="1"/>
            <p:nvPr/>
          </p:nvSpPr>
          <p:spPr>
            <a:xfrm>
              <a:off x="8543478" y="1628652"/>
              <a:ext cx="1486609" cy="370015"/>
            </a:xfrm>
            <a:prstGeom prst="rect">
              <a:avLst/>
            </a:prstGeom>
            <a:solidFill>
              <a:schemeClr val="accent3">
                <a:lumMod val="60000"/>
                <a:lumOff val="40000"/>
              </a:schemeClr>
            </a:solidFill>
          </p:spPr>
          <p:txBody>
            <a:bodyPr>
              <a:spAutoFit/>
            </a:bodyPr>
            <a:lstStyle/>
            <a:p>
              <a:pPr>
                <a:defRPr/>
              </a:pPr>
              <a:r>
                <a:rPr lang="zh-CN" altLang="en-US" dirty="0">
                  <a:latin typeface="黑体" pitchFamily="49" charset="-122"/>
                  <a:ea typeface="黑体" pitchFamily="49" charset="-122"/>
                </a:rPr>
                <a:t>安装工</a:t>
              </a:r>
            </a:p>
          </p:txBody>
        </p:sp>
      </p:grpSp>
      <p:sp>
        <p:nvSpPr>
          <p:cNvPr id="54" name="矩形 53"/>
          <p:cNvSpPr/>
          <p:nvPr/>
        </p:nvSpPr>
        <p:spPr>
          <a:xfrm>
            <a:off x="5807174" y="6309320"/>
            <a:ext cx="539750"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6</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55" name="组合 54"/>
          <p:cNvGrpSpPr>
            <a:grpSpLocks/>
          </p:cNvGrpSpPr>
          <p:nvPr/>
        </p:nvGrpSpPr>
        <p:grpSpPr bwMode="auto">
          <a:xfrm>
            <a:off x="0" y="44450"/>
            <a:ext cx="12190413" cy="400050"/>
            <a:chOff x="0" y="44624"/>
            <a:chExt cx="12190486" cy="400110"/>
          </a:xfrm>
        </p:grpSpPr>
        <p:sp>
          <p:nvSpPr>
            <p:cNvPr id="56" name="矩形 55"/>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58"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61" name="TextBox 59"/>
            <p:cNvSpPr>
              <a:spLocks noChangeArrowheads="1"/>
            </p:cNvSpPr>
            <p:nvPr/>
          </p:nvSpPr>
          <p:spPr bwMode="auto">
            <a:xfrm flipH="1">
              <a:off x="3358920" y="44624"/>
              <a:ext cx="2880338" cy="400110"/>
            </a:xfrm>
            <a:prstGeom prst="rect">
              <a:avLst/>
            </a:prstGeom>
            <a:solidFill>
              <a:schemeClr val="accent3"/>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62"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63"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100000" b="100000"/>
          <a:stretch/>
        </p:blipFill>
        <p:spPr bwMode="auto">
          <a:xfrm>
            <a:off x="180818" y="1556792"/>
            <a:ext cx="6043545" cy="38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p:cNvGrpSpPr/>
          <p:nvPr/>
        </p:nvGrpSpPr>
        <p:grpSpPr>
          <a:xfrm>
            <a:off x="63131" y="1917256"/>
            <a:ext cx="11805868" cy="4268054"/>
            <a:chOff x="63131" y="2434982"/>
            <a:chExt cx="11805868" cy="4268054"/>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8062" y="2457333"/>
              <a:ext cx="5660937" cy="424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 b="16525"/>
            <a:stretch/>
          </p:blipFill>
          <p:spPr bwMode="auto">
            <a:xfrm>
              <a:off x="63131" y="2434982"/>
              <a:ext cx="6095206" cy="38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206" y="547715"/>
            <a:ext cx="5824993" cy="4368745"/>
          </a:xfrm>
          <a:prstGeom prst="rect">
            <a:avLst/>
          </a:prstGeom>
        </p:spPr>
      </p:pic>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ntr" presetSubtype="0" fill="hold" grpId="0" nodeType="withEffect">
                                  <p:stCondLst>
                                    <p:cond delay="0"/>
                                  </p:stCondLst>
                                  <p:childTnLst>
                                    <p:set>
                                      <p:cBhvr>
                                        <p:cTn id="34" dur="1" fill="hold">
                                          <p:stCondLst>
                                            <p:cond delay="0"/>
                                          </p:stCondLst>
                                        </p:cTn>
                                        <p:tgtEl>
                                          <p:spTgt spid="33811"/>
                                        </p:tgtEl>
                                        <p:attrNameLst>
                                          <p:attrName>style.visibility</p:attrName>
                                        </p:attrNameLst>
                                      </p:cBhvr>
                                      <p:to>
                                        <p:strVal val="visible"/>
                                      </p:to>
                                    </p:set>
                                    <p:animEffect transition="in" filter="fade">
                                      <p:cBhvr>
                                        <p:cTn id="35" dur="1000"/>
                                        <p:tgtEl>
                                          <p:spTgt spid="33811"/>
                                        </p:tgtEl>
                                      </p:cBhvr>
                                    </p:animEffect>
                                    <p:anim calcmode="lin" valueType="num">
                                      <p:cBhvr>
                                        <p:cTn id="36" dur="1000" fill="hold"/>
                                        <p:tgtEl>
                                          <p:spTgt spid="33811"/>
                                        </p:tgtEl>
                                        <p:attrNameLst>
                                          <p:attrName>ppt_x</p:attrName>
                                        </p:attrNameLst>
                                      </p:cBhvr>
                                      <p:tavLst>
                                        <p:tav tm="0">
                                          <p:val>
                                            <p:strVal val="#ppt_x"/>
                                          </p:val>
                                        </p:tav>
                                        <p:tav tm="100000">
                                          <p:val>
                                            <p:strVal val="#ppt_x"/>
                                          </p:val>
                                        </p:tav>
                                      </p:tavLst>
                                    </p:anim>
                                    <p:anim calcmode="lin" valueType="num">
                                      <p:cBhvr>
                                        <p:cTn id="37" dur="1000" fill="hold"/>
                                        <p:tgtEl>
                                          <p:spTgt spid="33811"/>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par>
                                <p:cTn id="46" presetID="21" presetClass="entr" presetSubtype="1"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heel(1)">
                                      <p:cBhvr>
                                        <p:cTn id="48" dur="500"/>
                                        <p:tgtEl>
                                          <p:spTgt spid="6"/>
                                        </p:tgtEl>
                                      </p:cBhvr>
                                    </p:animEffect>
                                  </p:childTnLst>
                                </p:cTn>
                              </p:par>
                              <p:par>
                                <p:cTn id="49" presetID="10" presetClass="entr" presetSubtype="0" fill="hold" nodeType="withEffect">
                                  <p:stCondLst>
                                    <p:cond delay="600"/>
                                  </p:stCondLst>
                                  <p:childTnLst>
                                    <p:set>
                                      <p:cBhvr>
                                        <p:cTn id="50" dur="1" fill="hold">
                                          <p:stCondLst>
                                            <p:cond delay="0"/>
                                          </p:stCondLst>
                                        </p:cTn>
                                        <p:tgtEl>
                                          <p:spTgt spid="23554"/>
                                        </p:tgtEl>
                                        <p:attrNameLst>
                                          <p:attrName>style.visibility</p:attrName>
                                        </p:attrNameLst>
                                      </p:cBhvr>
                                      <p:to>
                                        <p:strVal val="visible"/>
                                      </p:to>
                                    </p:set>
                                    <p:animEffect transition="in" filter="fade">
                                      <p:cBhvr>
                                        <p:cTn id="51" dur="500"/>
                                        <p:tgtEl>
                                          <p:spTgt spid="23554"/>
                                        </p:tgtEl>
                                      </p:cBhvr>
                                    </p:animEffect>
                                  </p:childTnLst>
                                </p:cTn>
                              </p:par>
                              <p:par>
                                <p:cTn id="52" presetID="21" presetClass="entr" presetSubtype="1" fill="hold" nodeType="withEffect">
                                  <p:stCondLst>
                                    <p:cond delay="600"/>
                                  </p:stCondLst>
                                  <p:childTnLst>
                                    <p:set>
                                      <p:cBhvr>
                                        <p:cTn id="53" dur="1" fill="hold">
                                          <p:stCondLst>
                                            <p:cond delay="0"/>
                                          </p:stCondLst>
                                        </p:cTn>
                                        <p:tgtEl>
                                          <p:spTgt spid="7"/>
                                        </p:tgtEl>
                                        <p:attrNameLst>
                                          <p:attrName>style.visibility</p:attrName>
                                        </p:attrNameLst>
                                      </p:cBhvr>
                                      <p:to>
                                        <p:strVal val="visible"/>
                                      </p:to>
                                    </p:set>
                                    <p:animEffect transition="in" filter="wheel(1)">
                                      <p:cBhvr>
                                        <p:cTn id="54" dur="500"/>
                                        <p:tgtEl>
                                          <p:spTgt spid="7"/>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par>
                                <p:cTn id="61" presetID="10" presetClass="entr" presetSubtype="0" fill="hold" nodeType="withEffect">
                                  <p:stCondLst>
                                    <p:cond delay="1000"/>
                                  </p:stCondLst>
                                  <p:childTnLst>
                                    <p:set>
                                      <p:cBhvr>
                                        <p:cTn id="62" dur="1" fill="hold">
                                          <p:stCondLst>
                                            <p:cond delay="0"/>
                                          </p:stCondLst>
                                        </p:cTn>
                                        <p:tgtEl>
                                          <p:spTgt spid="23555"/>
                                        </p:tgtEl>
                                        <p:attrNameLst>
                                          <p:attrName>style.visibility</p:attrName>
                                        </p:attrNameLst>
                                      </p:cBhvr>
                                      <p:to>
                                        <p:strVal val="visible"/>
                                      </p:to>
                                    </p:set>
                                    <p:animEffect transition="in" filter="fade">
                                      <p:cBhvr>
                                        <p:cTn id="63" dur="500"/>
                                        <p:tgtEl>
                                          <p:spTgt spid="23555"/>
                                        </p:tgtEl>
                                      </p:cBhvr>
                                    </p:animEffect>
                                  </p:childTnLst>
                                </p:cTn>
                              </p:par>
                              <p:par>
                                <p:cTn id="64" presetID="53" presetClass="entr" presetSubtype="16" fill="hold" nodeType="withEffect">
                                  <p:stCondLst>
                                    <p:cond delay="1000"/>
                                  </p:stCondLst>
                                  <p:childTnLst>
                                    <p:set>
                                      <p:cBhvr>
                                        <p:cTn id="65" dur="1" fill="hold">
                                          <p:stCondLst>
                                            <p:cond delay="0"/>
                                          </p:stCondLst>
                                        </p:cTn>
                                        <p:tgtEl>
                                          <p:spTgt spid="23556"/>
                                        </p:tgtEl>
                                        <p:attrNameLst>
                                          <p:attrName>style.visibility</p:attrName>
                                        </p:attrNameLst>
                                      </p:cBhvr>
                                      <p:to>
                                        <p:strVal val="visible"/>
                                      </p:to>
                                    </p:set>
                                    <p:anim calcmode="lin" valueType="num">
                                      <p:cBhvr>
                                        <p:cTn id="66" dur="500" fill="hold"/>
                                        <p:tgtEl>
                                          <p:spTgt spid="23556"/>
                                        </p:tgtEl>
                                        <p:attrNameLst>
                                          <p:attrName>ppt_w</p:attrName>
                                        </p:attrNameLst>
                                      </p:cBhvr>
                                      <p:tavLst>
                                        <p:tav tm="0">
                                          <p:val>
                                            <p:fltVal val="0"/>
                                          </p:val>
                                        </p:tav>
                                        <p:tav tm="100000">
                                          <p:val>
                                            <p:strVal val="#ppt_w"/>
                                          </p:val>
                                        </p:tav>
                                      </p:tavLst>
                                    </p:anim>
                                    <p:anim calcmode="lin" valueType="num">
                                      <p:cBhvr>
                                        <p:cTn id="67" dur="500" fill="hold"/>
                                        <p:tgtEl>
                                          <p:spTgt spid="23556"/>
                                        </p:tgtEl>
                                        <p:attrNameLst>
                                          <p:attrName>ppt_h</p:attrName>
                                        </p:attrNameLst>
                                      </p:cBhvr>
                                      <p:tavLst>
                                        <p:tav tm="0">
                                          <p:val>
                                            <p:fltVal val="0"/>
                                          </p:val>
                                        </p:tav>
                                        <p:tav tm="100000">
                                          <p:val>
                                            <p:strVal val="#ppt_h"/>
                                          </p:val>
                                        </p:tav>
                                      </p:tavLst>
                                    </p:anim>
                                    <p:animEffect transition="in" filter="fade">
                                      <p:cBhvr>
                                        <p:cTn id="68" dur="500"/>
                                        <p:tgtEl>
                                          <p:spTgt spid="23556"/>
                                        </p:tgtEl>
                                      </p:cBhvr>
                                    </p:animEffect>
                                  </p:childTnLst>
                                </p:cTn>
                              </p:par>
                              <p:par>
                                <p:cTn id="69" presetID="10" presetClass="entr" presetSubtype="0" fill="hold" nodeType="withEffect">
                                  <p:stCondLst>
                                    <p:cond delay="100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grpId="0" nodeType="withEffect">
                                  <p:stCondLst>
                                    <p:cond delay="110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par>
                                <p:cTn id="75" presetID="10" presetClass="entr" presetSubtype="0" fill="hold" grpId="0" nodeType="withEffect">
                                  <p:stCondLst>
                                    <p:cond delay="1400"/>
                                  </p:stCondLst>
                                  <p:childTnLst>
                                    <p:set>
                                      <p:cBhvr>
                                        <p:cTn id="76" dur="1" fill="hold">
                                          <p:stCondLst>
                                            <p:cond delay="0"/>
                                          </p:stCondLst>
                                        </p:cTn>
                                        <p:tgtEl>
                                          <p:spTgt spid="74"/>
                                        </p:tgtEl>
                                        <p:attrNameLst>
                                          <p:attrName>style.visibility</p:attrName>
                                        </p:attrNameLst>
                                      </p:cBhvr>
                                      <p:to>
                                        <p:strVal val="visible"/>
                                      </p:to>
                                    </p:set>
                                    <p:animEffect transition="in" filter="fade">
                                      <p:cBhvr>
                                        <p:cTn id="77" dur="500"/>
                                        <p:tgtEl>
                                          <p:spTgt spid="74"/>
                                        </p:tgtEl>
                                      </p:cBhvr>
                                    </p:animEffect>
                                  </p:childTnLst>
                                </p:cTn>
                              </p:par>
                              <p:par>
                                <p:cTn id="78" presetID="10" presetClass="entr" presetSubtype="0" fill="hold" grpId="0" nodeType="withEffect">
                                  <p:stCondLst>
                                    <p:cond delay="120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400"/>
                                        <p:tgtEl>
                                          <p:spTgt spid="39"/>
                                        </p:tgtEl>
                                      </p:cBhvr>
                                    </p:animEffect>
                                  </p:childTnLst>
                                </p:cTn>
                              </p:par>
                              <p:par>
                                <p:cTn id="81" presetID="10" presetClass="entr" presetSubtype="0" fill="hold" grpId="0" nodeType="withEffect">
                                  <p:stCondLst>
                                    <p:cond delay="1000"/>
                                  </p:stCondLst>
                                  <p:childTnLst>
                                    <p:set>
                                      <p:cBhvr>
                                        <p:cTn id="82" dur="1" fill="hold">
                                          <p:stCondLst>
                                            <p:cond delay="0"/>
                                          </p:stCondLst>
                                        </p:cTn>
                                        <p:tgtEl>
                                          <p:spTgt spid="71"/>
                                        </p:tgtEl>
                                        <p:attrNameLst>
                                          <p:attrName>style.visibility</p:attrName>
                                        </p:attrNameLst>
                                      </p:cBhvr>
                                      <p:to>
                                        <p:strVal val="visible"/>
                                      </p:to>
                                    </p:set>
                                    <p:animEffect transition="in" filter="fade">
                                      <p:cBhvr>
                                        <p:cTn id="83" dur="500"/>
                                        <p:tgtEl>
                                          <p:spTgt spid="71"/>
                                        </p:tgtEl>
                                      </p:cBhvr>
                                    </p:animEffect>
                                  </p:childTnLst>
                                </p:cTn>
                              </p:par>
                              <p:par>
                                <p:cTn id="84" presetID="10" presetClass="entr" presetSubtype="0" fill="hold" nodeType="withEffect">
                                  <p:stCondLst>
                                    <p:cond delay="1200"/>
                                  </p:stCondLst>
                                  <p:childTnLst>
                                    <p:set>
                                      <p:cBhvr>
                                        <p:cTn id="85" dur="1" fill="hold">
                                          <p:stCondLst>
                                            <p:cond delay="0"/>
                                          </p:stCondLst>
                                        </p:cTn>
                                        <p:tgtEl>
                                          <p:spTgt spid="23558"/>
                                        </p:tgtEl>
                                        <p:attrNameLst>
                                          <p:attrName>style.visibility</p:attrName>
                                        </p:attrNameLst>
                                      </p:cBhvr>
                                      <p:to>
                                        <p:strVal val="visible"/>
                                      </p:to>
                                    </p:set>
                                    <p:animEffect transition="in" filter="fade">
                                      <p:cBhvr>
                                        <p:cTn id="86" dur="500"/>
                                        <p:tgtEl>
                                          <p:spTgt spid="23558"/>
                                        </p:tgtEl>
                                      </p:cBhvr>
                                    </p:animEffect>
                                  </p:childTnLst>
                                </p:cTn>
                              </p:par>
                              <p:par>
                                <p:cTn id="87" presetID="53" presetClass="entr" presetSubtype="16" fill="hold" grpId="0" nodeType="withEffect">
                                  <p:stCondLst>
                                    <p:cond delay="1300"/>
                                  </p:stCondLst>
                                  <p:childTnLst>
                                    <p:set>
                                      <p:cBhvr>
                                        <p:cTn id="88" dur="1" fill="hold">
                                          <p:stCondLst>
                                            <p:cond delay="0"/>
                                          </p:stCondLst>
                                        </p:cTn>
                                        <p:tgtEl>
                                          <p:spTgt spid="80"/>
                                        </p:tgtEl>
                                        <p:attrNameLst>
                                          <p:attrName>style.visibility</p:attrName>
                                        </p:attrNameLst>
                                      </p:cBhvr>
                                      <p:to>
                                        <p:strVal val="visible"/>
                                      </p:to>
                                    </p:set>
                                    <p:anim calcmode="lin" valueType="num">
                                      <p:cBhvr>
                                        <p:cTn id="89" dur="500" fill="hold"/>
                                        <p:tgtEl>
                                          <p:spTgt spid="80"/>
                                        </p:tgtEl>
                                        <p:attrNameLst>
                                          <p:attrName>ppt_w</p:attrName>
                                        </p:attrNameLst>
                                      </p:cBhvr>
                                      <p:tavLst>
                                        <p:tav tm="0">
                                          <p:val>
                                            <p:fltVal val="0"/>
                                          </p:val>
                                        </p:tav>
                                        <p:tav tm="100000">
                                          <p:val>
                                            <p:strVal val="#ppt_w"/>
                                          </p:val>
                                        </p:tav>
                                      </p:tavLst>
                                    </p:anim>
                                    <p:anim calcmode="lin" valueType="num">
                                      <p:cBhvr>
                                        <p:cTn id="90" dur="500" fill="hold"/>
                                        <p:tgtEl>
                                          <p:spTgt spid="80"/>
                                        </p:tgtEl>
                                        <p:attrNameLst>
                                          <p:attrName>ppt_h</p:attrName>
                                        </p:attrNameLst>
                                      </p:cBhvr>
                                      <p:tavLst>
                                        <p:tav tm="0">
                                          <p:val>
                                            <p:fltVal val="0"/>
                                          </p:val>
                                        </p:tav>
                                        <p:tav tm="100000">
                                          <p:val>
                                            <p:strVal val="#ppt_h"/>
                                          </p:val>
                                        </p:tav>
                                      </p:tavLst>
                                    </p:anim>
                                    <p:animEffect transition="in" filter="fade">
                                      <p:cBhvr>
                                        <p:cTn id="91" dur="500"/>
                                        <p:tgtEl>
                                          <p:spTgt spid="80"/>
                                        </p:tgtEl>
                                      </p:cBhvr>
                                    </p:animEffect>
                                  </p:childTnLst>
                                </p:cTn>
                              </p:par>
                              <p:par>
                                <p:cTn id="92" presetID="53" presetClass="entr" presetSubtype="16" fill="hold" nodeType="withEffect">
                                  <p:stCondLst>
                                    <p:cond delay="1400"/>
                                  </p:stCondLst>
                                  <p:childTnLst>
                                    <p:set>
                                      <p:cBhvr>
                                        <p:cTn id="93" dur="1" fill="hold">
                                          <p:stCondLst>
                                            <p:cond delay="0"/>
                                          </p:stCondLst>
                                        </p:cTn>
                                        <p:tgtEl>
                                          <p:spTgt spid="79"/>
                                        </p:tgtEl>
                                        <p:attrNameLst>
                                          <p:attrName>style.visibility</p:attrName>
                                        </p:attrNameLst>
                                      </p:cBhvr>
                                      <p:to>
                                        <p:strVal val="visible"/>
                                      </p:to>
                                    </p:set>
                                    <p:anim calcmode="lin" valueType="num">
                                      <p:cBhvr>
                                        <p:cTn id="94" dur="500" fill="hold"/>
                                        <p:tgtEl>
                                          <p:spTgt spid="79"/>
                                        </p:tgtEl>
                                        <p:attrNameLst>
                                          <p:attrName>ppt_w</p:attrName>
                                        </p:attrNameLst>
                                      </p:cBhvr>
                                      <p:tavLst>
                                        <p:tav tm="0">
                                          <p:val>
                                            <p:fltVal val="0"/>
                                          </p:val>
                                        </p:tav>
                                        <p:tav tm="100000">
                                          <p:val>
                                            <p:strVal val="#ppt_w"/>
                                          </p:val>
                                        </p:tav>
                                      </p:tavLst>
                                    </p:anim>
                                    <p:anim calcmode="lin" valueType="num">
                                      <p:cBhvr>
                                        <p:cTn id="95" dur="500" fill="hold"/>
                                        <p:tgtEl>
                                          <p:spTgt spid="79"/>
                                        </p:tgtEl>
                                        <p:attrNameLst>
                                          <p:attrName>ppt_h</p:attrName>
                                        </p:attrNameLst>
                                      </p:cBhvr>
                                      <p:tavLst>
                                        <p:tav tm="0">
                                          <p:val>
                                            <p:fltVal val="0"/>
                                          </p:val>
                                        </p:tav>
                                        <p:tav tm="100000">
                                          <p:val>
                                            <p:strVal val="#ppt_h"/>
                                          </p:val>
                                        </p:tav>
                                      </p:tavLst>
                                    </p:anim>
                                    <p:animEffect transition="in" filter="fade">
                                      <p:cBhvr>
                                        <p:cTn id="9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animBg="1"/>
      <p:bldP spid="60" grpId="0" animBg="1"/>
      <p:bldP spid="71" grpId="0" animBg="1"/>
      <p:bldP spid="73" grpId="0" animBg="1"/>
      <p:bldP spid="74" grpId="0" animBg="1"/>
      <p:bldP spid="80" grpId="0"/>
      <p:bldP spid="33811"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5841" name="组合 9"/>
          <p:cNvGrpSpPr>
            <a:grpSpLocks/>
          </p:cNvGrpSpPr>
          <p:nvPr/>
        </p:nvGrpSpPr>
        <p:grpSpPr bwMode="auto">
          <a:xfrm>
            <a:off x="6743700" y="2481263"/>
            <a:ext cx="5508625" cy="3762375"/>
            <a:chOff x="6743701" y="2481585"/>
            <a:chExt cx="5508624" cy="3762375"/>
          </a:xfrm>
        </p:grpSpPr>
        <p:pic>
          <p:nvPicPr>
            <p:cNvPr id="96" name="图片 95"/>
            <p:cNvPicPr>
              <a:picLocks noChangeAspect="1"/>
            </p:cNvPicPr>
            <p:nvPr/>
          </p:nvPicPr>
          <p:blipFill>
            <a:blip r:embed="rId3" cstate="print">
              <a:extLst/>
            </a:blip>
            <a:stretch>
              <a:fillRect/>
            </a:stretch>
          </p:blipFill>
          <p:spPr>
            <a:xfrm>
              <a:off x="6946594" y="2809255"/>
              <a:ext cx="5305731"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1" y="2481585"/>
              <a:ext cx="5446712" cy="37623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pSp>
      <p:sp>
        <p:nvSpPr>
          <p:cNvPr id="150" name="矩形 149"/>
          <p:cNvSpPr/>
          <p:nvPr/>
        </p:nvSpPr>
        <p:spPr>
          <a:xfrm>
            <a:off x="-96838" y="6178550"/>
            <a:ext cx="15049501" cy="706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3" name="圆角矩形标注 2"/>
          <p:cNvSpPr/>
          <p:nvPr/>
        </p:nvSpPr>
        <p:spPr>
          <a:xfrm>
            <a:off x="982638" y="1268760"/>
            <a:ext cx="910886" cy="3240360"/>
          </a:xfrm>
          <a:prstGeom prst="wedgeRoundRectCallout">
            <a:avLst>
              <a:gd name="adj1" fmla="val 78371"/>
              <a:gd name="adj2" fmla="val 8353"/>
              <a:gd name="adj3" fmla="val 16667"/>
            </a:avLst>
          </a:prstGeom>
          <a:solidFill>
            <a:schemeClr val="accent3">
              <a:lumMod val="60000"/>
              <a:lumOff val="40000"/>
            </a:schemeClr>
          </a:solidFill>
          <a:ln>
            <a:noFill/>
          </a:ln>
          <a:effectLst>
            <a:reflection blurRad="6350" stA="50000" endA="300" endPos="55000" dir="5400000" sy="-100000" algn="bl" rotWithShape="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9" name="圆角矩形 8"/>
          <p:cNvSpPr/>
          <p:nvPr/>
        </p:nvSpPr>
        <p:spPr>
          <a:xfrm>
            <a:off x="1186053" y="2132856"/>
            <a:ext cx="504056" cy="2016224"/>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grpSp>
        <p:nvGrpSpPr>
          <p:cNvPr id="15" name="组合 14"/>
          <p:cNvGrpSpPr>
            <a:grpSpLocks/>
          </p:cNvGrpSpPr>
          <p:nvPr/>
        </p:nvGrpSpPr>
        <p:grpSpPr bwMode="auto">
          <a:xfrm>
            <a:off x="1192213" y="1441450"/>
            <a:ext cx="492125" cy="2563813"/>
            <a:chOff x="904080" y="1082118"/>
            <a:chExt cx="492443" cy="2562906"/>
          </a:xfrm>
        </p:grpSpPr>
        <p:sp>
          <p:nvSpPr>
            <p:cNvPr id="6" name="TextBox 5"/>
            <p:cNvSpPr txBox="1"/>
            <p:nvPr/>
          </p:nvSpPr>
          <p:spPr>
            <a:xfrm>
              <a:off x="910434" y="1082118"/>
              <a:ext cx="486089" cy="399908"/>
            </a:xfrm>
            <a:prstGeom prst="rect">
              <a:avLst/>
            </a:prstGeom>
            <a:noFill/>
            <a:effectLst/>
          </p:spPr>
          <p:txBody>
            <a:bodyPr>
              <a:spAutoFit/>
            </a:bodyPr>
            <a:lstStyle/>
            <a:p>
              <a:pPr>
                <a:defRPr/>
              </a:pPr>
              <a:r>
                <a:rPr lang="en-US" altLang="zh-CN" sz="2000" dirty="0">
                  <a:solidFill>
                    <a:schemeClr val="accent3">
                      <a:lumMod val="50000"/>
                    </a:schemeClr>
                  </a:solidFill>
                  <a:latin typeface="黑体" pitchFamily="49" charset="-122"/>
                  <a:ea typeface="黑体" pitchFamily="49" charset="-122"/>
                </a:rPr>
                <a:t>01</a:t>
              </a:r>
              <a:endParaRPr lang="zh-CN" altLang="en-US" sz="2000" dirty="0">
                <a:solidFill>
                  <a:schemeClr val="accent3">
                    <a:lumMod val="50000"/>
                  </a:schemeClr>
                </a:solidFill>
                <a:latin typeface="黑体" pitchFamily="49" charset="-122"/>
                <a:ea typeface="黑体" pitchFamily="49" charset="-122"/>
              </a:endParaRPr>
            </a:p>
          </p:txBody>
        </p:sp>
        <p:sp>
          <p:nvSpPr>
            <p:cNvPr id="35914" name="TextBox 9"/>
            <p:cNvSpPr txBox="1">
              <a:spLocks noChangeArrowheads="1"/>
            </p:cNvSpPr>
            <p:nvPr/>
          </p:nvSpPr>
          <p:spPr bwMode="auto">
            <a:xfrm>
              <a:off x="904080" y="1916832"/>
              <a:ext cx="492443" cy="1728192"/>
            </a:xfrm>
            <a:prstGeom prst="rect">
              <a:avLst/>
            </a:prstGeom>
            <a:noFill/>
            <a:ln w="9525">
              <a:noFill/>
              <a:miter lim="800000"/>
              <a:headEnd/>
              <a:tailEnd/>
            </a:ln>
          </p:spPr>
          <p:txBody>
            <a:bodyPr vert="eaVert">
              <a:spAutoFit/>
            </a:bodyPr>
            <a:lstStyle/>
            <a:p>
              <a:r>
                <a:rPr lang="zh-CN" altLang="en-US" sz="2000">
                  <a:latin typeface="黑体" pitchFamily="49" charset="-122"/>
                  <a:ea typeface="黑体" pitchFamily="49" charset="-122"/>
                </a:rPr>
                <a:t>    接受任务</a:t>
              </a:r>
            </a:p>
          </p:txBody>
        </p:sp>
      </p:grpSp>
      <p:sp>
        <p:nvSpPr>
          <p:cNvPr id="77" name="圆角矩形标注 76"/>
          <p:cNvSpPr/>
          <p:nvPr/>
        </p:nvSpPr>
        <p:spPr>
          <a:xfrm>
            <a:off x="2231992" y="1268760"/>
            <a:ext cx="910886" cy="3240360"/>
          </a:xfrm>
          <a:prstGeom prst="wedgeRoundRectCallout">
            <a:avLst>
              <a:gd name="adj1" fmla="val 78371"/>
              <a:gd name="adj2" fmla="val 8353"/>
              <a:gd name="adj3" fmla="val 16667"/>
            </a:avLst>
          </a:prstGeom>
          <a:solidFill>
            <a:schemeClr val="accent3">
              <a:lumMod val="60000"/>
              <a:lumOff val="40000"/>
            </a:schemeClr>
          </a:solidFill>
          <a:ln>
            <a:noFill/>
          </a:ln>
          <a:effectLst>
            <a:reflection blurRad="6350" stA="50000" endA="300" endPos="55000" dir="5400000" sy="-100000" algn="bl" rotWithShape="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81" name="圆角矩形 80"/>
          <p:cNvSpPr/>
          <p:nvPr/>
        </p:nvSpPr>
        <p:spPr>
          <a:xfrm>
            <a:off x="2435407" y="2132856"/>
            <a:ext cx="504056" cy="2016224"/>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grpSp>
        <p:nvGrpSpPr>
          <p:cNvPr id="16" name="组合 15"/>
          <p:cNvGrpSpPr>
            <a:grpSpLocks/>
          </p:cNvGrpSpPr>
          <p:nvPr/>
        </p:nvGrpSpPr>
        <p:grpSpPr bwMode="auto">
          <a:xfrm>
            <a:off x="2441575" y="1441450"/>
            <a:ext cx="492125" cy="2635250"/>
            <a:chOff x="2153401" y="1082118"/>
            <a:chExt cx="492443" cy="2634914"/>
          </a:xfrm>
        </p:grpSpPr>
        <p:sp>
          <p:nvSpPr>
            <p:cNvPr id="78" name="TextBox 77"/>
            <p:cNvSpPr txBox="1"/>
            <p:nvPr/>
          </p:nvSpPr>
          <p:spPr>
            <a:xfrm>
              <a:off x="2159755" y="1082118"/>
              <a:ext cx="486089" cy="399999"/>
            </a:xfrm>
            <a:prstGeom prst="rect">
              <a:avLst/>
            </a:prstGeom>
            <a:noFill/>
            <a:effectLst/>
          </p:spPr>
          <p:txBody>
            <a:bodyPr>
              <a:spAutoFit/>
            </a:bodyPr>
            <a:lstStyle/>
            <a:p>
              <a:pPr>
                <a:defRPr/>
              </a:pPr>
              <a:r>
                <a:rPr lang="en-US" altLang="zh-CN" sz="2000" dirty="0">
                  <a:solidFill>
                    <a:schemeClr val="accent3">
                      <a:lumMod val="50000"/>
                    </a:schemeClr>
                  </a:solidFill>
                  <a:latin typeface="黑体" pitchFamily="49" charset="-122"/>
                  <a:ea typeface="黑体" pitchFamily="49" charset="-122"/>
                </a:rPr>
                <a:t>02</a:t>
              </a:r>
              <a:endParaRPr lang="zh-CN" altLang="en-US" sz="2000" dirty="0">
                <a:solidFill>
                  <a:schemeClr val="accent3">
                    <a:lumMod val="50000"/>
                  </a:schemeClr>
                </a:solidFill>
                <a:latin typeface="黑体" pitchFamily="49" charset="-122"/>
                <a:ea typeface="黑体" pitchFamily="49" charset="-122"/>
              </a:endParaRPr>
            </a:p>
          </p:txBody>
        </p:sp>
        <p:sp>
          <p:nvSpPr>
            <p:cNvPr id="35912" name="TextBox 81"/>
            <p:cNvSpPr txBox="1">
              <a:spLocks noChangeArrowheads="1"/>
            </p:cNvSpPr>
            <p:nvPr/>
          </p:nvSpPr>
          <p:spPr bwMode="auto">
            <a:xfrm>
              <a:off x="2153401" y="1844824"/>
              <a:ext cx="492443" cy="1872208"/>
            </a:xfrm>
            <a:prstGeom prst="rect">
              <a:avLst/>
            </a:prstGeom>
            <a:noFill/>
            <a:ln w="9525">
              <a:noFill/>
              <a:miter lim="800000"/>
              <a:headEnd/>
              <a:tailEnd/>
            </a:ln>
          </p:spPr>
          <p:txBody>
            <a:bodyPr vert="eaVert">
              <a:spAutoFit/>
            </a:bodyPr>
            <a:lstStyle/>
            <a:p>
              <a:r>
                <a:rPr lang="zh-CN" altLang="en-US" sz="2000">
                  <a:latin typeface="黑体" pitchFamily="49" charset="-122"/>
                  <a:ea typeface="黑体" pitchFamily="49" charset="-122"/>
                </a:rPr>
                <a:t>空间、水电改造</a:t>
              </a:r>
            </a:p>
          </p:txBody>
        </p:sp>
      </p:grpSp>
      <p:sp>
        <p:nvSpPr>
          <p:cNvPr id="83" name="圆角矩形标注 82"/>
          <p:cNvSpPr/>
          <p:nvPr/>
        </p:nvSpPr>
        <p:spPr>
          <a:xfrm>
            <a:off x="3502918" y="1268760"/>
            <a:ext cx="910886" cy="3240360"/>
          </a:xfrm>
          <a:prstGeom prst="wedgeRoundRectCallout">
            <a:avLst>
              <a:gd name="adj1" fmla="val 78371"/>
              <a:gd name="adj2" fmla="val 8353"/>
              <a:gd name="adj3" fmla="val 16667"/>
            </a:avLst>
          </a:prstGeom>
          <a:solidFill>
            <a:schemeClr val="accent3">
              <a:lumMod val="60000"/>
              <a:lumOff val="40000"/>
            </a:schemeClr>
          </a:solidFill>
          <a:ln>
            <a:noFill/>
          </a:ln>
          <a:effectLst>
            <a:reflection blurRad="6350" stA="50000" endA="300" endPos="55000" dir="5400000" sy="-100000" algn="bl" rotWithShape="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85" name="圆角矩形 84"/>
          <p:cNvSpPr/>
          <p:nvPr/>
        </p:nvSpPr>
        <p:spPr>
          <a:xfrm>
            <a:off x="3706333" y="2132856"/>
            <a:ext cx="504056" cy="2016224"/>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grpSp>
        <p:nvGrpSpPr>
          <p:cNvPr id="17" name="组合 16"/>
          <p:cNvGrpSpPr>
            <a:grpSpLocks/>
          </p:cNvGrpSpPr>
          <p:nvPr/>
        </p:nvGrpSpPr>
        <p:grpSpPr bwMode="auto">
          <a:xfrm>
            <a:off x="3711575" y="1441450"/>
            <a:ext cx="493713" cy="2563813"/>
            <a:chOff x="3424215" y="1082118"/>
            <a:chExt cx="492443" cy="2562906"/>
          </a:xfrm>
        </p:grpSpPr>
        <p:sp>
          <p:nvSpPr>
            <p:cNvPr id="84" name="TextBox 83"/>
            <p:cNvSpPr txBox="1"/>
            <p:nvPr/>
          </p:nvSpPr>
          <p:spPr>
            <a:xfrm>
              <a:off x="3430549" y="1082118"/>
              <a:ext cx="486109" cy="399908"/>
            </a:xfrm>
            <a:prstGeom prst="rect">
              <a:avLst/>
            </a:prstGeom>
            <a:noFill/>
            <a:effectLst/>
          </p:spPr>
          <p:txBody>
            <a:bodyPr>
              <a:spAutoFit/>
            </a:bodyPr>
            <a:lstStyle/>
            <a:p>
              <a:pPr>
                <a:defRPr/>
              </a:pPr>
              <a:r>
                <a:rPr lang="en-US" altLang="zh-CN" sz="2000" dirty="0">
                  <a:solidFill>
                    <a:schemeClr val="accent3">
                      <a:lumMod val="50000"/>
                    </a:schemeClr>
                  </a:solidFill>
                  <a:latin typeface="黑体" pitchFamily="49" charset="-122"/>
                  <a:ea typeface="黑体" pitchFamily="49" charset="-122"/>
                </a:rPr>
                <a:t>03</a:t>
              </a:r>
              <a:endParaRPr lang="zh-CN" altLang="en-US" sz="2000" dirty="0">
                <a:solidFill>
                  <a:schemeClr val="accent3">
                    <a:lumMod val="50000"/>
                  </a:schemeClr>
                </a:solidFill>
                <a:latin typeface="黑体" pitchFamily="49" charset="-122"/>
                <a:ea typeface="黑体" pitchFamily="49" charset="-122"/>
              </a:endParaRPr>
            </a:p>
          </p:txBody>
        </p:sp>
        <p:sp>
          <p:nvSpPr>
            <p:cNvPr id="35910" name="TextBox 90"/>
            <p:cNvSpPr txBox="1">
              <a:spLocks noChangeArrowheads="1"/>
            </p:cNvSpPr>
            <p:nvPr/>
          </p:nvSpPr>
          <p:spPr bwMode="auto">
            <a:xfrm>
              <a:off x="3424215" y="1916832"/>
              <a:ext cx="492443" cy="1728192"/>
            </a:xfrm>
            <a:prstGeom prst="rect">
              <a:avLst/>
            </a:prstGeom>
            <a:noFill/>
            <a:ln w="9525">
              <a:noFill/>
              <a:miter lim="800000"/>
              <a:headEnd/>
              <a:tailEnd/>
            </a:ln>
          </p:spPr>
          <p:txBody>
            <a:bodyPr vert="eaVert">
              <a:spAutoFit/>
            </a:bodyPr>
            <a:lstStyle/>
            <a:p>
              <a:r>
                <a:rPr lang="zh-CN" altLang="en-US" sz="2000">
                  <a:latin typeface="黑体" pitchFamily="49" charset="-122"/>
                  <a:ea typeface="黑体" pitchFamily="49" charset="-122"/>
                </a:rPr>
                <a:t>    地面铺装</a:t>
              </a:r>
            </a:p>
          </p:txBody>
        </p:sp>
      </p:grpSp>
      <p:sp>
        <p:nvSpPr>
          <p:cNvPr id="92" name="圆角矩形标注 91"/>
          <p:cNvSpPr/>
          <p:nvPr/>
        </p:nvSpPr>
        <p:spPr>
          <a:xfrm>
            <a:off x="4752272" y="1268760"/>
            <a:ext cx="910886" cy="3240360"/>
          </a:xfrm>
          <a:prstGeom prst="wedgeRoundRectCallout">
            <a:avLst>
              <a:gd name="adj1" fmla="val 78371"/>
              <a:gd name="adj2" fmla="val 8353"/>
              <a:gd name="adj3" fmla="val 16667"/>
            </a:avLst>
          </a:prstGeom>
          <a:solidFill>
            <a:schemeClr val="accent3">
              <a:lumMod val="60000"/>
              <a:lumOff val="40000"/>
            </a:schemeClr>
          </a:solidFill>
          <a:ln>
            <a:noFill/>
          </a:ln>
          <a:effectLst>
            <a:reflection blurRad="6350" stA="50000" endA="300" endPos="55000" dir="5400000" sy="-100000" algn="bl" rotWithShape="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94" name="圆角矩形 93"/>
          <p:cNvSpPr/>
          <p:nvPr/>
        </p:nvSpPr>
        <p:spPr>
          <a:xfrm>
            <a:off x="4955687" y="2132856"/>
            <a:ext cx="504056" cy="2016224"/>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grpSp>
        <p:nvGrpSpPr>
          <p:cNvPr id="18" name="组合 17"/>
          <p:cNvGrpSpPr>
            <a:grpSpLocks/>
          </p:cNvGrpSpPr>
          <p:nvPr/>
        </p:nvGrpSpPr>
        <p:grpSpPr bwMode="auto">
          <a:xfrm>
            <a:off x="4960938" y="1441450"/>
            <a:ext cx="493712" cy="2563813"/>
            <a:chOff x="4673673" y="1082118"/>
            <a:chExt cx="492443" cy="2562906"/>
          </a:xfrm>
        </p:grpSpPr>
        <p:sp>
          <p:nvSpPr>
            <p:cNvPr id="93" name="TextBox 92"/>
            <p:cNvSpPr txBox="1"/>
            <p:nvPr/>
          </p:nvSpPr>
          <p:spPr>
            <a:xfrm>
              <a:off x="4680007" y="1082118"/>
              <a:ext cx="486109" cy="399908"/>
            </a:xfrm>
            <a:prstGeom prst="rect">
              <a:avLst/>
            </a:prstGeom>
            <a:noFill/>
            <a:effectLst/>
          </p:spPr>
          <p:txBody>
            <a:bodyPr>
              <a:spAutoFit/>
            </a:bodyPr>
            <a:lstStyle/>
            <a:p>
              <a:pPr>
                <a:defRPr/>
              </a:pPr>
              <a:r>
                <a:rPr lang="en-US" altLang="zh-CN" sz="2000" dirty="0">
                  <a:solidFill>
                    <a:schemeClr val="accent3">
                      <a:lumMod val="50000"/>
                    </a:schemeClr>
                  </a:solidFill>
                  <a:latin typeface="黑体" pitchFamily="49" charset="-122"/>
                  <a:ea typeface="黑体" pitchFamily="49" charset="-122"/>
                </a:rPr>
                <a:t>04</a:t>
              </a:r>
              <a:endParaRPr lang="zh-CN" altLang="en-US" sz="2000" dirty="0">
                <a:solidFill>
                  <a:schemeClr val="accent3">
                    <a:lumMod val="50000"/>
                  </a:schemeClr>
                </a:solidFill>
                <a:latin typeface="黑体" pitchFamily="49" charset="-122"/>
                <a:ea typeface="黑体" pitchFamily="49" charset="-122"/>
              </a:endParaRPr>
            </a:p>
          </p:txBody>
        </p:sp>
        <p:sp>
          <p:nvSpPr>
            <p:cNvPr id="35908" name="TextBox 94"/>
            <p:cNvSpPr txBox="1">
              <a:spLocks noChangeArrowheads="1"/>
            </p:cNvSpPr>
            <p:nvPr/>
          </p:nvSpPr>
          <p:spPr bwMode="auto">
            <a:xfrm>
              <a:off x="4673673" y="1916832"/>
              <a:ext cx="492443" cy="1728192"/>
            </a:xfrm>
            <a:prstGeom prst="rect">
              <a:avLst/>
            </a:prstGeom>
            <a:noFill/>
            <a:ln w="9525">
              <a:noFill/>
              <a:miter lim="800000"/>
              <a:headEnd/>
              <a:tailEnd/>
            </a:ln>
          </p:spPr>
          <p:txBody>
            <a:bodyPr vert="eaVert">
              <a:spAutoFit/>
            </a:bodyPr>
            <a:lstStyle/>
            <a:p>
              <a:r>
                <a:rPr lang="zh-CN" altLang="en-US" sz="2000">
                  <a:latin typeface="黑体" pitchFamily="49" charset="-122"/>
                  <a:ea typeface="黑体" pitchFamily="49" charset="-122"/>
                </a:rPr>
                <a:t>    吊顶施工</a:t>
              </a:r>
            </a:p>
          </p:txBody>
        </p:sp>
      </p:grpSp>
      <p:sp>
        <p:nvSpPr>
          <p:cNvPr id="98" name="圆角矩形标注 97"/>
          <p:cNvSpPr/>
          <p:nvPr/>
        </p:nvSpPr>
        <p:spPr>
          <a:xfrm>
            <a:off x="6023198" y="1268760"/>
            <a:ext cx="910886" cy="3240360"/>
          </a:xfrm>
          <a:prstGeom prst="wedgeRoundRectCallout">
            <a:avLst>
              <a:gd name="adj1" fmla="val 78371"/>
              <a:gd name="adj2" fmla="val 8353"/>
              <a:gd name="adj3" fmla="val 16667"/>
            </a:avLst>
          </a:prstGeom>
          <a:solidFill>
            <a:schemeClr val="accent3">
              <a:lumMod val="60000"/>
              <a:lumOff val="40000"/>
            </a:schemeClr>
          </a:solidFill>
          <a:ln>
            <a:noFill/>
          </a:ln>
          <a:effectLst>
            <a:reflection blurRad="6350" stA="50000" endA="300" endPos="55000" dir="5400000" sy="-100000" algn="bl" rotWithShape="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100" name="圆角矩形 99"/>
          <p:cNvSpPr/>
          <p:nvPr/>
        </p:nvSpPr>
        <p:spPr>
          <a:xfrm>
            <a:off x="6226613" y="2132856"/>
            <a:ext cx="504056" cy="2016224"/>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grpSp>
        <p:nvGrpSpPr>
          <p:cNvPr id="19" name="组合 18"/>
          <p:cNvGrpSpPr>
            <a:grpSpLocks/>
          </p:cNvGrpSpPr>
          <p:nvPr/>
        </p:nvGrpSpPr>
        <p:grpSpPr bwMode="auto">
          <a:xfrm>
            <a:off x="6232525" y="1441450"/>
            <a:ext cx="492125" cy="2563813"/>
            <a:chOff x="5944597" y="1082118"/>
            <a:chExt cx="492443" cy="2562906"/>
          </a:xfrm>
        </p:grpSpPr>
        <p:sp>
          <p:nvSpPr>
            <p:cNvPr id="99" name="TextBox 98"/>
            <p:cNvSpPr txBox="1"/>
            <p:nvPr/>
          </p:nvSpPr>
          <p:spPr>
            <a:xfrm>
              <a:off x="5950951" y="1082118"/>
              <a:ext cx="486089" cy="399908"/>
            </a:xfrm>
            <a:prstGeom prst="rect">
              <a:avLst/>
            </a:prstGeom>
            <a:noFill/>
            <a:effectLst/>
          </p:spPr>
          <p:txBody>
            <a:bodyPr>
              <a:spAutoFit/>
            </a:bodyPr>
            <a:lstStyle/>
            <a:p>
              <a:pPr>
                <a:defRPr/>
              </a:pPr>
              <a:r>
                <a:rPr lang="en-US" altLang="zh-CN" sz="2000" dirty="0">
                  <a:solidFill>
                    <a:schemeClr val="accent3">
                      <a:lumMod val="50000"/>
                    </a:schemeClr>
                  </a:solidFill>
                  <a:latin typeface="黑体" pitchFamily="49" charset="-122"/>
                  <a:ea typeface="黑体" pitchFamily="49" charset="-122"/>
                </a:rPr>
                <a:t>05</a:t>
              </a:r>
              <a:endParaRPr lang="zh-CN" altLang="en-US" sz="2000" dirty="0">
                <a:solidFill>
                  <a:schemeClr val="accent3">
                    <a:lumMod val="50000"/>
                  </a:schemeClr>
                </a:solidFill>
                <a:latin typeface="黑体" pitchFamily="49" charset="-122"/>
                <a:ea typeface="黑体" pitchFamily="49" charset="-122"/>
              </a:endParaRPr>
            </a:p>
          </p:txBody>
        </p:sp>
        <p:sp>
          <p:nvSpPr>
            <p:cNvPr id="35906" name="TextBox 100"/>
            <p:cNvSpPr txBox="1">
              <a:spLocks noChangeArrowheads="1"/>
            </p:cNvSpPr>
            <p:nvPr/>
          </p:nvSpPr>
          <p:spPr bwMode="auto">
            <a:xfrm>
              <a:off x="5944597" y="1916832"/>
              <a:ext cx="492443" cy="1728192"/>
            </a:xfrm>
            <a:prstGeom prst="rect">
              <a:avLst/>
            </a:prstGeom>
            <a:noFill/>
            <a:ln w="9525">
              <a:noFill/>
              <a:miter lim="800000"/>
              <a:headEnd/>
              <a:tailEnd/>
            </a:ln>
          </p:spPr>
          <p:txBody>
            <a:bodyPr vert="eaVert">
              <a:spAutoFit/>
            </a:bodyPr>
            <a:lstStyle/>
            <a:p>
              <a:r>
                <a:rPr lang="zh-CN" altLang="en-US" sz="2000">
                  <a:latin typeface="黑体" pitchFamily="49" charset="-122"/>
                  <a:ea typeface="黑体" pitchFamily="49" charset="-122"/>
                </a:rPr>
                <a:t>  墙柱面贴饰</a:t>
              </a:r>
            </a:p>
          </p:txBody>
        </p:sp>
      </p:grpSp>
      <p:sp>
        <p:nvSpPr>
          <p:cNvPr id="102" name="圆角矩形标注 101"/>
          <p:cNvSpPr/>
          <p:nvPr/>
        </p:nvSpPr>
        <p:spPr>
          <a:xfrm>
            <a:off x="7272552" y="1268760"/>
            <a:ext cx="910886" cy="3240360"/>
          </a:xfrm>
          <a:prstGeom prst="wedgeRoundRectCallout">
            <a:avLst>
              <a:gd name="adj1" fmla="val 78371"/>
              <a:gd name="adj2" fmla="val 8353"/>
              <a:gd name="adj3" fmla="val 16667"/>
            </a:avLst>
          </a:prstGeom>
          <a:solidFill>
            <a:schemeClr val="accent3">
              <a:lumMod val="60000"/>
              <a:lumOff val="40000"/>
            </a:schemeClr>
          </a:solidFill>
          <a:ln>
            <a:noFill/>
          </a:ln>
          <a:effectLst>
            <a:reflection blurRad="6350" stA="50000" endA="300" endPos="55000" dir="5400000" sy="-100000" algn="bl" rotWithShape="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104" name="圆角矩形 103"/>
          <p:cNvSpPr/>
          <p:nvPr/>
        </p:nvSpPr>
        <p:spPr>
          <a:xfrm>
            <a:off x="7475967" y="2132856"/>
            <a:ext cx="504056" cy="2016224"/>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grpSp>
        <p:nvGrpSpPr>
          <p:cNvPr id="20" name="组合 19"/>
          <p:cNvGrpSpPr>
            <a:grpSpLocks/>
          </p:cNvGrpSpPr>
          <p:nvPr/>
        </p:nvGrpSpPr>
        <p:grpSpPr bwMode="auto">
          <a:xfrm>
            <a:off x="7481888" y="1441450"/>
            <a:ext cx="492125" cy="2563813"/>
            <a:chOff x="7193963" y="1082118"/>
            <a:chExt cx="492443" cy="2562906"/>
          </a:xfrm>
        </p:grpSpPr>
        <p:sp>
          <p:nvSpPr>
            <p:cNvPr id="103" name="TextBox 102"/>
            <p:cNvSpPr txBox="1"/>
            <p:nvPr/>
          </p:nvSpPr>
          <p:spPr>
            <a:xfrm>
              <a:off x="7200317" y="1082118"/>
              <a:ext cx="486089" cy="399908"/>
            </a:xfrm>
            <a:prstGeom prst="rect">
              <a:avLst/>
            </a:prstGeom>
            <a:noFill/>
            <a:effectLst/>
          </p:spPr>
          <p:txBody>
            <a:bodyPr>
              <a:spAutoFit/>
            </a:bodyPr>
            <a:lstStyle/>
            <a:p>
              <a:pPr>
                <a:defRPr/>
              </a:pPr>
              <a:r>
                <a:rPr lang="en-US" altLang="zh-CN" sz="2000" dirty="0">
                  <a:solidFill>
                    <a:schemeClr val="accent3">
                      <a:lumMod val="50000"/>
                    </a:schemeClr>
                  </a:solidFill>
                  <a:latin typeface="黑体" pitchFamily="49" charset="-122"/>
                  <a:ea typeface="黑体" pitchFamily="49" charset="-122"/>
                </a:rPr>
                <a:t>06</a:t>
              </a:r>
              <a:endParaRPr lang="zh-CN" altLang="en-US" sz="2000" dirty="0">
                <a:solidFill>
                  <a:schemeClr val="accent3">
                    <a:lumMod val="50000"/>
                  </a:schemeClr>
                </a:solidFill>
                <a:latin typeface="黑体" pitchFamily="49" charset="-122"/>
                <a:ea typeface="黑体" pitchFamily="49" charset="-122"/>
              </a:endParaRPr>
            </a:p>
          </p:txBody>
        </p:sp>
        <p:sp>
          <p:nvSpPr>
            <p:cNvPr id="35904" name="TextBox 104"/>
            <p:cNvSpPr txBox="1">
              <a:spLocks noChangeArrowheads="1"/>
            </p:cNvSpPr>
            <p:nvPr/>
          </p:nvSpPr>
          <p:spPr bwMode="auto">
            <a:xfrm>
              <a:off x="7193963" y="1916832"/>
              <a:ext cx="492443" cy="1728192"/>
            </a:xfrm>
            <a:prstGeom prst="rect">
              <a:avLst/>
            </a:prstGeom>
            <a:noFill/>
            <a:ln w="9525">
              <a:noFill/>
              <a:miter lim="800000"/>
              <a:headEnd/>
              <a:tailEnd/>
            </a:ln>
          </p:spPr>
          <p:txBody>
            <a:bodyPr vert="eaVert">
              <a:spAutoFit/>
            </a:bodyPr>
            <a:lstStyle/>
            <a:p>
              <a:r>
                <a:rPr lang="zh-CN" altLang="en-US" sz="2000">
                  <a:latin typeface="黑体" pitchFamily="49" charset="-122"/>
                  <a:ea typeface="黑体" pitchFamily="49" charset="-122"/>
                </a:rPr>
                <a:t>    门窗安装</a:t>
              </a:r>
            </a:p>
          </p:txBody>
        </p:sp>
      </p:grpSp>
      <p:sp>
        <p:nvSpPr>
          <p:cNvPr id="106" name="圆角矩形标注 105"/>
          <p:cNvSpPr/>
          <p:nvPr/>
        </p:nvSpPr>
        <p:spPr>
          <a:xfrm>
            <a:off x="8543478" y="1268760"/>
            <a:ext cx="910886" cy="3240360"/>
          </a:xfrm>
          <a:prstGeom prst="wedgeRoundRectCallout">
            <a:avLst>
              <a:gd name="adj1" fmla="val 78371"/>
              <a:gd name="adj2" fmla="val 8353"/>
              <a:gd name="adj3" fmla="val 16667"/>
            </a:avLst>
          </a:prstGeom>
          <a:solidFill>
            <a:schemeClr val="accent3">
              <a:lumMod val="60000"/>
              <a:lumOff val="40000"/>
            </a:schemeClr>
          </a:solidFill>
          <a:ln>
            <a:noFill/>
          </a:ln>
          <a:effectLst>
            <a:reflection blurRad="6350" stA="50000" endA="300" endPos="55000" dir="5400000" sy="-100000" algn="bl" rotWithShape="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108" name="圆角矩形 107"/>
          <p:cNvSpPr/>
          <p:nvPr/>
        </p:nvSpPr>
        <p:spPr>
          <a:xfrm>
            <a:off x="8746893" y="2132856"/>
            <a:ext cx="504056" cy="2016224"/>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grpSp>
        <p:nvGrpSpPr>
          <p:cNvPr id="23" name="组合 22"/>
          <p:cNvGrpSpPr>
            <a:grpSpLocks/>
          </p:cNvGrpSpPr>
          <p:nvPr/>
        </p:nvGrpSpPr>
        <p:grpSpPr bwMode="auto">
          <a:xfrm>
            <a:off x="8753475" y="1441450"/>
            <a:ext cx="492125" cy="2563813"/>
            <a:chOff x="8464792" y="1082118"/>
            <a:chExt cx="492443" cy="2562906"/>
          </a:xfrm>
        </p:grpSpPr>
        <p:sp>
          <p:nvSpPr>
            <p:cNvPr id="107" name="TextBox 106"/>
            <p:cNvSpPr txBox="1"/>
            <p:nvPr/>
          </p:nvSpPr>
          <p:spPr>
            <a:xfrm>
              <a:off x="8471146" y="1082118"/>
              <a:ext cx="486089" cy="399908"/>
            </a:xfrm>
            <a:prstGeom prst="rect">
              <a:avLst/>
            </a:prstGeom>
            <a:noFill/>
            <a:effectLst/>
          </p:spPr>
          <p:txBody>
            <a:bodyPr>
              <a:spAutoFit/>
            </a:bodyPr>
            <a:lstStyle/>
            <a:p>
              <a:pPr>
                <a:defRPr/>
              </a:pPr>
              <a:r>
                <a:rPr lang="en-US" altLang="zh-CN" sz="2000" dirty="0">
                  <a:solidFill>
                    <a:schemeClr val="accent3">
                      <a:lumMod val="50000"/>
                    </a:schemeClr>
                  </a:solidFill>
                  <a:latin typeface="黑体" pitchFamily="49" charset="-122"/>
                  <a:ea typeface="黑体" pitchFamily="49" charset="-122"/>
                </a:rPr>
                <a:t>07</a:t>
              </a:r>
              <a:endParaRPr lang="zh-CN" altLang="en-US" sz="2000" dirty="0">
                <a:solidFill>
                  <a:schemeClr val="accent3">
                    <a:lumMod val="50000"/>
                  </a:schemeClr>
                </a:solidFill>
                <a:latin typeface="黑体" pitchFamily="49" charset="-122"/>
                <a:ea typeface="黑体" pitchFamily="49" charset="-122"/>
              </a:endParaRPr>
            </a:p>
          </p:txBody>
        </p:sp>
        <p:sp>
          <p:nvSpPr>
            <p:cNvPr id="35902" name="TextBox 108"/>
            <p:cNvSpPr txBox="1">
              <a:spLocks noChangeArrowheads="1"/>
            </p:cNvSpPr>
            <p:nvPr/>
          </p:nvSpPr>
          <p:spPr bwMode="auto">
            <a:xfrm>
              <a:off x="8464792" y="1916832"/>
              <a:ext cx="492443" cy="1728192"/>
            </a:xfrm>
            <a:prstGeom prst="rect">
              <a:avLst/>
            </a:prstGeom>
            <a:noFill/>
            <a:ln w="9525">
              <a:noFill/>
              <a:miter lim="800000"/>
              <a:headEnd/>
              <a:tailEnd/>
            </a:ln>
          </p:spPr>
          <p:txBody>
            <a:bodyPr vert="eaVert">
              <a:spAutoFit/>
            </a:bodyPr>
            <a:lstStyle/>
            <a:p>
              <a:r>
                <a:rPr lang="zh-CN" altLang="en-US" sz="2000">
                  <a:latin typeface="黑体" pitchFamily="49" charset="-122"/>
                  <a:ea typeface="黑体" pitchFamily="49" charset="-122"/>
                </a:rPr>
                <a:t>    灯具安装</a:t>
              </a:r>
            </a:p>
          </p:txBody>
        </p:sp>
      </p:grpSp>
      <p:sp>
        <p:nvSpPr>
          <p:cNvPr id="110" name="圆角矩形标注 109"/>
          <p:cNvSpPr/>
          <p:nvPr/>
        </p:nvSpPr>
        <p:spPr>
          <a:xfrm>
            <a:off x="9792832" y="1268760"/>
            <a:ext cx="910886" cy="3240360"/>
          </a:xfrm>
          <a:prstGeom prst="wedgeRoundRectCallout">
            <a:avLst>
              <a:gd name="adj1" fmla="val 78371"/>
              <a:gd name="adj2" fmla="val 8353"/>
              <a:gd name="adj3" fmla="val 16667"/>
            </a:avLst>
          </a:prstGeom>
          <a:solidFill>
            <a:schemeClr val="accent3">
              <a:lumMod val="60000"/>
              <a:lumOff val="40000"/>
            </a:schemeClr>
          </a:solidFill>
          <a:ln>
            <a:noFill/>
          </a:ln>
          <a:effectLst>
            <a:reflection blurRad="6350" stA="50000" endA="300" endPos="55000" dir="5400000" sy="-100000" algn="bl" rotWithShape="0"/>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0" dirty="0">
              <a:latin typeface="微软雅黑" panose="020B0503020204020204" pitchFamily="34" charset="-122"/>
              <a:ea typeface="微软雅黑" panose="020B0503020204020204" pitchFamily="34" charset="-122"/>
            </a:endParaRPr>
          </a:p>
        </p:txBody>
      </p:sp>
      <p:sp>
        <p:nvSpPr>
          <p:cNvPr id="112" name="圆角矩形 111"/>
          <p:cNvSpPr/>
          <p:nvPr/>
        </p:nvSpPr>
        <p:spPr>
          <a:xfrm>
            <a:off x="9996247" y="2132856"/>
            <a:ext cx="504056" cy="2016224"/>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grpSp>
        <p:nvGrpSpPr>
          <p:cNvPr id="23552" name="组合 23551"/>
          <p:cNvGrpSpPr>
            <a:grpSpLocks/>
          </p:cNvGrpSpPr>
          <p:nvPr/>
        </p:nvGrpSpPr>
        <p:grpSpPr bwMode="auto">
          <a:xfrm>
            <a:off x="10002838" y="1441450"/>
            <a:ext cx="492125" cy="2563813"/>
            <a:chOff x="9714266" y="1082118"/>
            <a:chExt cx="492443" cy="2562906"/>
          </a:xfrm>
        </p:grpSpPr>
        <p:sp>
          <p:nvSpPr>
            <p:cNvPr id="111" name="TextBox 110"/>
            <p:cNvSpPr txBox="1"/>
            <p:nvPr/>
          </p:nvSpPr>
          <p:spPr>
            <a:xfrm>
              <a:off x="9720620" y="1082118"/>
              <a:ext cx="486089" cy="399908"/>
            </a:xfrm>
            <a:prstGeom prst="rect">
              <a:avLst/>
            </a:prstGeom>
            <a:noFill/>
            <a:effectLst/>
          </p:spPr>
          <p:txBody>
            <a:bodyPr>
              <a:spAutoFit/>
            </a:bodyPr>
            <a:lstStyle/>
            <a:p>
              <a:pPr>
                <a:defRPr/>
              </a:pPr>
              <a:r>
                <a:rPr lang="en-US" altLang="zh-CN" sz="2000" dirty="0">
                  <a:solidFill>
                    <a:schemeClr val="accent3">
                      <a:lumMod val="50000"/>
                    </a:schemeClr>
                  </a:solidFill>
                  <a:latin typeface="黑体" pitchFamily="49" charset="-122"/>
                  <a:ea typeface="黑体" pitchFamily="49" charset="-122"/>
                </a:rPr>
                <a:t>08</a:t>
              </a:r>
              <a:endParaRPr lang="zh-CN" altLang="en-US" sz="2000" dirty="0">
                <a:solidFill>
                  <a:schemeClr val="accent3">
                    <a:lumMod val="50000"/>
                  </a:schemeClr>
                </a:solidFill>
                <a:latin typeface="黑体" pitchFamily="49" charset="-122"/>
                <a:ea typeface="黑体" pitchFamily="49" charset="-122"/>
              </a:endParaRPr>
            </a:p>
          </p:txBody>
        </p:sp>
        <p:sp>
          <p:nvSpPr>
            <p:cNvPr id="35900" name="TextBox 112"/>
            <p:cNvSpPr txBox="1">
              <a:spLocks noChangeArrowheads="1"/>
            </p:cNvSpPr>
            <p:nvPr/>
          </p:nvSpPr>
          <p:spPr bwMode="auto">
            <a:xfrm>
              <a:off x="9714266" y="1916832"/>
              <a:ext cx="492443" cy="1728192"/>
            </a:xfrm>
            <a:prstGeom prst="rect">
              <a:avLst/>
            </a:prstGeom>
            <a:noFill/>
            <a:ln w="9525">
              <a:noFill/>
              <a:miter lim="800000"/>
              <a:headEnd/>
              <a:tailEnd/>
            </a:ln>
          </p:spPr>
          <p:txBody>
            <a:bodyPr vert="eaVert">
              <a:spAutoFit/>
            </a:bodyPr>
            <a:lstStyle/>
            <a:p>
              <a:r>
                <a:rPr lang="zh-CN" altLang="en-US" sz="2000">
                  <a:latin typeface="黑体" pitchFamily="49" charset="-122"/>
                  <a:ea typeface="黑体" pitchFamily="49" charset="-122"/>
                </a:rPr>
                <a:t>    配饰安装</a:t>
              </a:r>
            </a:p>
          </p:txBody>
        </p:sp>
      </p:grpSp>
      <p:grpSp>
        <p:nvGrpSpPr>
          <p:cNvPr id="35892" name="组合 23561"/>
          <p:cNvGrpSpPr>
            <a:grpSpLocks/>
          </p:cNvGrpSpPr>
          <p:nvPr/>
        </p:nvGrpSpPr>
        <p:grpSpPr bwMode="auto">
          <a:xfrm>
            <a:off x="-96838" y="4797425"/>
            <a:ext cx="11809413" cy="1027113"/>
            <a:chOff x="-97485" y="4437112"/>
            <a:chExt cx="11809314" cy="1027276"/>
          </a:xfrm>
        </p:grpSpPr>
        <p:sp>
          <p:nvSpPr>
            <p:cNvPr id="11" name="左箭头 10"/>
            <p:cNvSpPr/>
            <p:nvPr/>
          </p:nvSpPr>
          <p:spPr>
            <a:xfrm flipH="1">
              <a:off x="-97485" y="4437112"/>
              <a:ext cx="11809314" cy="792289"/>
            </a:xfrm>
            <a:prstGeom prst="leftArrow">
              <a:avLst>
                <a:gd name="adj1" fmla="val 50000"/>
                <a:gd name="adj2" fmla="val 113985"/>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23561" name="TextBox 23560"/>
            <p:cNvSpPr txBox="1"/>
            <p:nvPr/>
          </p:nvSpPr>
          <p:spPr>
            <a:xfrm>
              <a:off x="5447607" y="4940430"/>
              <a:ext cx="2592366" cy="523958"/>
            </a:xfrm>
            <a:prstGeom prst="rect">
              <a:avLst/>
            </a:prstGeom>
            <a:noFill/>
          </p:spPr>
          <p:txBody>
            <a:bodyPr>
              <a:spAutoFit/>
            </a:bodyPr>
            <a:lstStyle/>
            <a:p>
              <a:pPr>
                <a:defRPr/>
              </a:pPr>
              <a:r>
                <a:rPr lang="zh-CN" altLang="en-US" sz="2800" dirty="0">
                  <a:solidFill>
                    <a:schemeClr val="accent3">
                      <a:lumMod val="50000"/>
                    </a:schemeClr>
                  </a:solidFill>
                  <a:latin typeface="黑体" pitchFamily="49" charset="-122"/>
                  <a:ea typeface="黑体" pitchFamily="49" charset="-122"/>
                </a:rPr>
                <a:t> 岗位工作流程</a:t>
              </a:r>
            </a:p>
          </p:txBody>
        </p:sp>
      </p:grpSp>
      <p:grpSp>
        <p:nvGrpSpPr>
          <p:cNvPr id="35893" name="组合 23562"/>
          <p:cNvGrpSpPr>
            <a:grpSpLocks/>
          </p:cNvGrpSpPr>
          <p:nvPr/>
        </p:nvGrpSpPr>
        <p:grpSpPr bwMode="auto">
          <a:xfrm>
            <a:off x="838200" y="4941888"/>
            <a:ext cx="7705725" cy="460375"/>
            <a:chOff x="550590" y="4581128"/>
            <a:chExt cx="7704856" cy="461665"/>
          </a:xfrm>
        </p:grpSpPr>
        <p:sp>
          <p:nvSpPr>
            <p:cNvPr id="35895" name="TextBox 6"/>
            <p:cNvSpPr txBox="1">
              <a:spLocks noChangeArrowheads="1"/>
            </p:cNvSpPr>
            <p:nvPr/>
          </p:nvSpPr>
          <p:spPr bwMode="auto">
            <a:xfrm>
              <a:off x="2198786" y="4581128"/>
              <a:ext cx="6056660" cy="461665"/>
            </a:xfrm>
            <a:prstGeom prst="rect">
              <a:avLst/>
            </a:prstGeom>
            <a:noFill/>
            <a:ln w="9525">
              <a:noFill/>
              <a:miter lim="800000"/>
              <a:headEnd/>
              <a:tailEnd/>
            </a:ln>
          </p:spPr>
          <p:txBody>
            <a:bodyPr>
              <a:spAutoFit/>
            </a:bodyPr>
            <a:lstStyle/>
            <a:p>
              <a:r>
                <a:rPr lang="zh-CN" altLang="en-US" sz="2400" b="0">
                  <a:solidFill>
                    <a:schemeClr val="bg1"/>
                  </a:solidFill>
                  <a:latin typeface="隶书"/>
                  <a:ea typeface="隶书"/>
                  <a:cs typeface="隶书"/>
                </a:rPr>
                <a:t>室内建筑装饰工程施工</a:t>
              </a:r>
            </a:p>
          </p:txBody>
        </p:sp>
        <p:pic>
          <p:nvPicPr>
            <p:cNvPr id="35896" name="Picture 3"/>
            <p:cNvPicPr>
              <a:picLocks noChangeAspect="1" noChangeArrowheads="1"/>
            </p:cNvPicPr>
            <p:nvPr/>
          </p:nvPicPr>
          <p:blipFill>
            <a:blip r:embed="rId4"/>
            <a:srcRect/>
            <a:stretch>
              <a:fillRect/>
            </a:stretch>
          </p:blipFill>
          <p:spPr bwMode="auto">
            <a:xfrm>
              <a:off x="550590" y="4663951"/>
              <a:ext cx="1612572" cy="338410"/>
            </a:xfrm>
            <a:prstGeom prst="rect">
              <a:avLst/>
            </a:prstGeom>
            <a:noFill/>
            <a:ln w="9525">
              <a:noFill/>
              <a:miter lim="800000"/>
              <a:headEnd/>
              <a:tailEnd/>
            </a:ln>
          </p:spPr>
        </p:pic>
      </p:grpSp>
      <p:sp>
        <p:nvSpPr>
          <p:cNvPr id="63" name="矩形 62"/>
          <p:cNvSpPr/>
          <p:nvPr/>
        </p:nvSpPr>
        <p:spPr>
          <a:xfrm>
            <a:off x="5959573" y="6237312"/>
            <a:ext cx="671413"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7</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69" name="组合 68"/>
          <p:cNvGrpSpPr>
            <a:grpSpLocks/>
          </p:cNvGrpSpPr>
          <p:nvPr/>
        </p:nvGrpSpPr>
        <p:grpSpPr bwMode="auto">
          <a:xfrm>
            <a:off x="0" y="44450"/>
            <a:ext cx="12190413" cy="400050"/>
            <a:chOff x="0" y="44624"/>
            <a:chExt cx="12190486" cy="400110"/>
          </a:xfrm>
        </p:grpSpPr>
        <p:sp>
          <p:nvSpPr>
            <p:cNvPr id="70" name="矩形 69"/>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71"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72" name="TextBox 59"/>
            <p:cNvSpPr>
              <a:spLocks noChangeArrowheads="1"/>
            </p:cNvSpPr>
            <p:nvPr/>
          </p:nvSpPr>
          <p:spPr bwMode="auto">
            <a:xfrm flipH="1">
              <a:off x="3358920" y="44624"/>
              <a:ext cx="2880338" cy="400110"/>
            </a:xfrm>
            <a:prstGeom prst="rect">
              <a:avLst/>
            </a:prstGeom>
            <a:solidFill>
              <a:schemeClr val="accent3"/>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73"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74"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500"/>
                                  </p:stCondLst>
                                  <p:childTnLst>
                                    <p:set>
                                      <p:cBhvr>
                                        <p:cTn id="41" dur="1" fill="hold">
                                          <p:stCondLst>
                                            <p:cond delay="0"/>
                                          </p:stCondLst>
                                        </p:cTn>
                                        <p:tgtEl>
                                          <p:spTgt spid="23552"/>
                                        </p:tgtEl>
                                        <p:attrNameLst>
                                          <p:attrName>style.visibility</p:attrName>
                                        </p:attrNameLst>
                                      </p:cBhvr>
                                      <p:to>
                                        <p:strVal val="visible"/>
                                      </p:to>
                                    </p:set>
                                    <p:animEffect transition="in" filter="fade">
                                      <p:cBhvr>
                                        <p:cTn id="42" dur="500"/>
                                        <p:tgtEl>
                                          <p:spTgt spid="23552"/>
                                        </p:tgtEl>
                                      </p:cBhvr>
                                    </p:animEffect>
                                    <p:anim calcmode="lin" valueType="num">
                                      <p:cBhvr>
                                        <p:cTn id="43" dur="500" fill="hold"/>
                                        <p:tgtEl>
                                          <p:spTgt spid="23552"/>
                                        </p:tgtEl>
                                        <p:attrNameLst>
                                          <p:attrName>ppt_x</p:attrName>
                                        </p:attrNameLst>
                                      </p:cBhvr>
                                      <p:tavLst>
                                        <p:tav tm="0">
                                          <p:val>
                                            <p:strVal val="#ppt_x"/>
                                          </p:val>
                                        </p:tav>
                                        <p:tav tm="100000">
                                          <p:val>
                                            <p:strVal val="#ppt_x"/>
                                          </p:val>
                                        </p:tav>
                                      </p:tavLst>
                                    </p:anim>
                                    <p:anim calcmode="lin" valueType="num">
                                      <p:cBhvr>
                                        <p:cTn id="44" dur="500" fill="hold"/>
                                        <p:tgtEl>
                                          <p:spTgt spid="23552"/>
                                        </p:tgtEl>
                                        <p:attrNameLst>
                                          <p:attrName>ppt_y</p:attrName>
                                        </p:attrNameLst>
                                      </p:cBhvr>
                                      <p:tavLst>
                                        <p:tav tm="0">
                                          <p:val>
                                            <p:strVal val="#ppt_y+.1"/>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ppt_x"/>
                                          </p:val>
                                        </p:tav>
                                        <p:tav tm="100000">
                                          <p:val>
                                            <p:strVal val="#ppt_x"/>
                                          </p:val>
                                        </p:tav>
                                      </p:tavLst>
                                    </p:anim>
                                    <p:anim calcmode="lin" valueType="num">
                                      <p:cBhvr additive="base">
                                        <p:cTn id="48"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7889" name="组合 9"/>
          <p:cNvGrpSpPr>
            <a:grpSpLocks/>
          </p:cNvGrpSpPr>
          <p:nvPr/>
        </p:nvGrpSpPr>
        <p:grpSpPr bwMode="auto">
          <a:xfrm flipH="1">
            <a:off x="-96838" y="2481263"/>
            <a:ext cx="6840538" cy="3762375"/>
            <a:chOff x="6743701" y="2481585"/>
            <a:chExt cx="5508624" cy="3762375"/>
          </a:xfrm>
        </p:grpSpPr>
        <p:pic>
          <p:nvPicPr>
            <p:cNvPr id="96" name="图片 95"/>
            <p:cNvPicPr>
              <a:picLocks noChangeAspect="1"/>
            </p:cNvPicPr>
            <p:nvPr/>
          </p:nvPicPr>
          <p:blipFill>
            <a:blip r:embed="rId3" cstate="print">
              <a:extLst/>
            </a:blip>
            <a:stretch>
              <a:fillRect/>
            </a:stretch>
          </p:blipFill>
          <p:spPr>
            <a:xfrm>
              <a:off x="6946594" y="2809255"/>
              <a:ext cx="5305731" cy="3374231"/>
            </a:xfrm>
            <a:prstGeom prst="rect">
              <a:avLst/>
            </a:prstGeom>
            <a:solidFill>
              <a:schemeClr val="tx1">
                <a:alpha val="0"/>
              </a:schemeClr>
            </a:solidFill>
            <a:effectLst>
              <a:reflection stA="0" endPos="14000" dist="50800" dir="5400000" sy="-100000" algn="bl" rotWithShape="0"/>
            </a:effectLst>
          </p:spPr>
        </p:pic>
        <p:sp>
          <p:nvSpPr>
            <p:cNvPr id="97" name="矩形 96"/>
            <p:cNvSpPr/>
            <p:nvPr/>
          </p:nvSpPr>
          <p:spPr>
            <a:xfrm>
              <a:off x="6743701" y="2481585"/>
              <a:ext cx="5447261" cy="37623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grpSp>
      <p:sp>
        <p:nvSpPr>
          <p:cNvPr id="150" name="矩形 149"/>
          <p:cNvSpPr/>
          <p:nvPr/>
        </p:nvSpPr>
        <p:spPr>
          <a:xfrm>
            <a:off x="-96838" y="6178550"/>
            <a:ext cx="15049501" cy="7064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a:p>
        </p:txBody>
      </p:sp>
      <p:sp>
        <p:nvSpPr>
          <p:cNvPr id="2" name="矩形 1"/>
          <p:cNvSpPr/>
          <p:nvPr/>
        </p:nvSpPr>
        <p:spPr>
          <a:xfrm>
            <a:off x="-96838" y="6251575"/>
            <a:ext cx="12349163" cy="706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p>
        </p:txBody>
      </p:sp>
      <p:sp>
        <p:nvSpPr>
          <p:cNvPr id="37900" name="TextBox 3"/>
          <p:cNvSpPr txBox="1">
            <a:spLocks noChangeArrowheads="1"/>
          </p:cNvSpPr>
          <p:nvPr/>
        </p:nvSpPr>
        <p:spPr bwMode="auto">
          <a:xfrm>
            <a:off x="976313" y="746125"/>
            <a:ext cx="2355850" cy="522288"/>
          </a:xfrm>
          <a:prstGeom prst="rect">
            <a:avLst/>
          </a:prstGeom>
          <a:noFill/>
          <a:ln w="9525">
            <a:noFill/>
            <a:miter lim="800000"/>
            <a:headEnd/>
            <a:tailEnd/>
          </a:ln>
        </p:spPr>
        <p:txBody>
          <a:bodyPr>
            <a:spAutoFit/>
          </a:bodyPr>
          <a:lstStyle/>
          <a:p>
            <a:r>
              <a:rPr lang="zh-CN" altLang="en-US" sz="2800" b="0">
                <a:solidFill>
                  <a:schemeClr val="tx2"/>
                </a:solidFill>
                <a:latin typeface="华文隶书"/>
                <a:ea typeface="华文隶书"/>
                <a:cs typeface="华文隶书"/>
              </a:rPr>
              <a:t>课程目标</a:t>
            </a:r>
          </a:p>
        </p:txBody>
      </p:sp>
      <p:sp>
        <p:nvSpPr>
          <p:cNvPr id="26" name="矩形 25"/>
          <p:cNvSpPr/>
          <p:nvPr/>
        </p:nvSpPr>
        <p:spPr>
          <a:xfrm>
            <a:off x="1393825" y="1484313"/>
            <a:ext cx="9234488" cy="42481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30" name="矩形 29"/>
          <p:cNvSpPr>
            <a:spLocks noChangeArrowheads="1"/>
          </p:cNvSpPr>
          <p:nvPr/>
        </p:nvSpPr>
        <p:spPr bwMode="auto">
          <a:xfrm>
            <a:off x="2062163" y="1773238"/>
            <a:ext cx="8208962" cy="4092575"/>
          </a:xfrm>
          <a:prstGeom prst="rect">
            <a:avLst/>
          </a:prstGeom>
          <a:noFill/>
          <a:ln w="9525">
            <a:noFill/>
            <a:miter lim="800000"/>
            <a:headEnd/>
            <a:tailEnd/>
          </a:ln>
        </p:spPr>
        <p:txBody>
          <a:bodyPr>
            <a:spAutoFit/>
          </a:bodyPr>
          <a:lstStyle/>
          <a:p>
            <a:pPr>
              <a:lnSpc>
                <a:spcPts val="2400"/>
              </a:lnSpc>
            </a:pPr>
            <a:r>
              <a:rPr lang="en-US" altLang="zh-CN" sz="2000" b="0">
                <a:latin typeface="隶书"/>
                <a:ea typeface="隶书"/>
                <a:cs typeface="隶书"/>
              </a:rPr>
              <a:t>1.</a:t>
            </a:r>
            <a:r>
              <a:rPr lang="zh-CN" altLang="en-US" sz="2000" b="0">
                <a:latin typeface="隶书"/>
                <a:ea typeface="隶书"/>
                <a:cs typeface="隶书"/>
              </a:rPr>
              <a:t>能按照设计图纸，完成给排水管道、照明及电源插座的线路改造工作；</a:t>
            </a:r>
            <a:endParaRPr lang="en-US" altLang="zh-CN" sz="2000" b="0">
              <a:latin typeface="隶书"/>
              <a:ea typeface="隶书"/>
              <a:cs typeface="隶书"/>
            </a:endParaRPr>
          </a:p>
          <a:p>
            <a:pPr>
              <a:lnSpc>
                <a:spcPts val="2400"/>
              </a:lnSpc>
            </a:pPr>
            <a:r>
              <a:rPr lang="en-US" altLang="zh-CN" sz="2000" b="0">
                <a:latin typeface="隶书"/>
                <a:ea typeface="隶书"/>
                <a:cs typeface="隶书"/>
              </a:rPr>
              <a:t>2.</a:t>
            </a:r>
            <a:r>
              <a:rPr lang="zh-CN" altLang="zh-CN" sz="2000" b="0">
                <a:latin typeface="隶书"/>
                <a:ea typeface="隶书"/>
                <a:cs typeface="隶书"/>
              </a:rPr>
              <a:t>能够</a:t>
            </a:r>
            <a:r>
              <a:rPr lang="zh-CN" altLang="en-US" sz="2000" b="0">
                <a:latin typeface="隶书"/>
                <a:ea typeface="隶书"/>
                <a:cs typeface="隶书"/>
              </a:rPr>
              <a:t>依据施工图纸，计算地面、墙柱面、顶面工程所需装饰材料数量；</a:t>
            </a:r>
            <a:endParaRPr lang="en-US" altLang="zh-CN" sz="2000" b="0">
              <a:latin typeface="隶书"/>
              <a:ea typeface="隶书"/>
              <a:cs typeface="隶书"/>
            </a:endParaRPr>
          </a:p>
          <a:p>
            <a:pPr>
              <a:lnSpc>
                <a:spcPts val="2400"/>
              </a:lnSpc>
            </a:pPr>
            <a:r>
              <a:rPr lang="en-US" altLang="zh-CN" sz="2000" b="0">
                <a:latin typeface="隶书"/>
                <a:ea typeface="隶书"/>
                <a:cs typeface="隶书"/>
              </a:rPr>
              <a:t>3.</a:t>
            </a:r>
            <a:r>
              <a:rPr lang="zh-CN" altLang="en-US" sz="2000" b="0">
                <a:latin typeface="隶书"/>
                <a:ea typeface="隶书"/>
                <a:cs typeface="隶书"/>
              </a:rPr>
              <a:t>能够合理选用电动工具：推锯、切割机、空气压缩机、射钉枪、台锯、</a:t>
            </a:r>
            <a:endParaRPr lang="en-US" altLang="zh-CN" sz="2000" b="0">
              <a:latin typeface="隶书"/>
              <a:ea typeface="隶书"/>
              <a:cs typeface="隶书"/>
            </a:endParaRPr>
          </a:p>
          <a:p>
            <a:pPr>
              <a:lnSpc>
                <a:spcPts val="2400"/>
              </a:lnSpc>
            </a:pPr>
            <a:r>
              <a:rPr lang="zh-CN" altLang="en-US" sz="2000" b="0">
                <a:latin typeface="隶书"/>
                <a:ea typeface="隶书"/>
                <a:cs typeface="隶书"/>
              </a:rPr>
              <a:t>  电钻、喷枪、磨光机、电锤</a:t>
            </a:r>
            <a:r>
              <a:rPr lang="zh-CN" altLang="zh-CN" sz="2000" b="0">
                <a:latin typeface="隶书"/>
                <a:ea typeface="隶书"/>
                <a:cs typeface="隶书"/>
              </a:rPr>
              <a:t>，</a:t>
            </a:r>
            <a:r>
              <a:rPr lang="zh-CN" altLang="en-US" sz="2000" b="0">
                <a:latin typeface="隶书"/>
                <a:ea typeface="隶书"/>
                <a:cs typeface="隶书"/>
              </a:rPr>
              <a:t>并</a:t>
            </a:r>
            <a:r>
              <a:rPr lang="zh-CN" altLang="zh-CN" sz="2000" b="0">
                <a:latin typeface="隶书"/>
                <a:ea typeface="隶书"/>
                <a:cs typeface="隶书"/>
              </a:rPr>
              <a:t>做到安全</a:t>
            </a:r>
            <a:r>
              <a:rPr lang="zh-CN" altLang="en-US" sz="2000" b="0">
                <a:latin typeface="隶书"/>
                <a:ea typeface="隶书"/>
                <a:cs typeface="隶书"/>
              </a:rPr>
              <a:t>使用</a:t>
            </a:r>
            <a:r>
              <a:rPr lang="zh-CN" altLang="zh-CN" sz="2000" b="0">
                <a:latin typeface="隶书"/>
                <a:ea typeface="隶书"/>
                <a:cs typeface="隶书"/>
              </a:rPr>
              <a:t>；</a:t>
            </a:r>
            <a:endParaRPr lang="en-US" altLang="zh-CN" sz="2000" b="0">
              <a:latin typeface="隶书"/>
              <a:ea typeface="隶书"/>
              <a:cs typeface="隶书"/>
            </a:endParaRPr>
          </a:p>
          <a:p>
            <a:pPr>
              <a:lnSpc>
                <a:spcPts val="2400"/>
              </a:lnSpc>
            </a:pPr>
            <a:r>
              <a:rPr lang="en-US" altLang="zh-CN" sz="2000" b="0">
                <a:latin typeface="隶书"/>
                <a:ea typeface="隶书"/>
                <a:cs typeface="隶书"/>
              </a:rPr>
              <a:t>4.</a:t>
            </a:r>
            <a:r>
              <a:rPr lang="zh-CN" altLang="zh-CN" sz="2000" b="0">
                <a:latin typeface="隶书"/>
                <a:ea typeface="隶书"/>
                <a:cs typeface="隶书"/>
              </a:rPr>
              <a:t>能够</a:t>
            </a:r>
            <a:r>
              <a:rPr lang="zh-CN" altLang="en-US" sz="2000" b="0">
                <a:latin typeface="隶书"/>
                <a:ea typeface="隶书"/>
                <a:cs typeface="隶书"/>
              </a:rPr>
              <a:t>依据</a:t>
            </a:r>
            <a:r>
              <a:rPr lang="en-US" altLang="zh-CN" sz="2000" b="0">
                <a:solidFill>
                  <a:srgbClr val="C00000"/>
                </a:solidFill>
                <a:latin typeface="隶书"/>
                <a:ea typeface="隶书"/>
                <a:cs typeface="隶书"/>
              </a:rPr>
              <a:t>《GB50327-2001</a:t>
            </a:r>
            <a:r>
              <a:rPr lang="zh-CN" altLang="en-US" sz="2000" b="0">
                <a:solidFill>
                  <a:srgbClr val="C00000"/>
                </a:solidFill>
                <a:latin typeface="隶书"/>
                <a:ea typeface="隶书"/>
                <a:cs typeface="隶书"/>
              </a:rPr>
              <a:t>住宅装饰装修工程施工规范</a:t>
            </a:r>
            <a:r>
              <a:rPr lang="en-US" altLang="zh-CN" sz="2000" b="0">
                <a:solidFill>
                  <a:srgbClr val="C00000"/>
                </a:solidFill>
                <a:latin typeface="隶书"/>
                <a:ea typeface="隶书"/>
                <a:cs typeface="隶书"/>
              </a:rPr>
              <a:t>》</a:t>
            </a:r>
            <a:r>
              <a:rPr lang="zh-CN" altLang="en-US" sz="2000" b="0">
                <a:latin typeface="隶书"/>
                <a:ea typeface="隶书"/>
                <a:cs typeface="隶书"/>
              </a:rPr>
              <a:t>，独立或合作</a:t>
            </a:r>
            <a:endParaRPr lang="en-US" altLang="zh-CN" sz="2000" b="0">
              <a:latin typeface="隶书"/>
              <a:ea typeface="隶书"/>
              <a:cs typeface="隶书"/>
            </a:endParaRPr>
          </a:p>
          <a:p>
            <a:pPr>
              <a:lnSpc>
                <a:spcPts val="2400"/>
              </a:lnSpc>
            </a:pPr>
            <a:r>
              <a:rPr lang="en-US" altLang="zh-CN" sz="2000" b="0">
                <a:latin typeface="隶书"/>
                <a:ea typeface="隶书"/>
                <a:cs typeface="隶书"/>
              </a:rPr>
              <a:t>  </a:t>
            </a:r>
            <a:r>
              <a:rPr lang="zh-CN" altLang="en-US" sz="2000" b="0">
                <a:latin typeface="隶书"/>
                <a:ea typeface="隶书"/>
                <a:cs typeface="隶书"/>
              </a:rPr>
              <a:t>完成地板砖、木地板的铺装、乳胶漆涂饰、轻质隔墙、木质面板贴墙</a:t>
            </a:r>
            <a:endParaRPr lang="en-US" altLang="zh-CN" sz="2000" b="0">
              <a:latin typeface="隶书"/>
              <a:ea typeface="隶书"/>
              <a:cs typeface="隶书"/>
            </a:endParaRPr>
          </a:p>
          <a:p>
            <a:pPr>
              <a:lnSpc>
                <a:spcPts val="2400"/>
              </a:lnSpc>
            </a:pPr>
            <a:r>
              <a:rPr lang="zh-CN" altLang="en-US" sz="2000" b="0">
                <a:latin typeface="隶书"/>
                <a:ea typeface="隶书"/>
                <a:cs typeface="隶书"/>
              </a:rPr>
              <a:t>  柱面、金属面板贴墙柱面、壁纸粘贴、柜体家具、石膏板吊顶、铝扣</a:t>
            </a:r>
            <a:endParaRPr lang="en-US" altLang="zh-CN" sz="2000" b="0">
              <a:latin typeface="隶书"/>
              <a:ea typeface="隶书"/>
              <a:cs typeface="隶书"/>
            </a:endParaRPr>
          </a:p>
          <a:p>
            <a:pPr>
              <a:lnSpc>
                <a:spcPts val="2400"/>
              </a:lnSpc>
            </a:pPr>
            <a:r>
              <a:rPr lang="zh-CN" altLang="en-US" sz="2000" b="0">
                <a:latin typeface="隶书"/>
                <a:ea typeface="隶书"/>
                <a:cs typeface="隶书"/>
              </a:rPr>
              <a:t>  板吊顶工程；</a:t>
            </a:r>
            <a:endParaRPr lang="en-US" altLang="zh-CN" sz="2000" b="0">
              <a:latin typeface="隶书"/>
              <a:ea typeface="隶书"/>
              <a:cs typeface="隶书"/>
            </a:endParaRPr>
          </a:p>
          <a:p>
            <a:pPr>
              <a:lnSpc>
                <a:spcPts val="2400"/>
              </a:lnSpc>
            </a:pPr>
            <a:r>
              <a:rPr lang="en-US" altLang="zh-CN" sz="2000" b="0">
                <a:latin typeface="隶书"/>
                <a:ea typeface="隶书"/>
                <a:cs typeface="隶书"/>
              </a:rPr>
              <a:t>5.</a:t>
            </a:r>
            <a:r>
              <a:rPr lang="zh-CN" altLang="zh-CN" sz="2000" b="0">
                <a:latin typeface="隶书"/>
                <a:ea typeface="隶书"/>
                <a:cs typeface="隶书"/>
              </a:rPr>
              <a:t>能够</a:t>
            </a:r>
            <a:r>
              <a:rPr lang="zh-CN" altLang="en-US" sz="2000" b="0">
                <a:latin typeface="隶书"/>
                <a:ea typeface="隶书"/>
                <a:cs typeface="隶书"/>
              </a:rPr>
              <a:t>依据</a:t>
            </a:r>
            <a:r>
              <a:rPr lang="en-US" altLang="zh-CN" sz="2000" b="0">
                <a:solidFill>
                  <a:srgbClr val="C00000"/>
                </a:solidFill>
                <a:latin typeface="隶书"/>
                <a:ea typeface="隶书"/>
                <a:cs typeface="隶书"/>
              </a:rPr>
              <a:t>《GB50327-2001</a:t>
            </a:r>
            <a:r>
              <a:rPr lang="zh-CN" altLang="en-US" sz="2000" b="0">
                <a:solidFill>
                  <a:srgbClr val="C00000"/>
                </a:solidFill>
                <a:latin typeface="隶书"/>
                <a:ea typeface="隶书"/>
                <a:cs typeface="隶书"/>
              </a:rPr>
              <a:t>住宅装饰装修工程施工规范</a:t>
            </a:r>
            <a:r>
              <a:rPr lang="en-US" altLang="zh-CN" sz="2000" b="0">
                <a:solidFill>
                  <a:srgbClr val="C00000"/>
                </a:solidFill>
                <a:latin typeface="隶书"/>
                <a:ea typeface="隶书"/>
                <a:cs typeface="隶书"/>
              </a:rPr>
              <a:t>》</a:t>
            </a:r>
            <a:r>
              <a:rPr lang="zh-CN" altLang="en-US" sz="2000" b="0">
                <a:latin typeface="隶书"/>
                <a:ea typeface="隶书"/>
                <a:cs typeface="隶书"/>
              </a:rPr>
              <a:t>，完成套装木</a:t>
            </a:r>
            <a:endParaRPr lang="en-US" altLang="zh-CN" sz="2000" b="0">
              <a:latin typeface="隶书"/>
              <a:ea typeface="隶书"/>
              <a:cs typeface="隶书"/>
            </a:endParaRPr>
          </a:p>
          <a:p>
            <a:pPr>
              <a:lnSpc>
                <a:spcPts val="2400"/>
              </a:lnSpc>
            </a:pPr>
            <a:r>
              <a:rPr lang="zh-CN" altLang="en-US" sz="2000" b="0">
                <a:latin typeface="隶书"/>
                <a:ea typeface="隶书"/>
                <a:cs typeface="隶书"/>
              </a:rPr>
              <a:t>  门、合金门及其窗套的安装；</a:t>
            </a:r>
            <a:endParaRPr lang="en-US" altLang="zh-CN" sz="2000" b="0">
              <a:latin typeface="隶书"/>
              <a:ea typeface="隶书"/>
              <a:cs typeface="隶书"/>
            </a:endParaRPr>
          </a:p>
          <a:p>
            <a:pPr>
              <a:lnSpc>
                <a:spcPts val="2400"/>
              </a:lnSpc>
            </a:pPr>
            <a:r>
              <a:rPr lang="en-US" altLang="zh-CN" sz="2000" b="0">
                <a:latin typeface="隶书"/>
                <a:ea typeface="隶书"/>
                <a:cs typeface="隶书"/>
              </a:rPr>
              <a:t>6.</a:t>
            </a:r>
            <a:r>
              <a:rPr lang="zh-CN" altLang="zh-CN" sz="2000" b="0">
                <a:latin typeface="隶书"/>
                <a:ea typeface="隶书"/>
                <a:cs typeface="隶书"/>
              </a:rPr>
              <a:t>能够</a:t>
            </a:r>
            <a:r>
              <a:rPr lang="zh-CN" altLang="en-US" sz="2000" b="0">
                <a:latin typeface="隶书"/>
                <a:ea typeface="隶书"/>
                <a:cs typeface="隶书"/>
              </a:rPr>
              <a:t>依据</a:t>
            </a:r>
            <a:r>
              <a:rPr lang="en-US" altLang="zh-CN" sz="2000" b="0">
                <a:solidFill>
                  <a:srgbClr val="C00000"/>
                </a:solidFill>
                <a:latin typeface="隶书"/>
                <a:ea typeface="隶书"/>
                <a:cs typeface="隶书"/>
              </a:rPr>
              <a:t>《GB50327-2001</a:t>
            </a:r>
            <a:r>
              <a:rPr lang="zh-CN" altLang="en-US" sz="2000" b="0">
                <a:solidFill>
                  <a:srgbClr val="C00000"/>
                </a:solidFill>
                <a:latin typeface="隶书"/>
                <a:ea typeface="隶书"/>
                <a:cs typeface="隶书"/>
              </a:rPr>
              <a:t>住宅装饰装修工程施工规范</a:t>
            </a:r>
            <a:r>
              <a:rPr lang="en-US" altLang="zh-CN" sz="2000" b="0">
                <a:solidFill>
                  <a:srgbClr val="C00000"/>
                </a:solidFill>
                <a:latin typeface="隶书"/>
                <a:ea typeface="隶书"/>
                <a:cs typeface="隶书"/>
              </a:rPr>
              <a:t>》</a:t>
            </a:r>
            <a:r>
              <a:rPr lang="zh-CN" altLang="en-US" sz="2000" b="0">
                <a:latin typeface="隶书"/>
                <a:ea typeface="隶书"/>
                <a:cs typeface="隶书"/>
              </a:rPr>
              <a:t>，完成灯具、</a:t>
            </a:r>
            <a:endParaRPr lang="en-US" altLang="zh-CN" sz="2000" b="0">
              <a:latin typeface="隶书"/>
              <a:ea typeface="隶书"/>
              <a:cs typeface="隶书"/>
            </a:endParaRPr>
          </a:p>
          <a:p>
            <a:pPr>
              <a:lnSpc>
                <a:spcPts val="2400"/>
              </a:lnSpc>
            </a:pPr>
            <a:r>
              <a:rPr lang="zh-CN" altLang="en-US" sz="2000" b="0">
                <a:latin typeface="隶书"/>
                <a:ea typeface="隶书"/>
                <a:cs typeface="隶书"/>
              </a:rPr>
              <a:t>  窗帘的安装</a:t>
            </a:r>
            <a:r>
              <a:rPr lang="zh-CN" altLang="zh-CN" sz="2000" b="0">
                <a:latin typeface="隶书"/>
                <a:ea typeface="隶书"/>
                <a:cs typeface="隶书"/>
              </a:rPr>
              <a:t>。</a:t>
            </a:r>
          </a:p>
          <a:p>
            <a:pPr>
              <a:lnSpc>
                <a:spcPts val="2400"/>
              </a:lnSpc>
            </a:pPr>
            <a:endParaRPr lang="en-US" altLang="zh-CN" sz="2000" b="0">
              <a:latin typeface="隶书"/>
              <a:ea typeface="隶书"/>
              <a:cs typeface="隶书"/>
            </a:endParaRPr>
          </a:p>
        </p:txBody>
      </p:sp>
      <p:sp>
        <p:nvSpPr>
          <p:cNvPr id="55" name="KSO_Shape"/>
          <p:cNvSpPr>
            <a:spLocks/>
          </p:cNvSpPr>
          <p:nvPr/>
        </p:nvSpPr>
        <p:spPr bwMode="auto">
          <a:xfrm>
            <a:off x="400050" y="582613"/>
            <a:ext cx="671513" cy="623887"/>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tx2"/>
          </a:solidFill>
          <a:ln>
            <a:noFill/>
          </a:ln>
          <a:effectLst>
            <a:outerShdw blurRad="50800" dist="38100" dir="2700000" algn="tl" rotWithShape="0">
              <a:prstClr val="black">
                <a:alpha val="40000"/>
              </a:prstClr>
            </a:outerShdw>
          </a:effectLst>
          <a:extLst/>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sz="1707" b="0">
              <a:solidFill>
                <a:srgbClr val="1C666E"/>
              </a:solidFill>
              <a:latin typeface="+mn-lt"/>
              <a:ea typeface="宋体" panose="02010600030101010101" pitchFamily="2" charset="-122"/>
            </a:endParaRPr>
          </a:p>
        </p:txBody>
      </p:sp>
      <p:sp>
        <p:nvSpPr>
          <p:cNvPr id="3" name="矩形 2"/>
          <p:cNvSpPr/>
          <p:nvPr/>
        </p:nvSpPr>
        <p:spPr>
          <a:xfrm>
            <a:off x="2489200" y="836613"/>
            <a:ext cx="2454275" cy="369887"/>
          </a:xfrm>
          <a:prstGeom prst="rect">
            <a:avLst/>
          </a:prstGeom>
        </p:spPr>
        <p:txBody>
          <a:bodyPr wrap="none">
            <a:spAutoFit/>
          </a:bodyPr>
          <a:lstStyle/>
          <a:p>
            <a:pPr>
              <a:defRPr/>
            </a:pPr>
            <a:r>
              <a:rPr lang="en-US" altLang="zh-CN" b="0" dirty="0">
                <a:solidFill>
                  <a:schemeClr val="accent3">
                    <a:lumMod val="75000"/>
                  </a:schemeClr>
                </a:solidFill>
              </a:rPr>
              <a:t>Curriculum objectives </a:t>
            </a:r>
            <a:endParaRPr lang="zh-CN" altLang="en-US" b="0" dirty="0">
              <a:solidFill>
                <a:schemeClr val="accent3">
                  <a:lumMod val="75000"/>
                </a:schemeClr>
              </a:solidFill>
            </a:endParaRPr>
          </a:p>
        </p:txBody>
      </p:sp>
      <p:sp>
        <p:nvSpPr>
          <p:cNvPr id="6" name="矩形 5"/>
          <p:cNvSpPr/>
          <p:nvPr/>
        </p:nvSpPr>
        <p:spPr>
          <a:xfrm>
            <a:off x="1071563" y="1160463"/>
            <a:ext cx="3721100" cy="46037"/>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24" name="矩形 23"/>
          <p:cNvSpPr/>
          <p:nvPr/>
        </p:nvSpPr>
        <p:spPr>
          <a:xfrm>
            <a:off x="1470025" y="1557338"/>
            <a:ext cx="9090025" cy="4103687"/>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a:latin typeface="微软雅黑" panose="020B0503020204020204" pitchFamily="34" charset="-122"/>
              <a:ea typeface="微软雅黑" panose="020B0503020204020204" pitchFamily="34" charset="-122"/>
            </a:endParaRPr>
          </a:p>
        </p:txBody>
      </p:sp>
      <p:sp>
        <p:nvSpPr>
          <p:cNvPr id="7" name="右箭头标注 6"/>
          <p:cNvSpPr/>
          <p:nvPr/>
        </p:nvSpPr>
        <p:spPr>
          <a:xfrm>
            <a:off x="1198563" y="1916113"/>
            <a:ext cx="647700" cy="3327400"/>
          </a:xfrm>
          <a:prstGeom prst="rightArrowCallout">
            <a:avLst>
              <a:gd name="adj1" fmla="val 71946"/>
              <a:gd name="adj2" fmla="val 86451"/>
              <a:gd name="adj3" fmla="val 26881"/>
              <a:gd name="adj4" fmla="val 63998"/>
            </a:avLst>
          </a:prstGeom>
          <a:solidFill>
            <a:schemeClr val="tx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0" dirty="0">
                <a:latin typeface="微软雅黑" panose="020B0503020204020204" pitchFamily="34" charset="-122"/>
                <a:ea typeface="微软雅黑" panose="020B0503020204020204" pitchFamily="34" charset="-122"/>
              </a:rPr>
              <a:t>能力目标</a:t>
            </a:r>
            <a:endParaRPr lang="en-US" altLang="zh-CN" sz="2400" b="0" dirty="0">
              <a:latin typeface="微软雅黑" panose="020B0503020204020204" pitchFamily="34" charset="-122"/>
              <a:ea typeface="微软雅黑" panose="020B0503020204020204" pitchFamily="34" charset="-122"/>
            </a:endParaRPr>
          </a:p>
          <a:p>
            <a:pPr algn="ctr">
              <a:defRPr/>
            </a:pPr>
            <a:endParaRPr lang="zh-CN" altLang="en-US" b="0" dirty="0">
              <a:latin typeface="微软雅黑" panose="020B0503020204020204" pitchFamily="34" charset="-122"/>
              <a:ea typeface="微软雅黑" panose="020B0503020204020204" pitchFamily="34" charset="-122"/>
            </a:endParaRPr>
          </a:p>
        </p:txBody>
      </p:sp>
      <p:sp>
        <p:nvSpPr>
          <p:cNvPr id="10" name="矩形 9"/>
          <p:cNvSpPr/>
          <p:nvPr/>
        </p:nvSpPr>
        <p:spPr>
          <a:xfrm>
            <a:off x="8686800" y="1239838"/>
            <a:ext cx="1728788" cy="460375"/>
          </a:xfrm>
          <a:prstGeom prst="rect">
            <a:avLst/>
          </a:prstGeom>
          <a:solidFill>
            <a:schemeClr val="bg1"/>
          </a:solidFill>
        </p:spPr>
        <p:txBody>
          <a:bodyPr>
            <a:spAutoFit/>
          </a:bodyPr>
          <a:lstStyle/>
          <a:p>
            <a:pPr>
              <a:defRPr/>
            </a:pPr>
            <a:r>
              <a:rPr lang="en-US" altLang="zh-CN" sz="2400" b="0" dirty="0">
                <a:solidFill>
                  <a:schemeClr val="accent3">
                    <a:lumMod val="75000"/>
                  </a:schemeClr>
                </a:solidFill>
              </a:rPr>
              <a:t>Ability goal </a:t>
            </a:r>
            <a:endParaRPr lang="zh-CN" altLang="en-US" sz="2400" b="0" dirty="0">
              <a:solidFill>
                <a:schemeClr val="accent3">
                  <a:lumMod val="75000"/>
                </a:schemeClr>
              </a:solidFill>
            </a:endParaRPr>
          </a:p>
        </p:txBody>
      </p:sp>
      <p:pic>
        <p:nvPicPr>
          <p:cNvPr id="37909" name="Picture 3"/>
          <p:cNvPicPr>
            <a:picLocks noChangeAspect="1" noChangeArrowheads="1"/>
          </p:cNvPicPr>
          <p:nvPr/>
        </p:nvPicPr>
        <p:blipFill>
          <a:blip r:embed="rId4"/>
          <a:srcRect/>
          <a:stretch>
            <a:fillRect/>
          </a:stretch>
        </p:blipFill>
        <p:spPr bwMode="auto">
          <a:xfrm>
            <a:off x="10055225" y="4459288"/>
            <a:ext cx="1281113" cy="1446212"/>
          </a:xfrm>
          <a:prstGeom prst="rect">
            <a:avLst/>
          </a:prstGeom>
          <a:noFill/>
          <a:ln w="9525">
            <a:noFill/>
            <a:miter lim="800000"/>
            <a:headEnd/>
            <a:tailEnd/>
          </a:ln>
        </p:spPr>
      </p:pic>
      <p:sp>
        <p:nvSpPr>
          <p:cNvPr id="27" name="矩形 26"/>
          <p:cNvSpPr/>
          <p:nvPr/>
        </p:nvSpPr>
        <p:spPr>
          <a:xfrm>
            <a:off x="5959573" y="6237312"/>
            <a:ext cx="671413" cy="523220"/>
          </a:xfrm>
          <a:prstGeom prst="rect">
            <a:avLst/>
          </a:prstGeom>
          <a:noFill/>
        </p:spPr>
        <p:txBody>
          <a:bodyPr wrap="square" lIns="91440" tIns="45720" rIns="91440" bIns="45720">
            <a:spAutoFit/>
          </a:bodyPr>
          <a:lstStyle/>
          <a:p>
            <a:pPr algn="ctr"/>
            <a:r>
              <a:rPr lang="en-US" altLang="zh-CN" sz="2800" b="1" spc="50" dirty="0" smtClean="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rPr>
              <a:t>8</a:t>
            </a:r>
            <a:endParaRPr lang="zh-CN" altLang="en-US" sz="2800" b="1" spc="50" dirty="0">
              <a:ln w="13500">
                <a:solidFill>
                  <a:schemeClr val="accent1">
                    <a:shade val="2500"/>
                    <a:alpha val="6500"/>
                  </a:schemeClr>
                </a:solidFill>
                <a:prstDash val="solid"/>
              </a:ln>
              <a:solidFill>
                <a:schemeClr val="bg1">
                  <a:alpha val="95000"/>
                </a:schemeClr>
              </a:solidFill>
              <a:latin typeface="仿宋" pitchFamily="49" charset="-122"/>
              <a:ea typeface="仿宋" pitchFamily="49" charset="-122"/>
            </a:endParaRPr>
          </a:p>
        </p:txBody>
      </p:sp>
      <p:grpSp>
        <p:nvGrpSpPr>
          <p:cNvPr id="35" name="组合 34"/>
          <p:cNvGrpSpPr>
            <a:grpSpLocks/>
          </p:cNvGrpSpPr>
          <p:nvPr/>
        </p:nvGrpSpPr>
        <p:grpSpPr bwMode="auto">
          <a:xfrm>
            <a:off x="0" y="44450"/>
            <a:ext cx="12190413" cy="400050"/>
            <a:chOff x="0" y="44624"/>
            <a:chExt cx="12190486" cy="400110"/>
          </a:xfrm>
        </p:grpSpPr>
        <p:sp>
          <p:nvSpPr>
            <p:cNvPr id="36" name="矩形 35"/>
            <p:cNvSpPr/>
            <p:nvPr/>
          </p:nvSpPr>
          <p:spPr>
            <a:xfrm>
              <a:off x="0" y="44624"/>
              <a:ext cx="12190486" cy="4001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7" name="TextBox 59"/>
            <p:cNvSpPr>
              <a:spLocks noChangeArrowheads="1"/>
            </p:cNvSpPr>
            <p:nvPr/>
          </p:nvSpPr>
          <p:spPr bwMode="auto">
            <a:xfrm flipH="1">
              <a:off x="118538" y="44624"/>
              <a:ext cx="3168375" cy="400110"/>
            </a:xfrm>
            <a:prstGeom prst="rect">
              <a:avLst/>
            </a:prstGeom>
            <a:solidFill>
              <a:schemeClr val="bg1">
                <a:lumMod val="75000"/>
              </a:schemeClr>
            </a:solidFill>
            <a:ln w="9525">
              <a:noFill/>
              <a:miter lim="800000"/>
              <a:headEnd/>
              <a:tailEnd/>
            </a:ln>
          </p:spPr>
          <p:txBody>
            <a:bodyPr wrap="square">
              <a:spAutoFit/>
            </a:bodyPr>
            <a:lstStyle/>
            <a:p>
              <a:pPr algn="ctr" eaLnBrk="0" hangingPunct="0"/>
              <a:r>
                <a:rPr lang="zh-CN" altLang="en-US" sz="2000" dirty="0" smtClean="0">
                  <a:solidFill>
                    <a:schemeClr val="bg1"/>
                  </a:solidFill>
                  <a:latin typeface="微软雅黑" pitchFamily="34" charset="-122"/>
                  <a:ea typeface="微软雅黑" pitchFamily="34" charset="-122"/>
                  <a:sym typeface="方正兰亭黑_GBK"/>
                </a:rPr>
                <a:t>课        程</a:t>
              </a:r>
              <a:endParaRPr lang="en-US" altLang="zh-CN" sz="2000" dirty="0">
                <a:solidFill>
                  <a:schemeClr val="bg1"/>
                </a:solidFill>
                <a:latin typeface="Arial Unicode MS"/>
                <a:ea typeface="Arial Unicode MS"/>
                <a:cs typeface="Arial Unicode MS"/>
                <a:sym typeface="方正兰亭黑_GBK"/>
              </a:endParaRPr>
            </a:p>
          </p:txBody>
        </p:sp>
        <p:sp>
          <p:nvSpPr>
            <p:cNvPr id="38" name="TextBox 59"/>
            <p:cNvSpPr>
              <a:spLocks noChangeArrowheads="1"/>
            </p:cNvSpPr>
            <p:nvPr/>
          </p:nvSpPr>
          <p:spPr bwMode="auto">
            <a:xfrm flipH="1">
              <a:off x="3358920" y="44624"/>
              <a:ext cx="2880338" cy="400110"/>
            </a:xfrm>
            <a:prstGeom prst="rect">
              <a:avLst/>
            </a:prstGeom>
            <a:solidFill>
              <a:schemeClr val="accent3"/>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设  计</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39" name="TextBox 59"/>
            <p:cNvSpPr>
              <a:spLocks noChangeArrowheads="1"/>
            </p:cNvSpPr>
            <p:nvPr/>
          </p:nvSpPr>
          <p:spPr bwMode="auto">
            <a:xfrm flipH="1">
              <a:off x="6346961" y="44624"/>
              <a:ext cx="2916650"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教  学  过  程</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sp>
          <p:nvSpPr>
            <p:cNvPr id="40" name="TextBox 59"/>
            <p:cNvSpPr>
              <a:spLocks noChangeArrowheads="1"/>
            </p:cNvSpPr>
            <p:nvPr/>
          </p:nvSpPr>
          <p:spPr bwMode="auto">
            <a:xfrm flipH="1">
              <a:off x="9335621" y="44624"/>
              <a:ext cx="2808328" cy="400110"/>
            </a:xfrm>
            <a:prstGeom prst="rect">
              <a:avLst/>
            </a:prstGeom>
            <a:solidFill>
              <a:schemeClr val="bg1">
                <a:lumMod val="75000"/>
              </a:schemeClr>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重  点  和  难  点</a:t>
              </a:r>
              <a:endParaRPr lang="en-US"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sym typeface="方正兰亭黑_GBK" pitchFamily="2" charset="-122"/>
              </a:endParaRPr>
            </a:p>
          </p:txBody>
        </p:sp>
      </p:grpSp>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信息化教学设计PPT模版"/>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pFill/>
        <a:ln>
          <a:solidFill>
            <a:srgbClr val="FF9933"/>
          </a:solidFill>
        </a:ln>
      </a:spPr>
      <a:bodyPr rtlCol="0" anchor="ctr"/>
      <a:lstStyle>
        <a:defPPr algn="ctr">
          <a:defRPr>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9148</TotalTime>
  <Words>2193</Words>
  <Application>Microsoft Office PowerPoint</Application>
  <PresentationFormat>自定义</PresentationFormat>
  <Paragraphs>541</Paragraphs>
  <Slides>29</Slides>
  <Notes>29</Notes>
  <HiddenSlides>0</HiddenSlides>
  <MMClips>2</MMClips>
  <ScaleCrop>false</ScaleCrop>
  <HeadingPairs>
    <vt:vector size="4" baseType="variant">
      <vt:variant>
        <vt:lpstr>主题</vt:lpstr>
      </vt:variant>
      <vt:variant>
        <vt:i4>1</vt:i4>
      </vt:variant>
      <vt:variant>
        <vt:lpstr>幻灯片标题</vt:lpstr>
      </vt:variant>
      <vt:variant>
        <vt:i4>29</vt:i4>
      </vt:variant>
    </vt:vector>
  </HeadingPairs>
  <TitlesOfParts>
    <vt:vector size="3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信息化教学设计PPT模版</dc:title>
  <dc:creator>weihai</dc:creator>
  <cp:lastModifiedBy>weihai</cp:lastModifiedBy>
  <cp:revision>1300</cp:revision>
  <dcterms:created xsi:type="dcterms:W3CDTF">2016-06-02T10:48:00Z</dcterms:created>
  <dcterms:modified xsi:type="dcterms:W3CDTF">2020-02-25T20:37:40Z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2052-10.1.0.6875</vt:lpwstr>
  </property>
</Properties>
</file>