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3" r:id="rId2"/>
    <p:sldId id="284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63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75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799" y="3992439"/>
            <a:ext cx="1985102" cy="1961357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159846" y="116632"/>
          <a:ext cx="7870721" cy="2023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39"/>
                <a:gridCol w="6756282"/>
              </a:tblGrid>
              <a:tr h="3093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淋浴混水阀安装</a:t>
                      </a:r>
                      <a:endParaRPr lang="zh-CN" altLang="zh-CN" sz="16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966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775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、定货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周期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30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天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6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、洗衣机龙头预埋管与瓷砖平，淋浴混水阀预埋管要比瓷砖面低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5mm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、安装牢固、防霉胶封闭及五金配件质量标准。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、安装成品保护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66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704" y="1860452"/>
            <a:ext cx="3406496" cy="1879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540" y="1907649"/>
            <a:ext cx="2480514" cy="38356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787" y="3822399"/>
            <a:ext cx="3240331" cy="2681125"/>
          </a:xfrm>
          <a:prstGeom prst="rect">
            <a:avLst/>
          </a:prstGeom>
        </p:spPr>
      </p:pic>
      <p:sp>
        <p:nvSpPr>
          <p:cNvPr id="15" name="任意多边形 14"/>
          <p:cNvSpPr/>
          <p:nvPr/>
        </p:nvSpPr>
        <p:spPr>
          <a:xfrm>
            <a:off x="6701919" y="5790948"/>
            <a:ext cx="932455" cy="747964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乘号 15"/>
          <p:cNvSpPr/>
          <p:nvPr/>
        </p:nvSpPr>
        <p:spPr>
          <a:xfrm>
            <a:off x="3822315" y="1890841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乘号 17"/>
          <p:cNvSpPr/>
          <p:nvPr/>
        </p:nvSpPr>
        <p:spPr>
          <a:xfrm>
            <a:off x="6168009" y="3137427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181" y="1903686"/>
            <a:ext cx="1848996" cy="1957362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3673153" y="5559386"/>
            <a:ext cx="1695917" cy="530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淋浴混水阀预埋管出与墙安装效果</a:t>
            </a:r>
            <a:endParaRPr lang="zh-CN" altLang="en-US" sz="1400"/>
          </a:p>
        </p:txBody>
      </p:sp>
      <p:sp>
        <p:nvSpPr>
          <p:cNvPr id="20" name="圆角矩形 19"/>
          <p:cNvSpPr/>
          <p:nvPr/>
        </p:nvSpPr>
        <p:spPr>
          <a:xfrm>
            <a:off x="9005832" y="1873742"/>
            <a:ext cx="1112327" cy="355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洗衣机龙头预埋管</a:t>
            </a:r>
            <a:endParaRPr lang="zh-CN" altLang="en-US" sz="1400"/>
          </a:p>
        </p:txBody>
      </p:sp>
      <p:sp>
        <p:nvSpPr>
          <p:cNvPr id="21" name="任意多边形 20"/>
          <p:cNvSpPr/>
          <p:nvPr/>
        </p:nvSpPr>
        <p:spPr>
          <a:xfrm>
            <a:off x="9077694" y="3062013"/>
            <a:ext cx="932455" cy="747964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9026342" y="5812341"/>
            <a:ext cx="1112327" cy="361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洗衣机龙头安装效果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403386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417" y="4448172"/>
            <a:ext cx="1855664" cy="2077173"/>
          </a:xfrm>
          <a:prstGeom prst="rect">
            <a:avLst/>
          </a:prstGeom>
        </p:spPr>
      </p:pic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179875" y="2348880"/>
            <a:ext cx="1368152" cy="360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zh-CN" altLang="en-US" smtClean="0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2159846" y="116632"/>
          <a:ext cx="7870721" cy="2051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439"/>
                <a:gridCol w="6756282"/>
              </a:tblGrid>
              <a:tr h="3497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淋浴杆、马桶及卫浴五金安装</a:t>
                      </a:r>
                      <a:endParaRPr lang="zh-CN" altLang="zh-CN" sz="16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166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02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、生产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周期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30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天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根据现场尺寸深化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排版；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44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、安装牢固、防霉胶封闭、五金配件质量标准。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、安装成品保护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66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二、施工规范</a:t>
                      </a:r>
                      <a:endParaRPr lang="zh-CN" altLang="en-US" sz="16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文本占位符 3"/>
          <p:cNvSpPr>
            <a:spLocks noGrp="1"/>
          </p:cNvSpPr>
          <p:nvPr>
            <p:ph type="body" sz="half" idx="2"/>
          </p:nvPr>
        </p:nvSpPr>
        <p:spPr>
          <a:xfrm>
            <a:off x="1936160" y="2845098"/>
            <a:ext cx="1855585" cy="251019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0">
              <a:tabLst>
                <a:tab pos="228600" algn="l"/>
              </a:tabLst>
            </a:pPr>
            <a:endParaRPr lang="zh-CN" altLang="en-US">
              <a:solidFill>
                <a:srgbClr val="000000"/>
              </a:solidFill>
              <a:ea typeface="黑体" pitchFamily="49" charset="-122"/>
            </a:endParaRPr>
          </a:p>
          <a:p>
            <a:pPr defTabSz="0">
              <a:tabLst>
                <a:tab pos="22860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1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、淋浴固件安装必须使用玻璃钻头打孔，安装牢固；</a:t>
            </a:r>
            <a:endParaRPr lang="en-US" altLang="zh-CN" smtClean="0">
              <a:solidFill>
                <a:srgbClr val="000000"/>
              </a:solidFill>
              <a:ea typeface="黑体" pitchFamily="49" charset="-122"/>
            </a:endParaRPr>
          </a:p>
          <a:p>
            <a:pPr defTabSz="0">
              <a:tabLst>
                <a:tab pos="22860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2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、与墙体衔接处必须使用防霉胶；</a:t>
            </a:r>
            <a:endParaRPr lang="en-US" altLang="zh-CN" smtClean="0">
              <a:solidFill>
                <a:srgbClr val="000000"/>
              </a:solidFill>
              <a:ea typeface="黑体" pitchFamily="49" charset="-122"/>
            </a:endParaRPr>
          </a:p>
          <a:p>
            <a:pPr defTabSz="0">
              <a:tabLst>
                <a:tab pos="228600" algn="l"/>
              </a:tabLst>
            </a:pPr>
            <a:r>
              <a:rPr lang="en-US" altLang="zh-CN" smtClean="0">
                <a:solidFill>
                  <a:srgbClr val="000000"/>
                </a:solidFill>
                <a:ea typeface="黑体" pitchFamily="49" charset="-122"/>
              </a:rPr>
              <a:t>3</a:t>
            </a:r>
            <a:r>
              <a:rPr lang="zh-CN" altLang="en-US" smtClean="0">
                <a:solidFill>
                  <a:srgbClr val="000000"/>
                </a:solidFill>
                <a:ea typeface="黑体" pitchFamily="49" charset="-122"/>
              </a:rPr>
              <a:t>、马桶使用白水泥定位安装，完成后必须通水测试；</a:t>
            </a:r>
            <a:endParaRPr lang="en-US" altLang="zh-CN" smtClean="0">
              <a:solidFill>
                <a:srgbClr val="000000"/>
              </a:solidFill>
              <a:ea typeface="黑体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144" y="2274179"/>
            <a:ext cx="4530285" cy="203119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270" y="2397313"/>
            <a:ext cx="2765998" cy="3742232"/>
          </a:xfrm>
          <a:prstGeom prst="rect">
            <a:avLst/>
          </a:prstGeom>
        </p:spPr>
      </p:pic>
      <p:sp>
        <p:nvSpPr>
          <p:cNvPr id="14" name="圆角矩形 13"/>
          <p:cNvSpPr/>
          <p:nvPr/>
        </p:nvSpPr>
        <p:spPr>
          <a:xfrm>
            <a:off x="4206861" y="3892517"/>
            <a:ext cx="1006029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浴帘杆安装效果</a:t>
            </a:r>
            <a:endParaRPr lang="zh-CN" altLang="en-US" sz="1400"/>
          </a:p>
        </p:txBody>
      </p:sp>
      <p:sp>
        <p:nvSpPr>
          <p:cNvPr id="15" name="圆角矩形 14"/>
          <p:cNvSpPr/>
          <p:nvPr/>
        </p:nvSpPr>
        <p:spPr>
          <a:xfrm>
            <a:off x="9292217" y="5684079"/>
            <a:ext cx="1006029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淋浴安装效果</a:t>
            </a:r>
            <a:endParaRPr lang="zh-CN" altLang="en-US" sz="1400"/>
          </a:p>
        </p:txBody>
      </p:sp>
      <p:sp>
        <p:nvSpPr>
          <p:cNvPr id="16" name="圆角矩形 15"/>
          <p:cNvSpPr/>
          <p:nvPr/>
        </p:nvSpPr>
        <p:spPr>
          <a:xfrm>
            <a:off x="4168663" y="5951589"/>
            <a:ext cx="1006029" cy="375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坐便器安装效果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266980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194</Words>
  <Application>Microsoft Office PowerPoint</Application>
  <PresentationFormat>宽屏</PresentationFormat>
  <Paragraphs>32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黑体</vt:lpstr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主控项目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18</cp:revision>
  <dcterms:created xsi:type="dcterms:W3CDTF">2023-10-24T10:06:28Z</dcterms:created>
  <dcterms:modified xsi:type="dcterms:W3CDTF">2023-10-24T10:16:27Z</dcterms:modified>
</cp:coreProperties>
</file>