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E1D7-2867-4B92-B51C-E7FDBE12C0F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F1F2-D919-4A02-B504-95DB933610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02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13185-3A93-40FC-9806-5DF4D01065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578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39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25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87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03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9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69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3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8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8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2159846" y="116631"/>
          <a:ext cx="7870721" cy="2063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39"/>
                <a:gridCol w="6756282"/>
              </a:tblGrid>
              <a:tr h="34971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Aft>
                          <a:spcPct val="0"/>
                        </a:spcAft>
                        <a:buClrTx/>
                        <a:buSzTx/>
                        <a:defRPr/>
                      </a:pPr>
                      <a:r>
                        <a:rPr lang="zh-CN" altLang="en-US" sz="1600" b="1" kern="1200" smtClean="0">
                          <a:solidFill>
                            <a:schemeClr val="lt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防盗门安装</a:t>
                      </a:r>
                      <a:endParaRPr lang="zh-CN" altLang="zh-CN" sz="1600" b="1" kern="1200" smtClean="0">
                        <a:solidFill>
                          <a:schemeClr val="lt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3166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一</a:t>
                      </a:r>
                      <a:r>
                        <a:rPr lang="zh-CN" altLang="zh-CN" sz="16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、施工前控制</a:t>
                      </a:r>
                      <a:endParaRPr lang="zh-CN" altLang="en-US" sz="16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4029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下料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、生产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周期</a:t>
                      </a: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30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天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44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主控要点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、现场验收时注意门框翘曲，油漆磕碰。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2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、安装先用防火岩棉填塞防盗门侧框及顶框，下框用混凝土填塞。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3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、做好成品保护</a:t>
                      </a:r>
                      <a:endParaRPr lang="zh-CN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6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6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9616" y="2248402"/>
            <a:ext cx="2898028" cy="407947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0056" y="2167256"/>
            <a:ext cx="2664296" cy="4189094"/>
          </a:xfrm>
          <a:prstGeom prst="rect">
            <a:avLst/>
          </a:prstGeom>
        </p:spPr>
      </p:pic>
      <p:sp>
        <p:nvSpPr>
          <p:cNvPr id="11" name="圆角矩形 10"/>
          <p:cNvSpPr/>
          <p:nvPr/>
        </p:nvSpPr>
        <p:spPr>
          <a:xfrm>
            <a:off x="6056238" y="5951968"/>
            <a:ext cx="1249564" cy="375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kern="100">
                <a:solidFill>
                  <a:schemeClr val="dk1"/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门框翘曲</a:t>
            </a:r>
            <a:endParaRPr lang="zh-CN" altLang="en-US" sz="1400"/>
          </a:p>
        </p:txBody>
      </p:sp>
      <p:sp>
        <p:nvSpPr>
          <p:cNvPr id="14" name="乘号 13"/>
          <p:cNvSpPr/>
          <p:nvPr/>
        </p:nvSpPr>
        <p:spPr>
          <a:xfrm>
            <a:off x="8571311" y="5759214"/>
            <a:ext cx="668605" cy="597136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320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60</Words>
  <Application>Microsoft Office PowerPoint</Application>
  <PresentationFormat>宽屏</PresentationFormat>
  <Paragraphs>11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华文宋体</vt:lpstr>
      <vt:lpstr>宋体</vt:lpstr>
      <vt:lpstr>Arial</vt:lpstr>
      <vt:lpstr>Calibri</vt:lpstr>
      <vt:lpstr>Calibri Light</vt:lpstr>
      <vt:lpstr>Times New Roman</vt:lpstr>
      <vt:lpstr>Office 主题</vt:lpstr>
      <vt:lpstr>PowerPoint 演示文稿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主控项目</dc:title>
  <dc:creator>PC</dc:creator>
  <cp:lastModifiedBy>PC</cp:lastModifiedBy>
  <cp:revision>21</cp:revision>
  <dcterms:created xsi:type="dcterms:W3CDTF">2023-10-24T10:06:28Z</dcterms:created>
  <dcterms:modified xsi:type="dcterms:W3CDTF">2023-10-24T10:17:46Z</dcterms:modified>
</cp:coreProperties>
</file>