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57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159846" y="116631"/>
          <a:ext cx="7870721" cy="206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9"/>
                <a:gridCol w="6756282"/>
              </a:tblGrid>
              <a:tr h="3497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防盗门安装</a:t>
                      </a:r>
                      <a:endParaRPr lang="zh-CN" altLang="zh-CN" sz="1600" b="1" kern="1200" smtClean="0">
                        <a:solidFill>
                          <a:schemeClr val="lt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166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02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、生产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周期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30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天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、现场验收时注意门框翘曲，油漆磕碰。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、安装先用防火岩棉填塞防盗门侧框及顶框，下框用混凝土填塞。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、做好成品保护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6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6" y="2248402"/>
            <a:ext cx="2898028" cy="40794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056" y="2167256"/>
            <a:ext cx="2664296" cy="4189094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6056238" y="5951968"/>
            <a:ext cx="1249564" cy="375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kern="100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门框翘曲</a:t>
            </a:r>
            <a:endParaRPr lang="zh-CN" altLang="en-US" sz="1400"/>
          </a:p>
        </p:txBody>
      </p:sp>
      <p:sp>
        <p:nvSpPr>
          <p:cNvPr id="14" name="乘号 13"/>
          <p:cNvSpPr/>
          <p:nvPr/>
        </p:nvSpPr>
        <p:spPr>
          <a:xfrm>
            <a:off x="8571311" y="5759214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2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21</cp:revision>
  <dcterms:created xsi:type="dcterms:W3CDTF">2023-10-24T10:06:28Z</dcterms:created>
  <dcterms:modified xsi:type="dcterms:W3CDTF">2023-10-24T10:17:46Z</dcterms:modified>
</cp:coreProperties>
</file>