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511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1919536" y="260649"/>
          <a:ext cx="8280920" cy="2407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829"/>
                <a:gridCol w="7109091"/>
              </a:tblGrid>
              <a:tr h="39624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smtClean="0">
                          <a:latin typeface="华文宋体" pitchFamily="2" charset="-122"/>
                          <a:ea typeface="华文宋体" pitchFamily="2" charset="-122"/>
                        </a:rPr>
                        <a:t>过门</a:t>
                      </a:r>
                      <a:r>
                        <a:rPr lang="zh-CN" altLang="zh-CN" sz="2000" smtClean="0">
                          <a:latin typeface="华文宋体" pitchFamily="2" charset="-122"/>
                          <a:ea typeface="华文宋体" pitchFamily="2" charset="-122"/>
                        </a:rPr>
                        <a:t>石</a:t>
                      </a:r>
                      <a:endParaRPr lang="zh-CN" altLang="en-US" sz="2000">
                        <a:latin typeface="华文宋体" pitchFamily="2" charset="-122"/>
                        <a:ea typeface="华文宋体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noProof="0" smtClean="0">
                          <a:latin typeface="华文宋体" pitchFamily="2" charset="-122"/>
                          <a:ea typeface="华文宋体" pitchFamily="2" charset="-122"/>
                        </a:rPr>
                        <a:t>一</a:t>
                      </a:r>
                      <a:r>
                        <a:rPr kumimoji="0" lang="zh-CN" altLang="zh-CN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</a:t>
                      </a:r>
                      <a:r>
                        <a:rPr lang="zh-CN" altLang="zh-CN" sz="1800" b="1" smtClean="0">
                          <a:latin typeface="华文宋体" pitchFamily="2" charset="-122"/>
                          <a:ea typeface="华文宋体" pitchFamily="2" charset="-122"/>
                        </a:rPr>
                        <a:t>施工前控制</a:t>
                      </a:r>
                      <a:endParaRPr lang="zh-CN" altLang="en-US">
                        <a:latin typeface="华文宋体" pitchFamily="2" charset="-122"/>
                        <a:ea typeface="华文宋体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、现场尺寸下单，平板加工周期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3~5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天。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</a:tr>
              <a:tr h="550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en-US" altLang="zh-CN" sz="1600" b="1" kern="1200" noProof="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endParaRPr lang="zh-CN" alt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石材出厂前应做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六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面防护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处理，为防止石材断裂，背面采用刮胶、加筋加固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防护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处理措施，减少现场铲网造成的断裂损失。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、石材基层用白水泥刮浆。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、控制好过门石标高，直接影响木地板及厨卫地砖铺贴及木门等。</a:t>
                      </a:r>
                      <a:endParaRPr lang="zh-CN" altLang="en-US" sz="1400" kern="1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文本占位符 3"/>
          <p:cNvSpPr>
            <a:spLocks noGrp="1"/>
          </p:cNvSpPr>
          <p:nvPr>
            <p:ph type="body" sz="half" idx="2"/>
          </p:nvPr>
        </p:nvSpPr>
        <p:spPr>
          <a:xfrm>
            <a:off x="2083515" y="3290807"/>
            <a:ext cx="1853422" cy="3430669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71755">
              <a:lnSpc>
                <a:spcPts val="1400"/>
              </a:lnSpc>
            </a:pPr>
            <a:r>
              <a:rPr lang="en-US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1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采用刮浆铺贴法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：</a:t>
            </a:r>
            <a:r>
              <a:rPr lang="zh-CN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采用</a:t>
            </a:r>
            <a:r>
              <a:rPr lang="en-US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32.5</a:t>
            </a:r>
            <a:r>
              <a:rPr lang="zh-CN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白水泥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zh-CN" altLang="zh-CN" kern="100" smtClean="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>
              <a:lnSpc>
                <a:spcPts val="1400"/>
              </a:lnSpc>
            </a:pPr>
            <a:r>
              <a:rPr lang="en-US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2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地面施工前基层须先洒水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扫水泥浆；</a:t>
            </a:r>
            <a:endParaRPr lang="en-US" altLang="zh-CN" kern="100" smtClean="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>
              <a:lnSpc>
                <a:spcPts val="1400"/>
              </a:lnSpc>
            </a:pPr>
            <a:r>
              <a:rPr lang="en-US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3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控制好过门石标高，直接影响木地板及厨卫地砖铺贴及木门等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en-US" altLang="zh-CN" kern="100" smtClean="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4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色差、断裂、缺棱少角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石材严禁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使用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5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铺贴时发生局部切割，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必须补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刷</a:t>
            </a:r>
            <a:r>
              <a:rPr lang="zh-CN" altLang="en-US" kern="100" smtClean="0">
                <a:latin typeface="华文宋体" pitchFamily="2" charset="-122"/>
                <a:ea typeface="华文宋体" pitchFamily="2" charset="-122"/>
                <a:cs typeface="Times New Roman"/>
              </a:rPr>
              <a:t>防护剂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zh-CN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>
              <a:lnSpc>
                <a:spcPts val="1400"/>
              </a:lnSpc>
            </a:pPr>
            <a:endParaRPr lang="zh-CN" altLang="en-US" kern="100"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2373576" y="2780928"/>
            <a:ext cx="1296144" cy="40131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</a:p>
        </p:txBody>
      </p:sp>
      <p:pic>
        <p:nvPicPr>
          <p:cNvPr id="8" name="图片 7" descr="C:\Documents and Settings\Administrator\桌面\石材预拼\DSC00110.JP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184286" y="4537105"/>
            <a:ext cx="3125442" cy="1996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圆角矩形标注 8"/>
          <p:cNvSpPr/>
          <p:nvPr/>
        </p:nvSpPr>
        <p:spPr>
          <a:xfrm>
            <a:off x="5545694" y="6003526"/>
            <a:ext cx="1512168" cy="360040"/>
          </a:xfrm>
          <a:prstGeom prst="wedgeRoundRectCallout">
            <a:avLst>
              <a:gd name="adj1" fmla="val -82783"/>
              <a:gd name="adj2" fmla="val -11151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latin typeface="华文宋体" pitchFamily="2" charset="-122"/>
                <a:ea typeface="华文宋体" pitchFamily="2" charset="-122"/>
              </a:rPr>
              <a:t>石材工厂编号</a:t>
            </a:r>
            <a:endParaRPr lang="zh-CN" altLang="en-US" sz="1400">
              <a:latin typeface="华文宋体" pitchFamily="2" charset="-122"/>
              <a:ea typeface="华文宋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825" y="2427459"/>
            <a:ext cx="3438095" cy="1895238"/>
          </a:xfrm>
          <a:prstGeom prst="rect">
            <a:avLst/>
          </a:prstGeom>
        </p:spPr>
      </p:pic>
      <p:sp>
        <p:nvSpPr>
          <p:cNvPr id="10" name="圆角矩形 9"/>
          <p:cNvSpPr/>
          <p:nvPr/>
        </p:nvSpPr>
        <p:spPr>
          <a:xfrm>
            <a:off x="4719343" y="3876037"/>
            <a:ext cx="986018" cy="29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/>
              <a:t>白水泥刮浆</a:t>
            </a:r>
            <a:endParaRPr lang="zh-CN" altLang="en-US" sz="12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5276" y="3501009"/>
            <a:ext cx="2952328" cy="2361863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8832304" y="5517233"/>
            <a:ext cx="1185300" cy="3456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/>
              <a:t>过门石与门套效果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65989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189</Words>
  <Application>Microsoft Office PowerPoint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主控项目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10</cp:revision>
  <dcterms:created xsi:type="dcterms:W3CDTF">2023-10-24T10:06:28Z</dcterms:created>
  <dcterms:modified xsi:type="dcterms:W3CDTF">2023-10-24T10:12:10Z</dcterms:modified>
</cp:coreProperties>
</file>