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  <p:sldMasterId id="2147483681" r:id="rId4"/>
  </p:sldMasterIdLst>
  <p:notesMasterIdLst>
    <p:notesMasterId r:id="rId6"/>
  </p:notesMasterIdLst>
  <p:handoutMasterIdLst>
    <p:handoutMasterId r:id="rId17"/>
  </p:handoutMasterIdLst>
  <p:sldIdLst>
    <p:sldId id="366" r:id="rId5"/>
    <p:sldId id="336" r:id="rId7"/>
    <p:sldId id="349" r:id="rId8"/>
    <p:sldId id="359" r:id="rId9"/>
    <p:sldId id="355" r:id="rId10"/>
    <p:sldId id="354" r:id="rId11"/>
    <p:sldId id="361" r:id="rId12"/>
    <p:sldId id="356" r:id="rId13"/>
    <p:sldId id="367" r:id="rId14"/>
    <p:sldId id="368" r:id="rId15"/>
    <p:sldId id="279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2" userDrawn="1">
          <p15:clr>
            <a:srgbClr val="A4A3A4"/>
          </p15:clr>
        </p15:guide>
        <p15:guide id="2" pos="38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E29290"/>
    <a:srgbClr val="DE7071"/>
    <a:srgbClr val="E0493E"/>
    <a:srgbClr val="FAD6CC"/>
    <a:srgbClr val="DEE5E8"/>
    <a:srgbClr val="DDE6E9"/>
    <a:srgbClr val="E3D0CF"/>
    <a:srgbClr val="E43A56"/>
    <a:srgbClr val="6F2D1C"/>
    <a:srgbClr val="295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2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68" y="62"/>
      </p:cViewPr>
      <p:guideLst>
        <p:guide orient="horz" pos="2252"/>
        <p:guide pos="38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05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F2E8BD-04C3-4D05-BFAC-BC58FAD2C70B}" type="doc">
      <dgm:prSet loTypeId="list" loCatId="list" qsTypeId="urn:microsoft.com/office/officeart/2005/8/quickstyle/simple1#22" qsCatId="simple" csTypeId="urn:microsoft.com/office/officeart/2005/8/colors/accent1_2#26" csCatId="accent1" phldr="1"/>
      <dgm:spPr/>
      <dgm:t>
        <a:bodyPr/>
        <a:lstStyle/>
        <a:p>
          <a:endParaRPr lang="zh-CN" altLang="en-US"/>
        </a:p>
      </dgm:t>
    </dgm:pt>
    <dgm:pt modelId="{11046007-EE5F-4C8E-AD0E-2D7556391842}">
      <dgm:prSet phldrT="[文本]" phldr="0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rPr>
            <a:t>创建</a:t>
          </a:r>
          <a:r>
            <a: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rPr>
            <a:t>混凝土</a:t>
          </a:r>
          <a:r>
            <a: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rPr>
            <a:t>梁</a:t>
          </a:r>
          <a:r>
            <a: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5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A1CC93B-F5FE-4508-973D-5D1CBCD33BC2}" cxnId="{03A0C0D2-0ACC-401D-9AC6-3B4A8ECFF9E2}" type="parTrans">
      <dgm:prSet/>
      <dgm:spPr/>
      <dgm:t>
        <a:bodyPr/>
        <a:lstStyle/>
        <a:p>
          <a:endParaRPr lang="zh-CN" altLang="en-US"/>
        </a:p>
      </dgm:t>
    </dgm:pt>
    <dgm:pt modelId="{B88423C0-8A32-410F-ABD1-82615CAF39F7}" cxnId="{03A0C0D2-0ACC-401D-9AC6-3B4A8ECFF9E2}" type="sibTrans">
      <dgm:prSet/>
      <dgm:spPr/>
      <dgm:t>
        <a:bodyPr/>
        <a:lstStyle/>
        <a:p>
          <a:endParaRPr lang="zh-CN" altLang="en-US"/>
        </a:p>
      </dgm:t>
    </dgm:pt>
    <dgm:pt modelId="{8117F0C5-E3F9-48D9-9253-7B74A3242C18}">
      <dgm:prSet phldrT="[文本]" phldr="0" custT="0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梁</a:t>
          </a:r>
          <a:r>
            <a:rPr lang="zh-CN" altLang="en-US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定义</a:t>
          </a:r>
          <a:r>
            <a: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b="1" dirty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06CCC23-6FB5-4D50-B3AC-1F24AE0E9A74}" cxnId="{F0627426-F0BE-4871-B429-8E1393BBFBDD}" type="parTrans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CN" altLang="en-US"/>
        </a:p>
      </dgm:t>
    </dgm:pt>
    <dgm:pt modelId="{CD3C1541-EB2A-49A4-A503-479CC98F4EE2}" cxnId="{F0627426-F0BE-4871-B429-8E1393BBFBDD}" type="sibTrans">
      <dgm:prSet/>
      <dgm:spPr/>
      <dgm:t>
        <a:bodyPr/>
        <a:lstStyle/>
        <a:p>
          <a:endParaRPr lang="zh-CN" altLang="en-US"/>
        </a:p>
      </dgm:t>
    </dgm:pt>
    <dgm:pt modelId="{A3579A37-F885-4803-9098-4E559AE0EDA8}">
      <dgm:prSet phldrT="[文本]" phldr="0" custT="0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梁</a:t>
          </a:r>
          <a:r>
            <a:rPr lang="zh-CN" altLang="en-US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新建</a:t>
          </a:r>
          <a:r>
            <a:rPr lang="en-US" altLang="zh-CN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en-US" altLang="zh-CN" b="1" dirty="0" smtClean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09FBDF4-392D-4277-8FDA-D05E8FD62B23}" cxnId="{073F2E19-157E-48F3-A624-9F72FDE1640C}" type="parTrans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CN" altLang="en-US"/>
        </a:p>
      </dgm:t>
    </dgm:pt>
    <dgm:pt modelId="{A23A3213-2783-4F52-B4D5-E12C7C90CA92}" cxnId="{073F2E19-157E-48F3-A624-9F72FDE1640C}" type="sibTrans">
      <dgm:prSet/>
      <dgm:spPr/>
      <dgm:t>
        <a:bodyPr/>
        <a:lstStyle/>
        <a:p>
          <a:endParaRPr lang="zh-CN" altLang="en-US"/>
        </a:p>
      </dgm:t>
    </dgm:pt>
    <dgm:pt modelId="{F6248121-9E14-4D7B-8836-B4C5227B7EA3}">
      <dgm:prSet phldr="0" custT="0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梁</a:t>
          </a:r>
          <a:r>
            <a:rPr lang="zh-CN" altLang="en-US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绘制</a:t>
          </a:r>
          <a:r>
            <a: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b="1" dirty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6E9B8AD-AAA4-4917-BC40-B25051C1D45F}" cxnId="{349C126E-BAEA-41B0-AAD0-917257D93EA7}" type="parTrans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CN" altLang="en-US"/>
        </a:p>
      </dgm:t>
    </dgm:pt>
    <dgm:pt modelId="{EDF9C6CF-668F-4C88-9E78-62BF48523E0A}" cxnId="{349C126E-BAEA-41B0-AAD0-917257D93EA7}" type="sibTrans">
      <dgm:prSet/>
      <dgm:spPr/>
      <dgm:t>
        <a:bodyPr/>
        <a:lstStyle/>
        <a:p>
          <a:endParaRPr lang="zh-CN" altLang="en-US"/>
        </a:p>
      </dgm:t>
    </dgm:pt>
    <dgm:pt modelId="{973C0183-FBE6-472B-81A0-DE7D55B64EBB}" type="pres">
      <dgm:prSet presAssocID="{8CF2E8BD-04C3-4D05-BFAC-BC58FAD2C70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1BA4A994-E322-424C-8554-4C8A7571299F}" type="pres">
      <dgm:prSet presAssocID="{11046007-EE5F-4C8E-AD0E-2D7556391842}" presName="root" presStyleCnt="0"/>
      <dgm:spPr/>
    </dgm:pt>
    <dgm:pt modelId="{093B7F5A-69CC-4A5A-9DA2-64333B4C30E9}" type="pres">
      <dgm:prSet presAssocID="{11046007-EE5F-4C8E-AD0E-2D7556391842}" presName="rootComposite" presStyleCnt="0"/>
      <dgm:spPr/>
    </dgm:pt>
    <dgm:pt modelId="{7B170E2D-F385-4496-A9FF-7CFE325101B3}" type="pres">
      <dgm:prSet presAssocID="{11046007-EE5F-4C8E-AD0E-2D7556391842}" presName="rootText" presStyleLbl="node1" presStyleIdx="0" presStyleCnt="1" custScaleX="516336" custScaleY="254120" custLinFactNeighborX="-65660" custLinFactNeighborY="-8959"/>
      <dgm:spPr/>
      <dgm:t>
        <a:bodyPr/>
        <a:lstStyle/>
        <a:p>
          <a:endParaRPr lang="zh-CN" altLang="en-US"/>
        </a:p>
      </dgm:t>
    </dgm:pt>
    <dgm:pt modelId="{BA4C4C96-861A-4E38-94C5-103442077F81}" type="pres">
      <dgm:prSet presAssocID="{11046007-EE5F-4C8E-AD0E-2D7556391842}" presName="rootConnector" presStyleCnt="0"/>
      <dgm:spPr/>
      <dgm:t>
        <a:bodyPr/>
        <a:lstStyle/>
        <a:p>
          <a:endParaRPr lang="zh-CN" altLang="en-US"/>
        </a:p>
      </dgm:t>
    </dgm:pt>
    <dgm:pt modelId="{067F24B0-F263-4B89-964F-9DA8665324B2}" type="pres">
      <dgm:prSet presAssocID="{11046007-EE5F-4C8E-AD0E-2D7556391842}" presName="childShape" presStyleCnt="0"/>
      <dgm:spPr/>
    </dgm:pt>
    <dgm:pt modelId="{0D3683CE-FF66-4872-ADCE-A5A21A6C44A0}" type="pres">
      <dgm:prSet presAssocID="{006CCC23-6FB5-4D50-B3AC-1F24AE0E9A74}" presName="Name13" presStyleLbl="parChTrans1D2" presStyleIdx="0" presStyleCnt="3"/>
      <dgm:spPr/>
      <dgm:t>
        <a:bodyPr/>
        <a:lstStyle/>
        <a:p>
          <a:endParaRPr lang="zh-CN" altLang="en-US"/>
        </a:p>
      </dgm:t>
    </dgm:pt>
    <dgm:pt modelId="{C3951302-F5A2-472D-8A22-2B6367405161}" type="pres">
      <dgm:prSet presAssocID="{8117F0C5-E3F9-48D9-9253-7B74A3242C18}" presName="childText" presStyleLbl="bgAcc1" presStyleIdx="0" presStyleCnt="3" custScaleX="29732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7100DF2-4345-4A07-A40E-37A4D0ACF960}" type="pres">
      <dgm:prSet presAssocID="{F09FBDF4-392D-4277-8FDA-D05E8FD62B23}" presName="Name13" presStyleLbl="parChTrans1D2" presStyleIdx="1" presStyleCnt="3"/>
      <dgm:spPr/>
      <dgm:t>
        <a:bodyPr/>
        <a:lstStyle/>
        <a:p>
          <a:endParaRPr lang="zh-CN" altLang="en-US"/>
        </a:p>
      </dgm:t>
    </dgm:pt>
    <dgm:pt modelId="{6E4A3B48-2970-453E-B1B0-AD5DAEF38436}" type="pres">
      <dgm:prSet presAssocID="{A3579A37-F885-4803-9098-4E559AE0EDA8}" presName="childText" presStyleLbl="bgAcc1" presStyleIdx="1" presStyleCnt="3" custScaleX="29732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CF57292-13A7-4ECB-A894-08D04003DD44}" type="pres">
      <dgm:prSet presAssocID="{06E9B8AD-AAA4-4917-BC40-B25051C1D45F}" presName="Name13" presStyleLbl="parChTrans1D2" presStyleIdx="2" presStyleCnt="3"/>
      <dgm:spPr/>
      <dgm:t>
        <a:bodyPr/>
        <a:lstStyle/>
        <a:p>
          <a:endParaRPr lang="zh-CN" altLang="en-US"/>
        </a:p>
      </dgm:t>
    </dgm:pt>
    <dgm:pt modelId="{4B54E045-99E4-4881-9313-0CEFEC020BDA}" type="pres">
      <dgm:prSet presAssocID="{F6248121-9E14-4D7B-8836-B4C5227B7EA3}" presName="childText" presStyleLbl="bgAcc1" presStyleIdx="2" presStyleCnt="3" custScaleX="29586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3A0C0D2-0ACC-401D-9AC6-3B4A8ECFF9E2}" srcId="{8CF2E8BD-04C3-4D05-BFAC-BC58FAD2C70B}" destId="{11046007-EE5F-4C8E-AD0E-2D7556391842}" srcOrd="0" destOrd="0" parTransId="{6A1CC93B-F5FE-4508-973D-5D1CBCD33BC2}" sibTransId="{B88423C0-8A32-410F-ABD1-82615CAF39F7}"/>
    <dgm:cxn modelId="{F0627426-F0BE-4871-B429-8E1393BBFBDD}" srcId="{11046007-EE5F-4C8E-AD0E-2D7556391842}" destId="{8117F0C5-E3F9-48D9-9253-7B74A3242C18}" srcOrd="0" destOrd="0" parTransId="{006CCC23-6FB5-4D50-B3AC-1F24AE0E9A74}" sibTransId="{CD3C1541-EB2A-49A4-A503-479CC98F4EE2}"/>
    <dgm:cxn modelId="{073F2E19-157E-48F3-A624-9F72FDE1640C}" srcId="{11046007-EE5F-4C8E-AD0E-2D7556391842}" destId="{A3579A37-F885-4803-9098-4E559AE0EDA8}" srcOrd="1" destOrd="0" parTransId="{F09FBDF4-392D-4277-8FDA-D05E8FD62B23}" sibTransId="{A23A3213-2783-4F52-B4D5-E12C7C90CA92}"/>
    <dgm:cxn modelId="{349C126E-BAEA-41B0-AAD0-917257D93EA7}" srcId="{11046007-EE5F-4C8E-AD0E-2D7556391842}" destId="{F6248121-9E14-4D7B-8836-B4C5227B7EA3}" srcOrd="2" destOrd="0" parTransId="{06E9B8AD-AAA4-4917-BC40-B25051C1D45F}" sibTransId="{EDF9C6CF-668F-4C88-9E78-62BF48523E0A}"/>
    <dgm:cxn modelId="{96F2111A-AF16-4591-B51A-E60F6F4171C6}" type="presOf" srcId="{8CF2E8BD-04C3-4D05-BFAC-BC58FAD2C70B}" destId="{973C0183-FBE6-472B-81A0-DE7D55B64EBB}" srcOrd="0" destOrd="0" presId="urn:microsoft.com/office/officeart/2005/8/layout/hierarchy3#1"/>
    <dgm:cxn modelId="{19691FAF-E6DC-4766-97CC-35500842082C}" type="presParOf" srcId="{973C0183-FBE6-472B-81A0-DE7D55B64EBB}" destId="{1BA4A994-E322-424C-8554-4C8A7571299F}" srcOrd="0" destOrd="0" presId="urn:microsoft.com/office/officeart/2005/8/layout/hierarchy3#1"/>
    <dgm:cxn modelId="{FF014B54-3F14-40AC-BED0-C2D0017EB866}" type="presParOf" srcId="{1BA4A994-E322-424C-8554-4C8A7571299F}" destId="{093B7F5A-69CC-4A5A-9DA2-64333B4C30E9}" srcOrd="0" destOrd="0" presId="urn:microsoft.com/office/officeart/2005/8/layout/hierarchy3#1"/>
    <dgm:cxn modelId="{2A389D30-C8C2-4673-AFD3-6AAC59BBC53C}" type="presOf" srcId="{11046007-EE5F-4C8E-AD0E-2D7556391842}" destId="{093B7F5A-69CC-4A5A-9DA2-64333B4C30E9}" srcOrd="0" destOrd="0" presId="urn:microsoft.com/office/officeart/2005/8/layout/hierarchy3#1"/>
    <dgm:cxn modelId="{671F5F7D-5D2B-497A-8B7B-69BD0D2F79B8}" type="presParOf" srcId="{093B7F5A-69CC-4A5A-9DA2-64333B4C30E9}" destId="{7B170E2D-F385-4496-A9FF-7CFE325101B3}" srcOrd="0" destOrd="0" presId="urn:microsoft.com/office/officeart/2005/8/layout/hierarchy3#1"/>
    <dgm:cxn modelId="{496C7B07-91AA-4275-940F-854C52F22BAE}" type="presOf" srcId="{11046007-EE5F-4C8E-AD0E-2D7556391842}" destId="{7B170E2D-F385-4496-A9FF-7CFE325101B3}" srcOrd="0" destOrd="0" presId="urn:microsoft.com/office/officeart/2005/8/layout/hierarchy3#1"/>
    <dgm:cxn modelId="{8DC27D77-2D6E-4E95-AB1A-5A3655F01688}" type="presParOf" srcId="{093B7F5A-69CC-4A5A-9DA2-64333B4C30E9}" destId="{BA4C4C96-861A-4E38-94C5-103442077F81}" srcOrd="1" destOrd="0" presId="urn:microsoft.com/office/officeart/2005/8/layout/hierarchy3#1"/>
    <dgm:cxn modelId="{E45B4465-F528-41D1-BD0B-5BDA4AC2ABDD}" type="presOf" srcId="{11046007-EE5F-4C8E-AD0E-2D7556391842}" destId="{BA4C4C96-861A-4E38-94C5-103442077F81}" srcOrd="0" destOrd="0" presId="urn:microsoft.com/office/officeart/2005/8/layout/hierarchy3#1"/>
    <dgm:cxn modelId="{B23911A9-F43D-4AF8-B71C-A3801F72FD2C}" type="presParOf" srcId="{1BA4A994-E322-424C-8554-4C8A7571299F}" destId="{067F24B0-F263-4B89-964F-9DA8665324B2}" srcOrd="1" destOrd="0" presId="urn:microsoft.com/office/officeart/2005/8/layout/hierarchy3#1"/>
    <dgm:cxn modelId="{687253AB-2882-462A-8327-C9714AD92315}" type="presParOf" srcId="{067F24B0-F263-4B89-964F-9DA8665324B2}" destId="{0D3683CE-FF66-4872-ADCE-A5A21A6C44A0}" srcOrd="0" destOrd="1" presId="urn:microsoft.com/office/officeart/2005/8/layout/hierarchy3#1"/>
    <dgm:cxn modelId="{B2180554-AB30-4DDD-B4A2-1B857C972569}" type="presOf" srcId="{006CCC23-6FB5-4D50-B3AC-1F24AE0E9A74}" destId="{0D3683CE-FF66-4872-ADCE-A5A21A6C44A0}" srcOrd="0" destOrd="0" presId="urn:microsoft.com/office/officeart/2005/8/layout/hierarchy3#1"/>
    <dgm:cxn modelId="{F53CD122-DF22-4AD0-B1ED-58E6E8D117DD}" type="presParOf" srcId="{067F24B0-F263-4B89-964F-9DA8665324B2}" destId="{C3951302-F5A2-472D-8A22-2B6367405161}" srcOrd="1" destOrd="1" presId="urn:microsoft.com/office/officeart/2005/8/layout/hierarchy3#1"/>
    <dgm:cxn modelId="{816B48D5-1654-403F-B113-F3D1EA603FF1}" type="presOf" srcId="{8117F0C5-E3F9-48D9-9253-7B74A3242C18}" destId="{C3951302-F5A2-472D-8A22-2B6367405161}" srcOrd="0" destOrd="0" presId="urn:microsoft.com/office/officeart/2005/8/layout/hierarchy3#1"/>
    <dgm:cxn modelId="{F08F6771-B1C9-444A-A184-44E496C2D224}" type="presParOf" srcId="{067F24B0-F263-4B89-964F-9DA8665324B2}" destId="{E7100DF2-4345-4A07-A40E-37A4D0ACF960}" srcOrd="2" destOrd="1" presId="urn:microsoft.com/office/officeart/2005/8/layout/hierarchy3#1"/>
    <dgm:cxn modelId="{115DBB15-61AD-4D03-A6BF-E1A3E89BD994}" type="presOf" srcId="{F09FBDF4-392D-4277-8FDA-D05E8FD62B23}" destId="{E7100DF2-4345-4A07-A40E-37A4D0ACF960}" srcOrd="0" destOrd="0" presId="urn:microsoft.com/office/officeart/2005/8/layout/hierarchy3#1"/>
    <dgm:cxn modelId="{9E978F2C-499B-447D-98AA-5B4AA4EB81FD}" type="presParOf" srcId="{067F24B0-F263-4B89-964F-9DA8665324B2}" destId="{6E4A3B48-2970-453E-B1B0-AD5DAEF38436}" srcOrd="3" destOrd="1" presId="urn:microsoft.com/office/officeart/2005/8/layout/hierarchy3#1"/>
    <dgm:cxn modelId="{683B589E-4E80-4545-90AA-5E0AF3B7A009}" type="presOf" srcId="{A3579A37-F885-4803-9098-4E559AE0EDA8}" destId="{6E4A3B48-2970-453E-B1B0-AD5DAEF38436}" srcOrd="0" destOrd="0" presId="urn:microsoft.com/office/officeart/2005/8/layout/hierarchy3#1"/>
    <dgm:cxn modelId="{A64A983A-F56B-4D0B-A8E4-A19A11990702}" type="presParOf" srcId="{067F24B0-F263-4B89-964F-9DA8665324B2}" destId="{ECF57292-13A7-4ECB-A894-08D04003DD44}" srcOrd="4" destOrd="1" presId="urn:microsoft.com/office/officeart/2005/8/layout/hierarchy3#1"/>
    <dgm:cxn modelId="{5C57584F-A11A-4B5E-AD6E-04B5D0D67D2B}" type="presOf" srcId="{06E9B8AD-AAA4-4917-BC40-B25051C1D45F}" destId="{ECF57292-13A7-4ECB-A894-08D04003DD44}" srcOrd="0" destOrd="0" presId="urn:microsoft.com/office/officeart/2005/8/layout/hierarchy3#1"/>
    <dgm:cxn modelId="{C99125BD-8777-43AF-BBC9-D5FF464E12A6}" type="presParOf" srcId="{067F24B0-F263-4B89-964F-9DA8665324B2}" destId="{4B54E045-99E4-4881-9313-0CEFEC020BDA}" srcOrd="5" destOrd="1" presId="urn:microsoft.com/office/officeart/2005/8/layout/hierarchy3#1"/>
    <dgm:cxn modelId="{A60E187C-09F6-42C7-A0E7-B5501866D1EB}" type="presOf" srcId="{F6248121-9E14-4D7B-8836-B4C5227B7EA3}" destId="{4B54E045-99E4-4881-9313-0CEFEC020BDA}" srcOrd="0" destOrd="0" presId="urn:microsoft.com/office/officeart/2005/8/layout/hierarchy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7987950" cy="3879674"/>
        <a:chOff x="0" y="0"/>
        <a:chExt cx="7987950" cy="3879674"/>
      </a:xfrm>
    </dsp:grpSpPr>
    <dsp:sp modelId="{7B170E2D-F385-4496-A9FF-7CFE325101B3}">
      <dsp:nvSpPr>
        <dsp:cNvPr id="3" name="圆角矩形 2"/>
        <dsp:cNvSpPr/>
      </dsp:nvSpPr>
      <dsp:spPr bwMode="white">
        <a:xfrm>
          <a:off x="0" y="0"/>
          <a:ext cx="6368309" cy="1567114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vert="horz" wrap="square" lIns="102870" tIns="68580" rIns="10287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rPr>
            <a:t>创建</a:t>
          </a:r>
          <a:r>
            <a: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rPr>
            <a:t>混凝土</a:t>
          </a:r>
          <a:r>
            <a: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rPr>
            <a:t>梁</a:t>
          </a:r>
          <a:endParaRPr lang="zh-CN" altLang="en-US" sz="5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0" y="0"/>
        <a:ext cx="6368309" cy="1567114"/>
      </dsp:txXfrm>
    </dsp:sp>
    <dsp:sp modelId="{0D3683CE-FF66-4872-ADCE-A5A21A6C44A0}">
      <dsp:nvSpPr>
        <dsp:cNvPr id="5" name="任意多边形 4"/>
        <dsp:cNvSpPr/>
      </dsp:nvSpPr>
      <dsp:spPr bwMode="white">
        <a:xfrm>
          <a:off x="636831" y="1567114"/>
          <a:ext cx="1446651" cy="462512"/>
        </a:xfrm>
        <a:custGeom>
          <a:avLst/>
          <a:gdLst/>
          <a:ahLst/>
          <a:cxnLst/>
          <a:pathLst>
            <a:path w="2278" h="728">
              <a:moveTo>
                <a:pt x="0" y="0"/>
              </a:moveTo>
              <a:lnTo>
                <a:pt x="0" y="728"/>
              </a:lnTo>
              <a:lnTo>
                <a:pt x="2278" y="728"/>
              </a:lnTo>
            </a:path>
          </a:pathLst>
        </a:custGeom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Xfrm>
        <a:off x="636831" y="1567114"/>
        <a:ext cx="1446651" cy="462512"/>
      </dsp:txXfrm>
    </dsp:sp>
    <dsp:sp modelId="{C3951302-F5A2-472D-8A22-2B6367405161}">
      <dsp:nvSpPr>
        <dsp:cNvPr id="6" name="圆角矩形 5"/>
        <dsp:cNvSpPr/>
      </dsp:nvSpPr>
      <dsp:spPr bwMode="white">
        <a:xfrm>
          <a:off x="2083482" y="1721285"/>
          <a:ext cx="2933643" cy="616683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vert="horz" wrap="square" lIns="57150" tIns="38100" rIns="57150" bIns="38100" anchor="ctr"/>
        <a:lstStyle>
          <a:lvl1pPr algn="ctr">
            <a:defRPr sz="3000"/>
          </a:lvl1pPr>
          <a:lvl2pPr marL="228600" indent="-228600" algn="ctr">
            <a:defRPr sz="2300"/>
          </a:lvl2pPr>
          <a:lvl3pPr marL="457200" indent="-228600" algn="ctr">
            <a:defRPr sz="2300"/>
          </a:lvl3pPr>
          <a:lvl4pPr marL="685800" indent="-228600" algn="ctr">
            <a:defRPr sz="2300"/>
          </a:lvl4pPr>
          <a:lvl5pPr marL="914400" indent="-228600" algn="ctr">
            <a:defRPr sz="2300"/>
          </a:lvl5pPr>
          <a:lvl6pPr marL="1143000" indent="-228600" algn="ctr">
            <a:defRPr sz="2300"/>
          </a:lvl6pPr>
          <a:lvl7pPr marL="1371600" indent="-228600" algn="ctr">
            <a:defRPr sz="2300"/>
          </a:lvl7pPr>
          <a:lvl8pPr marL="1600200" indent="-228600" algn="ctr">
            <a:defRPr sz="2300"/>
          </a:lvl8pPr>
          <a:lvl9pPr marL="1828800" indent="-228600" algn="ctr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梁</a:t>
          </a:r>
          <a:r>
            <a:rPr lang="zh-CN" altLang="en-US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定义</a:t>
          </a:r>
          <a:endParaRPr lang="zh-CN" altLang="en-US" b="1" dirty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083482" y="1721285"/>
        <a:ext cx="2933643" cy="616683"/>
      </dsp:txXfrm>
    </dsp:sp>
    <dsp:sp modelId="{E7100DF2-4345-4A07-A40E-37A4D0ACF960}">
      <dsp:nvSpPr>
        <dsp:cNvPr id="7" name="任意多边形 6"/>
        <dsp:cNvSpPr/>
      </dsp:nvSpPr>
      <dsp:spPr bwMode="white">
        <a:xfrm>
          <a:off x="636831" y="1567114"/>
          <a:ext cx="1446651" cy="1233365"/>
        </a:xfrm>
        <a:custGeom>
          <a:avLst/>
          <a:gdLst/>
          <a:ahLst/>
          <a:cxnLst/>
          <a:pathLst>
            <a:path w="2278" h="1942">
              <a:moveTo>
                <a:pt x="0" y="0"/>
              </a:moveTo>
              <a:lnTo>
                <a:pt x="0" y="1942"/>
              </a:lnTo>
              <a:lnTo>
                <a:pt x="2278" y="1942"/>
              </a:lnTo>
            </a:path>
          </a:pathLst>
        </a:custGeom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Xfrm>
        <a:off x="636831" y="1567114"/>
        <a:ext cx="1446651" cy="1233365"/>
      </dsp:txXfrm>
    </dsp:sp>
    <dsp:sp modelId="{6E4A3B48-2970-453E-B1B0-AD5DAEF38436}">
      <dsp:nvSpPr>
        <dsp:cNvPr id="8" name="圆角矩形 7"/>
        <dsp:cNvSpPr/>
      </dsp:nvSpPr>
      <dsp:spPr bwMode="white">
        <a:xfrm>
          <a:off x="2083482" y="2492138"/>
          <a:ext cx="2933643" cy="616683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vert="horz" wrap="square" lIns="57150" tIns="38100" rIns="57150" bIns="38100" anchor="ctr"/>
        <a:lstStyle>
          <a:lvl1pPr algn="ctr">
            <a:defRPr sz="3000"/>
          </a:lvl1pPr>
          <a:lvl2pPr marL="228600" indent="-228600" algn="ctr">
            <a:defRPr sz="2300"/>
          </a:lvl2pPr>
          <a:lvl3pPr marL="457200" indent="-228600" algn="ctr">
            <a:defRPr sz="2300"/>
          </a:lvl3pPr>
          <a:lvl4pPr marL="685800" indent="-228600" algn="ctr">
            <a:defRPr sz="2300"/>
          </a:lvl4pPr>
          <a:lvl5pPr marL="914400" indent="-228600" algn="ctr">
            <a:defRPr sz="2300"/>
          </a:lvl5pPr>
          <a:lvl6pPr marL="1143000" indent="-228600" algn="ctr">
            <a:defRPr sz="2300"/>
          </a:lvl6pPr>
          <a:lvl7pPr marL="1371600" indent="-228600" algn="ctr">
            <a:defRPr sz="2300"/>
          </a:lvl7pPr>
          <a:lvl8pPr marL="1600200" indent="-228600" algn="ctr">
            <a:defRPr sz="2300"/>
          </a:lvl8pPr>
          <a:lvl9pPr marL="1828800" indent="-228600" algn="ctr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梁</a:t>
          </a:r>
          <a:r>
            <a:rPr lang="zh-CN" altLang="en-US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新建</a:t>
          </a:r>
          <a:endParaRPr lang="en-US" altLang="zh-CN" b="1" dirty="0" smtClean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083482" y="2492138"/>
        <a:ext cx="2933643" cy="616683"/>
      </dsp:txXfrm>
    </dsp:sp>
    <dsp:sp modelId="{ECF57292-13A7-4ECB-A894-08D04003DD44}">
      <dsp:nvSpPr>
        <dsp:cNvPr id="9" name="任意多边形 8"/>
        <dsp:cNvSpPr/>
      </dsp:nvSpPr>
      <dsp:spPr bwMode="white">
        <a:xfrm>
          <a:off x="636831" y="1567114"/>
          <a:ext cx="1446651" cy="2004219"/>
        </a:xfrm>
        <a:custGeom>
          <a:avLst/>
          <a:gdLst/>
          <a:ahLst/>
          <a:cxnLst/>
          <a:pathLst>
            <a:path w="2278" h="3156">
              <a:moveTo>
                <a:pt x="0" y="0"/>
              </a:moveTo>
              <a:lnTo>
                <a:pt x="0" y="3156"/>
              </a:lnTo>
              <a:lnTo>
                <a:pt x="2278" y="3156"/>
              </a:lnTo>
            </a:path>
          </a:pathLst>
        </a:custGeom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Xfrm>
        <a:off x="636831" y="1567114"/>
        <a:ext cx="1446651" cy="2004219"/>
      </dsp:txXfrm>
    </dsp:sp>
    <dsp:sp modelId="{4B54E045-99E4-4881-9313-0CEFEC020BDA}">
      <dsp:nvSpPr>
        <dsp:cNvPr id="10" name="圆角矩形 9"/>
        <dsp:cNvSpPr/>
      </dsp:nvSpPr>
      <dsp:spPr bwMode="white">
        <a:xfrm>
          <a:off x="2083482" y="3262991"/>
          <a:ext cx="2919277" cy="616683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vert="horz" wrap="square" lIns="57150" tIns="38100" rIns="57150" bIns="38100" anchor="ctr"/>
        <a:lstStyle>
          <a:lvl1pPr algn="ctr">
            <a:defRPr sz="3000"/>
          </a:lvl1pPr>
          <a:lvl2pPr marL="228600" indent="-228600" algn="ctr">
            <a:defRPr sz="2300"/>
          </a:lvl2pPr>
          <a:lvl3pPr marL="457200" indent="-228600" algn="ctr">
            <a:defRPr sz="2300"/>
          </a:lvl3pPr>
          <a:lvl4pPr marL="685800" indent="-228600" algn="ctr">
            <a:defRPr sz="2300"/>
          </a:lvl4pPr>
          <a:lvl5pPr marL="914400" indent="-228600" algn="ctr">
            <a:defRPr sz="2300"/>
          </a:lvl5pPr>
          <a:lvl6pPr marL="1143000" indent="-228600" algn="ctr">
            <a:defRPr sz="2300"/>
          </a:lvl6pPr>
          <a:lvl7pPr marL="1371600" indent="-228600" algn="ctr">
            <a:defRPr sz="2300"/>
          </a:lvl7pPr>
          <a:lvl8pPr marL="1600200" indent="-228600" algn="ctr">
            <a:defRPr sz="2300"/>
          </a:lvl8pPr>
          <a:lvl9pPr marL="1828800" indent="-228600" algn="ctr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梁</a:t>
          </a:r>
          <a:r>
            <a:rPr lang="zh-CN" altLang="en-US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绘制</a:t>
          </a:r>
          <a:endParaRPr lang="zh-CN" altLang="en-US" b="1" dirty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083482" y="3262991"/>
        <a:ext cx="2919277" cy="616683"/>
      </dsp:txXfrm>
    </dsp:sp>
    <dsp:sp modelId="{BA4C4C96-861A-4E38-94C5-103442077F81}">
      <dsp:nvSpPr>
        <dsp:cNvPr id="4" name="圆角矩形 3" hidden="1"/>
        <dsp:cNvSpPr/>
      </dsp:nvSpPr>
      <dsp:spPr>
        <a:xfrm>
          <a:off x="0" y="0"/>
          <a:ext cx="1273662" cy="1567114"/>
        </a:xfrm>
        <a:prstGeom prst="roundRect">
          <a:avLst>
            <a:gd name="adj" fmla="val 10000"/>
          </a:avLst>
        </a:prstGeom>
      </dsp:spPr>
      <dsp:txXfrm>
        <a:off x="0" y="0"/>
        <a:ext cx="1273662" cy="1567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#1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linDir" val="fromT"/>
              <dgm:param type="chAlign" val="l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22D8D-1E7C-436B-952C-6FC6E33B8A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5F871-D949-400E-A34B-27572271386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5F871-D949-400E-A34B-2757227138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5F871-D949-400E-A34B-2757227138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5F871-D949-400E-A34B-2757227138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4" Type="http://schemas.openxmlformats.org/officeDocument/2006/relationships/tags" Target="../tags/tag10.xml"/><Relationship Id="rId3" Type="http://schemas.openxmlformats.org/officeDocument/2006/relationships/image" Target="../media/image2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2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8890" y="43180"/>
            <a:ext cx="11390630" cy="892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204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1</a:t>
            </a:r>
            <a:endParaRPr sz="3200"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识读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图纸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2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案例演算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3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归纳小结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01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356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8890" y="43180"/>
            <a:ext cx="11390630" cy="892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204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1</a:t>
            </a:r>
            <a:endParaRPr sz="3200"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规则学习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2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建立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模型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3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归纳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总结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" y="325466"/>
            <a:ext cx="1137136" cy="943833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02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477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点击</a:t>
            </a:r>
            <a:r>
              <a:rPr lang="zh-CN" altLang="en-US" sz="3200" dirty="0">
                <a:solidFill>
                  <a:srgbClr val="0272C0"/>
                </a:solidFill>
              </a:rPr>
              <a:t>此处</a:t>
            </a:r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添加标题</a:t>
            </a:r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4930953" y="1047187"/>
            <a:ext cx="2207195" cy="24622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altLang="zh-CN" sz="1000" dirty="0">
                <a:solidFill>
                  <a:prstClr val="black">
                    <a:lumMod val="95000"/>
                    <a:lumOff val="5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/ CLICK TO ADD TITLE</a:t>
            </a:r>
            <a:endParaRPr lang="zh-CN" altLang="en-US" sz="1000" dirty="0">
              <a:solidFill>
                <a:prstClr val="black">
                  <a:lumMod val="95000"/>
                  <a:lumOff val="5000"/>
                </a:prst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3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归纳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总结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" y="325466"/>
            <a:ext cx="1137136" cy="943833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03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477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点击</a:t>
            </a:r>
            <a:r>
              <a:rPr lang="zh-CN" altLang="en-US" sz="3200" dirty="0">
                <a:solidFill>
                  <a:srgbClr val="0272C0"/>
                </a:solidFill>
              </a:rPr>
              <a:t>此处</a:t>
            </a:r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添加标题</a:t>
            </a:r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4930953" y="1047187"/>
            <a:ext cx="2207195" cy="24622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altLang="zh-CN" sz="1000" dirty="0">
                <a:solidFill>
                  <a:prstClr val="black">
                    <a:lumMod val="95000"/>
                    <a:lumOff val="5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/ CLICK TO ADD TITLE</a:t>
            </a:r>
            <a:endParaRPr lang="zh-CN" altLang="en-US" sz="1000" dirty="0">
              <a:solidFill>
                <a:prstClr val="black">
                  <a:lumMod val="95000"/>
                  <a:lumOff val="5000"/>
                </a:prst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" y="325466"/>
            <a:ext cx="1137136" cy="943833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04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477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点击</a:t>
            </a:r>
            <a:r>
              <a:rPr lang="zh-CN" altLang="en-US" sz="3200" dirty="0">
                <a:solidFill>
                  <a:srgbClr val="0272C0"/>
                </a:solidFill>
              </a:rPr>
              <a:t>此处</a:t>
            </a:r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添加标题</a:t>
            </a:r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4930953" y="1047187"/>
            <a:ext cx="2207195" cy="24622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altLang="zh-CN" sz="1000" dirty="0">
                <a:solidFill>
                  <a:prstClr val="black">
                    <a:lumMod val="95000"/>
                    <a:lumOff val="5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/ CLICK TO ADD TITLE</a:t>
            </a:r>
            <a:endParaRPr lang="zh-CN" altLang="en-US" sz="1000" dirty="0">
              <a:solidFill>
                <a:prstClr val="black">
                  <a:lumMod val="95000"/>
                  <a:lumOff val="5000"/>
                </a:prst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7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04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6.png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1" Type="http://schemas.openxmlformats.org/officeDocument/2006/relationships/notesSlide" Target="../notesSlides/notesSlide3.xml"/><Relationship Id="rId50" Type="http://schemas.openxmlformats.org/officeDocument/2006/relationships/slideLayout" Target="../slideLayouts/slideLayout19.xml"/><Relationship Id="rId5" Type="http://schemas.openxmlformats.org/officeDocument/2006/relationships/tags" Target="../tags/tag27.xml"/><Relationship Id="rId49" Type="http://schemas.openxmlformats.org/officeDocument/2006/relationships/tags" Target="../tags/tag70.xml"/><Relationship Id="rId48" Type="http://schemas.openxmlformats.org/officeDocument/2006/relationships/tags" Target="../tags/tag69.xml"/><Relationship Id="rId47" Type="http://schemas.openxmlformats.org/officeDocument/2006/relationships/image" Target="../media/image8.png"/><Relationship Id="rId46" Type="http://schemas.openxmlformats.org/officeDocument/2006/relationships/tags" Target="../tags/tag68.xml"/><Relationship Id="rId45" Type="http://schemas.openxmlformats.org/officeDocument/2006/relationships/tags" Target="../tags/tag67.xml"/><Relationship Id="rId44" Type="http://schemas.openxmlformats.org/officeDocument/2006/relationships/tags" Target="../tags/tag66.xml"/><Relationship Id="rId43" Type="http://schemas.openxmlformats.org/officeDocument/2006/relationships/tags" Target="../tags/tag65.xml"/><Relationship Id="rId42" Type="http://schemas.openxmlformats.org/officeDocument/2006/relationships/tags" Target="../tags/tag64.xml"/><Relationship Id="rId41" Type="http://schemas.openxmlformats.org/officeDocument/2006/relationships/tags" Target="../tags/tag63.xml"/><Relationship Id="rId40" Type="http://schemas.openxmlformats.org/officeDocument/2006/relationships/tags" Target="../tags/tag62.xml"/><Relationship Id="rId4" Type="http://schemas.openxmlformats.org/officeDocument/2006/relationships/tags" Target="../tags/tag26.xml"/><Relationship Id="rId39" Type="http://schemas.openxmlformats.org/officeDocument/2006/relationships/tags" Target="../tags/tag61.xml"/><Relationship Id="rId38" Type="http://schemas.openxmlformats.org/officeDocument/2006/relationships/tags" Target="../tags/tag60.xml"/><Relationship Id="rId37" Type="http://schemas.openxmlformats.org/officeDocument/2006/relationships/tags" Target="../tags/tag59.xml"/><Relationship Id="rId36" Type="http://schemas.openxmlformats.org/officeDocument/2006/relationships/tags" Target="../tags/tag58.xml"/><Relationship Id="rId35" Type="http://schemas.openxmlformats.org/officeDocument/2006/relationships/tags" Target="../tags/tag57.xml"/><Relationship Id="rId34" Type="http://schemas.openxmlformats.org/officeDocument/2006/relationships/tags" Target="../tags/tag56.xml"/><Relationship Id="rId33" Type="http://schemas.openxmlformats.org/officeDocument/2006/relationships/tags" Target="../tags/tag55.xml"/><Relationship Id="rId32" Type="http://schemas.openxmlformats.org/officeDocument/2006/relationships/tags" Target="../tags/tag54.xml"/><Relationship Id="rId31" Type="http://schemas.openxmlformats.org/officeDocument/2006/relationships/tags" Target="../tags/tag53.xml"/><Relationship Id="rId30" Type="http://schemas.openxmlformats.org/officeDocument/2006/relationships/tags" Target="../tags/tag52.xml"/><Relationship Id="rId3" Type="http://schemas.openxmlformats.org/officeDocument/2006/relationships/tags" Target="../tags/tag25.xml"/><Relationship Id="rId29" Type="http://schemas.openxmlformats.org/officeDocument/2006/relationships/tags" Target="../tags/tag51.xml"/><Relationship Id="rId28" Type="http://schemas.openxmlformats.org/officeDocument/2006/relationships/tags" Target="../tags/tag50.xml"/><Relationship Id="rId27" Type="http://schemas.openxmlformats.org/officeDocument/2006/relationships/tags" Target="../tags/tag49.xml"/><Relationship Id="rId26" Type="http://schemas.openxmlformats.org/officeDocument/2006/relationships/tags" Target="../tags/tag48.xml"/><Relationship Id="rId25" Type="http://schemas.openxmlformats.org/officeDocument/2006/relationships/tags" Target="../tags/tag47.xml"/><Relationship Id="rId24" Type="http://schemas.openxmlformats.org/officeDocument/2006/relationships/tags" Target="../tags/tag46.xml"/><Relationship Id="rId23" Type="http://schemas.openxmlformats.org/officeDocument/2006/relationships/tags" Target="../tags/tag45.xml"/><Relationship Id="rId22" Type="http://schemas.openxmlformats.org/officeDocument/2006/relationships/tags" Target="../tags/tag44.xml"/><Relationship Id="rId21" Type="http://schemas.openxmlformats.org/officeDocument/2006/relationships/tags" Target="../tags/tag43.xml"/><Relationship Id="rId20" Type="http://schemas.openxmlformats.org/officeDocument/2006/relationships/tags" Target="../tags/tag42.xml"/><Relationship Id="rId2" Type="http://schemas.openxmlformats.org/officeDocument/2006/relationships/image" Target="../media/image7.png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image" Target="../media/image9.png"/><Relationship Id="rId19" Type="http://schemas.openxmlformats.org/officeDocument/2006/relationships/notesSlide" Target="../notesSlides/notesSlide4.xml"/><Relationship Id="rId18" Type="http://schemas.openxmlformats.org/officeDocument/2006/relationships/slideLayout" Target="../slideLayouts/slideLayout19.xml"/><Relationship Id="rId17" Type="http://schemas.openxmlformats.org/officeDocument/2006/relationships/tags" Target="../tags/tag85.xml"/><Relationship Id="rId16" Type="http://schemas.openxmlformats.org/officeDocument/2006/relationships/tags" Target="../tags/tag84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tags" Target="../tags/tag71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tags" Target="../tags/tag86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image" Target="../media/image12.png"/><Relationship Id="rId3" Type="http://schemas.openxmlformats.org/officeDocument/2006/relationships/tags" Target="../tags/tag88.xml"/><Relationship Id="rId2" Type="http://schemas.openxmlformats.org/officeDocument/2006/relationships/image" Target="../media/image11.png"/><Relationship Id="rId1" Type="http://schemas.openxmlformats.org/officeDocument/2006/relationships/tags" Target="../tags/tag87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5.xml"/><Relationship Id="rId5" Type="http://schemas.openxmlformats.org/officeDocument/2006/relationships/image" Target="../media/image12.png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image" Target="../media/image13.png"/><Relationship Id="rId1" Type="http://schemas.openxmlformats.org/officeDocument/2006/relationships/tags" Target="../tags/tag9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tags" Target="../tags/tag98.xml"/><Relationship Id="rId7" Type="http://schemas.openxmlformats.org/officeDocument/2006/relationships/image" Target="../media/image16.png"/><Relationship Id="rId6" Type="http://schemas.openxmlformats.org/officeDocument/2006/relationships/tags" Target="../tags/tag97.xml"/><Relationship Id="rId5" Type="http://schemas.openxmlformats.org/officeDocument/2006/relationships/image" Target="../media/image15.png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image" Target="../media/image14.png"/><Relationship Id="rId11" Type="http://schemas.openxmlformats.org/officeDocument/2006/relationships/slideLayout" Target="../slideLayouts/slideLayout36.xml"/><Relationship Id="rId10" Type="http://schemas.openxmlformats.org/officeDocument/2006/relationships/tags" Target="../tags/tag99.xml"/><Relationship Id="rId1" Type="http://schemas.openxmlformats.org/officeDocument/2006/relationships/tags" Target="../tags/tag9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>
            <p:custDataLst>
              <p:tags r:id="rId1"/>
            </p:custDataLst>
          </p:nvPr>
        </p:nvCxnSpPr>
        <p:spPr>
          <a:xfrm>
            <a:off x="-12491" y="2781722"/>
            <a:ext cx="7532370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任意多边形 22"/>
          <p:cNvSpPr/>
          <p:nvPr/>
        </p:nvSpPr>
        <p:spPr>
          <a:xfrm rot="2680233">
            <a:off x="6742263" y="4871861"/>
            <a:ext cx="7189341" cy="6330688"/>
          </a:xfrm>
          <a:custGeom>
            <a:avLst/>
            <a:gdLst>
              <a:gd name="connsiteX0" fmla="*/ 0 w 5393410"/>
              <a:gd name="connsiteY0" fmla="*/ 0 h 4749253"/>
              <a:gd name="connsiteX1" fmla="*/ 4406292 w 5393410"/>
              <a:gd name="connsiteY1" fmla="*/ 0 h 4749253"/>
              <a:gd name="connsiteX2" fmla="*/ 5393410 w 5393410"/>
              <a:gd name="connsiteY2" fmla="*/ 998536 h 4749253"/>
              <a:gd name="connsiteX3" fmla="*/ 1599309 w 5393410"/>
              <a:gd name="connsiteY3" fmla="*/ 4749253 h 4749253"/>
              <a:gd name="connsiteX4" fmla="*/ 0 w 5393410"/>
              <a:gd name="connsiteY4" fmla="*/ 4749253 h 474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3410" h="4749253">
                <a:moveTo>
                  <a:pt x="0" y="0"/>
                </a:moveTo>
                <a:lnTo>
                  <a:pt x="4406292" y="0"/>
                </a:lnTo>
                <a:lnTo>
                  <a:pt x="5393410" y="998536"/>
                </a:lnTo>
                <a:lnTo>
                  <a:pt x="1599309" y="4749253"/>
                </a:lnTo>
                <a:lnTo>
                  <a:pt x="0" y="4749253"/>
                </a:lnTo>
                <a:close/>
              </a:path>
            </a:pathLst>
          </a:cu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7" name="任意多边形: 形状 36"/>
          <p:cNvSpPr/>
          <p:nvPr/>
        </p:nvSpPr>
        <p:spPr>
          <a:xfrm>
            <a:off x="6459795" y="3270011"/>
            <a:ext cx="5732206" cy="3587097"/>
          </a:xfrm>
          <a:custGeom>
            <a:avLst/>
            <a:gdLst>
              <a:gd name="connsiteX0" fmla="*/ 3547004 w 5733699"/>
              <a:gd name="connsiteY0" fmla="*/ 0 h 3588031"/>
              <a:gd name="connsiteX1" fmla="*/ 5733699 w 5733699"/>
              <a:gd name="connsiteY1" fmla="*/ 2161692 h 3588031"/>
              <a:gd name="connsiteX2" fmla="*/ 5733699 w 5733699"/>
              <a:gd name="connsiteY2" fmla="*/ 3588031 h 3588031"/>
              <a:gd name="connsiteX3" fmla="*/ 0 w 5733699"/>
              <a:gd name="connsiteY3" fmla="*/ 3588031 h 3588031"/>
              <a:gd name="connsiteX4" fmla="*/ 3547004 w 5733699"/>
              <a:gd name="connsiteY4" fmla="*/ 0 h 35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3699" h="3588031">
                <a:moveTo>
                  <a:pt x="3547004" y="0"/>
                </a:moveTo>
                <a:lnTo>
                  <a:pt x="5733699" y="2161692"/>
                </a:lnTo>
                <a:lnTo>
                  <a:pt x="5733699" y="3588031"/>
                </a:lnTo>
                <a:lnTo>
                  <a:pt x="0" y="3588031"/>
                </a:lnTo>
                <a:lnTo>
                  <a:pt x="354700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45" name="两首“成功”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12211" y="928078"/>
            <a:ext cx="812588" cy="73133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695513" y="-18152"/>
            <a:ext cx="6369385" cy="4104206"/>
            <a:chOff x="6697256" y="-19050"/>
            <a:chExt cx="6371044" cy="4105275"/>
          </a:xfrm>
        </p:grpSpPr>
        <p:grpSp>
          <p:nvGrpSpPr>
            <p:cNvPr id="2" name="组合 1"/>
            <p:cNvGrpSpPr/>
            <p:nvPr/>
          </p:nvGrpSpPr>
          <p:grpSpPr>
            <a:xfrm>
              <a:off x="6697256" y="-19050"/>
              <a:ext cx="6371044" cy="4105275"/>
              <a:chOff x="6697256" y="-19050"/>
              <a:chExt cx="6371044" cy="4105275"/>
            </a:xfrm>
            <a:blipFill dpi="0" rotWithShape="1">
              <a:blip r:embed="rId6"/>
              <a:srcRect/>
              <a:stretch>
                <a:fillRect t="-8000" r="7000" b="21000"/>
              </a:stretch>
            </a:blipFill>
          </p:grpSpPr>
          <p:sp>
            <p:nvSpPr>
              <p:cNvPr id="3" name="任意多边形: 形状 2"/>
              <p:cNvSpPr/>
              <p:nvPr/>
            </p:nvSpPr>
            <p:spPr>
              <a:xfrm>
                <a:off x="9658350" y="-19050"/>
                <a:ext cx="3409950" cy="4105275"/>
              </a:xfrm>
              <a:custGeom>
                <a:avLst/>
                <a:gdLst>
                  <a:gd name="connsiteX0" fmla="*/ 628650 w 3409950"/>
                  <a:gd name="connsiteY0" fmla="*/ 0 h 4105275"/>
                  <a:gd name="connsiteX1" fmla="*/ 0 w 3409950"/>
                  <a:gd name="connsiteY1" fmla="*/ 609600 h 4105275"/>
                  <a:gd name="connsiteX2" fmla="*/ 3409950 w 3409950"/>
                  <a:gd name="connsiteY2" fmla="*/ 4105275 h 4105275"/>
                  <a:gd name="connsiteX3" fmla="*/ 3409950 w 3409950"/>
                  <a:gd name="connsiteY3" fmla="*/ 9525 h 4105275"/>
                  <a:gd name="connsiteX4" fmla="*/ 628650 w 3409950"/>
                  <a:gd name="connsiteY4" fmla="*/ 0 h 410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950" h="4105275">
                    <a:moveTo>
                      <a:pt x="628650" y="0"/>
                    </a:moveTo>
                    <a:lnTo>
                      <a:pt x="0" y="609600"/>
                    </a:lnTo>
                    <a:lnTo>
                      <a:pt x="3409950" y="4105275"/>
                    </a:lnTo>
                    <a:lnTo>
                      <a:pt x="3409950" y="9525"/>
                    </a:lnTo>
                    <a:lnTo>
                      <a:pt x="6286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4" name="任意多边形: 形状 3"/>
              <p:cNvSpPr/>
              <p:nvPr/>
            </p:nvSpPr>
            <p:spPr>
              <a:xfrm>
                <a:off x="8191500" y="-19050"/>
                <a:ext cx="1866900" cy="942975"/>
              </a:xfrm>
              <a:custGeom>
                <a:avLst/>
                <a:gdLst>
                  <a:gd name="connsiteX0" fmla="*/ 1866900 w 1866900"/>
                  <a:gd name="connsiteY0" fmla="*/ 0 h 942975"/>
                  <a:gd name="connsiteX1" fmla="*/ 904875 w 1866900"/>
                  <a:gd name="connsiteY1" fmla="*/ 942975 h 942975"/>
                  <a:gd name="connsiteX2" fmla="*/ 0 w 1866900"/>
                  <a:gd name="connsiteY2" fmla="*/ 9525 h 942975"/>
                  <a:gd name="connsiteX3" fmla="*/ 1866900 w 1866900"/>
                  <a:gd name="connsiteY3" fmla="*/ 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6900" h="942975">
                    <a:moveTo>
                      <a:pt x="1866900" y="0"/>
                    </a:moveTo>
                    <a:lnTo>
                      <a:pt x="904875" y="942975"/>
                    </a:lnTo>
                    <a:lnTo>
                      <a:pt x="0" y="9525"/>
                    </a:lnTo>
                    <a:lnTo>
                      <a:pt x="18669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5" name="矩形 4"/>
              <p:cNvSpPr/>
              <p:nvPr/>
            </p:nvSpPr>
            <p:spPr>
              <a:xfrm rot="2700000">
                <a:off x="7376017" y="406249"/>
                <a:ext cx="1288492" cy="12884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700000">
                <a:off x="8554105" y="1152008"/>
                <a:ext cx="1897501" cy="18975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700000">
                <a:off x="6697256" y="1234252"/>
                <a:ext cx="552534" cy="5525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14" name="矩形 13"/>
            <p:cNvSpPr/>
            <p:nvPr/>
          </p:nvSpPr>
          <p:spPr>
            <a:xfrm rot="2685974">
              <a:off x="10376571" y="2520100"/>
              <a:ext cx="1219200" cy="1219200"/>
            </a:xfrm>
            <a:prstGeom prst="rect">
              <a:avLst/>
            </a:prstGeom>
            <a:solidFill>
              <a:srgbClr val="153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5" name="矩形 14"/>
          <p:cNvSpPr/>
          <p:nvPr/>
        </p:nvSpPr>
        <p:spPr>
          <a:xfrm rot="2685974">
            <a:off x="8720291" y="3232031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矩形 15"/>
          <p:cNvSpPr/>
          <p:nvPr/>
        </p:nvSpPr>
        <p:spPr>
          <a:xfrm rot="2657183">
            <a:off x="7182848" y="1789165"/>
            <a:ext cx="641862" cy="5420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/>
        </p:nvSpPr>
        <p:spPr>
          <a:xfrm rot="2685974">
            <a:off x="6047025" y="1340595"/>
            <a:ext cx="340847" cy="3408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/>
        </p:nvSpPr>
        <p:spPr>
          <a:xfrm rot="2685974">
            <a:off x="6017997" y="739169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 rot="2685974">
            <a:off x="12264022" y="3630904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矩形 19"/>
          <p:cNvSpPr/>
          <p:nvPr/>
        </p:nvSpPr>
        <p:spPr>
          <a:xfrm rot="2731766">
            <a:off x="7500264" y="2462608"/>
            <a:ext cx="1057433" cy="10723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矩形 20"/>
          <p:cNvSpPr/>
          <p:nvPr/>
        </p:nvSpPr>
        <p:spPr>
          <a:xfrm rot="2685974">
            <a:off x="6946874" y="3184097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矩形 21"/>
          <p:cNvSpPr/>
          <p:nvPr/>
        </p:nvSpPr>
        <p:spPr>
          <a:xfrm rot="2685974">
            <a:off x="6561002" y="3320776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4" name="直接连接符 23"/>
          <p:cNvCxnSpPr/>
          <p:nvPr/>
        </p:nvCxnSpPr>
        <p:spPr>
          <a:xfrm>
            <a:off x="10000463" y="3597100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5930045" y="3637307"/>
            <a:ext cx="4072256" cy="4090179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047881" y="7738836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A_矩形 4"/>
          <p:cNvSpPr/>
          <p:nvPr>
            <p:custDataLst>
              <p:tags r:id="rId7"/>
            </p:custDataLst>
          </p:nvPr>
        </p:nvSpPr>
        <p:spPr>
          <a:xfrm>
            <a:off x="222250" y="3037840"/>
            <a:ext cx="812482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子项目</a:t>
            </a:r>
            <a:r>
              <a:rPr lang="en-US" altLang="zh-CN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7   </a:t>
            </a:r>
            <a:r>
              <a:rPr lang="zh-CN" altLang="en-US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软件</a:t>
            </a:r>
            <a:r>
              <a:rPr lang="en-US" altLang="zh-CN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GTJ2021</a:t>
            </a:r>
            <a:endParaRPr lang="en-US" altLang="zh-CN" sz="5400" b="1" kern="100" dirty="0">
              <a:ln w="10160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zh-CN" sz="5400" b="1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</a:t>
            </a:r>
            <a:r>
              <a:rPr lang="zh-CN" altLang="en-US" sz="5400" b="1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绘制框架梁</a:t>
            </a:r>
            <a:r>
              <a:rPr lang="en-US" altLang="zh-CN" sz="5400" b="1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(</a:t>
            </a:r>
            <a:r>
              <a:rPr lang="zh-CN" altLang="en-US" sz="5400" b="1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集中标注）</a:t>
            </a:r>
            <a:endParaRPr lang="zh-CN" altLang="en-US" sz="5400" b="1" kern="0" dirty="0">
              <a:solidFill>
                <a:schemeClr val="accent5">
                  <a:lumMod val="50000"/>
                </a:schemeClr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-134063" y="7148477"/>
            <a:ext cx="5810442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0225" y="415290"/>
            <a:ext cx="3689985" cy="509270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 anchorCtr="0">
            <a:noAutofit/>
          </a:bodyPr>
          <a:lstStyle/>
          <a:p>
            <a:pPr algn="ctr"/>
            <a:r>
              <a:rPr lang="zh-CN" altLang="zh-CN" sz="24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大标宋_GBK" panose="03000509000000000000" pitchFamily="65" charset="-122"/>
                <a:ea typeface="方正大标宋_GBK" panose="03000509000000000000" pitchFamily="65" charset="-122"/>
                <a:sym typeface="+mn-ea"/>
              </a:rPr>
              <a:t>山东省精品资源共享课程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大标宋_GBK" panose="03000509000000000000" pitchFamily="65" charset="-122"/>
              <a:ea typeface="方正大标宋_GBK" panose="03000509000000000000" pitchFamily="65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473710" y="2023110"/>
            <a:ext cx="471678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zh-CN"/>
            </a:defPPr>
            <a:lvl1pPr algn="dist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《建筑工程计量与计价》</a:t>
            </a:r>
            <a:endParaRPr lang="zh-CN" altLang="en-US" sz="3200" kern="0" dirty="0">
              <a:solidFill>
                <a:schemeClr val="accent5">
                  <a:lumMod val="50000"/>
                </a:schemeClr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3" grpId="0" bldLvl="0" animBg="1"/>
      <p:bldP spid="37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圆角矩形 4"/>
          <p:cNvSpPr/>
          <p:nvPr>
            <p:custDataLst>
              <p:tags r:id="rId1"/>
            </p:custDataLst>
          </p:nvPr>
        </p:nvSpPr>
        <p:spPr bwMode="auto">
          <a:xfrm>
            <a:off x="1180465" y="1519555"/>
            <a:ext cx="10571480" cy="4146550"/>
          </a:xfrm>
          <a:prstGeom prst="roundRect">
            <a:avLst/>
          </a:prstGeom>
          <a:ln>
            <a:solidFill>
              <a:srgbClr val="94ACBC">
                <a:lumMod val="50000"/>
              </a:srgbClr>
            </a:solidFill>
            <a:headEnd type="none" w="med" len="med"/>
            <a:tailEnd type="none" w="med" len="med"/>
          </a:ln>
        </p:spPr>
        <p:style>
          <a:lnRef idx="2">
            <a:srgbClr val="B9CAE1"/>
          </a:lnRef>
          <a:fillRef idx="1">
            <a:srgbClr val="FFFFFF"/>
          </a:fillRef>
          <a:effectRef idx="0">
            <a:srgbClr val="B9CAE1"/>
          </a:effectRef>
          <a:fontRef idx="minor">
            <a:srgbClr val="000000"/>
          </a:fontRef>
        </p:style>
        <p:txBody>
          <a:bodyPr vert="horz" wrap="square" lIns="91440" tIns="45720" rIns="91440" bIns="45720" numCol="1" rtlCol="0" anchor="t" anchorCtr="0" compatLnSpc="1"/>
          <a:p>
            <a:pPr defTabSz="1147445"/>
            <a:endParaRPr lang="zh-CN" altLang="en-US" sz="23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>
            <p:custDataLst>
              <p:tags r:id="rId2"/>
            </p:custDataLst>
          </p:nvPr>
        </p:nvSpPr>
        <p:spPr>
          <a:xfrm>
            <a:off x="5496560" y="1101725"/>
            <a:ext cx="1349375" cy="635635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</a:ln>
          <a:effectLst>
            <a:innerShdw blurRad="88900" dist="50800" dir="13500000">
              <a:prstClr val="black">
                <a:alpha val="50000"/>
              </a:prstClr>
            </a:innerShdw>
          </a:effectLst>
        </p:spPr>
        <p:style>
          <a:lnRef idx="2">
            <a:srgbClr val="2B4663">
              <a:shade val="50000"/>
            </a:srgbClr>
          </a:lnRef>
          <a:fillRef idx="1">
            <a:srgbClr val="2B4663"/>
          </a:fillRef>
          <a:effectRef idx="0">
            <a:srgbClr val="2B4663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rgbClr val="5C7885"/>
                </a:solidFill>
                <a:latin typeface="Calibri" panose="020F0502020204030204" charset="0"/>
                <a:ea typeface="微软雅黑" panose="020B0503020204020204" pitchFamily="34" charset="-122"/>
              </a:rPr>
              <a:t>注意事项</a:t>
            </a:r>
            <a:endParaRPr lang="zh-CN" altLang="en-US" b="1" dirty="0">
              <a:solidFill>
                <a:srgbClr val="5C7885"/>
              </a:solidFill>
              <a:latin typeface="Calibri" panose="020F0502020204030204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605915" y="1847850"/>
            <a:ext cx="10048240" cy="3068955"/>
          </a:xfrm>
          <a:prstGeom prst="rect">
            <a:avLst/>
          </a:prstGeom>
          <a:ln w="28575">
            <a:noFill/>
          </a:ln>
        </p:spPr>
        <p:style>
          <a:lnRef idx="2">
            <a:srgbClr val="5C7885"/>
          </a:lnRef>
          <a:fillRef idx="1">
            <a:srgbClr val="FFFFFF"/>
          </a:fillRef>
          <a:effectRef idx="0">
            <a:srgbClr val="5C7885"/>
          </a:effectRef>
          <a:fontRef idx="minor">
            <a:srgbClr val="000000"/>
          </a:fontRef>
        </p:style>
        <p:txBody>
          <a:bodyPr wrap="square" rtlCol="0" anchor="t">
            <a:noAutofit/>
          </a:bodyPr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、梁构件绘制三部曲：定义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新建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绘制。</a:t>
            </a:r>
            <a:endParaRPr lang="en-US" altLang="zh-CN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、梁套做法：做法刷</a:t>
            </a:r>
            <a:endParaRPr lang="en-US" altLang="zh-CN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、梁绘制：直线绘制、三点画弧、镜像、合并、单对齐</a:t>
            </a:r>
            <a:endParaRPr lang="en-US" altLang="zh-CN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、梁信息检查：</a:t>
            </a:r>
            <a:r>
              <a:rPr lang="en-US" altLang="zh-CN" sz="2400" b="1" dirty="0" err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Shift+L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梁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名称） 、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L(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梁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显示隐藏）、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~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（显示梁绘制方向）</a:t>
            </a:r>
            <a:endParaRPr lang="en-US" altLang="zh-CN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、梁查量：汇总计算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查看工程量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查看钢筋量</a:t>
            </a:r>
            <a:endParaRPr lang="zh-CN" altLang="en-US" sz="2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 22"/>
          <p:cNvSpPr/>
          <p:nvPr/>
        </p:nvSpPr>
        <p:spPr>
          <a:xfrm rot="2680233">
            <a:off x="6742263" y="4871861"/>
            <a:ext cx="7189341" cy="6330688"/>
          </a:xfrm>
          <a:custGeom>
            <a:avLst/>
            <a:gdLst>
              <a:gd name="connsiteX0" fmla="*/ 0 w 5393410"/>
              <a:gd name="connsiteY0" fmla="*/ 0 h 4749253"/>
              <a:gd name="connsiteX1" fmla="*/ 4406292 w 5393410"/>
              <a:gd name="connsiteY1" fmla="*/ 0 h 4749253"/>
              <a:gd name="connsiteX2" fmla="*/ 5393410 w 5393410"/>
              <a:gd name="connsiteY2" fmla="*/ 998536 h 4749253"/>
              <a:gd name="connsiteX3" fmla="*/ 1599309 w 5393410"/>
              <a:gd name="connsiteY3" fmla="*/ 4749253 h 4749253"/>
              <a:gd name="connsiteX4" fmla="*/ 0 w 5393410"/>
              <a:gd name="connsiteY4" fmla="*/ 4749253 h 474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3410" h="4749253">
                <a:moveTo>
                  <a:pt x="0" y="0"/>
                </a:moveTo>
                <a:lnTo>
                  <a:pt x="4406292" y="0"/>
                </a:lnTo>
                <a:lnTo>
                  <a:pt x="5393410" y="998536"/>
                </a:lnTo>
                <a:lnTo>
                  <a:pt x="1599309" y="4749253"/>
                </a:lnTo>
                <a:lnTo>
                  <a:pt x="0" y="4749253"/>
                </a:lnTo>
                <a:close/>
              </a:path>
            </a:pathLst>
          </a:cu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7" name="任意多边形: 形状 36"/>
          <p:cNvSpPr/>
          <p:nvPr/>
        </p:nvSpPr>
        <p:spPr>
          <a:xfrm>
            <a:off x="6459795" y="3270011"/>
            <a:ext cx="5732206" cy="3587097"/>
          </a:xfrm>
          <a:custGeom>
            <a:avLst/>
            <a:gdLst>
              <a:gd name="connsiteX0" fmla="*/ 3547004 w 5733699"/>
              <a:gd name="connsiteY0" fmla="*/ 0 h 3588031"/>
              <a:gd name="connsiteX1" fmla="*/ 5733699 w 5733699"/>
              <a:gd name="connsiteY1" fmla="*/ 2161692 h 3588031"/>
              <a:gd name="connsiteX2" fmla="*/ 5733699 w 5733699"/>
              <a:gd name="connsiteY2" fmla="*/ 3588031 h 3588031"/>
              <a:gd name="connsiteX3" fmla="*/ 0 w 5733699"/>
              <a:gd name="connsiteY3" fmla="*/ 3588031 h 3588031"/>
              <a:gd name="connsiteX4" fmla="*/ 3547004 w 5733699"/>
              <a:gd name="connsiteY4" fmla="*/ 0 h 35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3699" h="3588031">
                <a:moveTo>
                  <a:pt x="3547004" y="0"/>
                </a:moveTo>
                <a:lnTo>
                  <a:pt x="5733699" y="2161692"/>
                </a:lnTo>
                <a:lnTo>
                  <a:pt x="5733699" y="3588031"/>
                </a:lnTo>
                <a:lnTo>
                  <a:pt x="0" y="3588031"/>
                </a:lnTo>
                <a:lnTo>
                  <a:pt x="3547004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45" name="两首“成功”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12211" y="928078"/>
            <a:ext cx="812588" cy="73133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695513" y="-18152"/>
            <a:ext cx="6369385" cy="4104206"/>
            <a:chOff x="6697256" y="-19050"/>
            <a:chExt cx="6371044" cy="4105275"/>
          </a:xfrm>
        </p:grpSpPr>
        <p:grpSp>
          <p:nvGrpSpPr>
            <p:cNvPr id="2" name="组合 1"/>
            <p:cNvGrpSpPr/>
            <p:nvPr/>
          </p:nvGrpSpPr>
          <p:grpSpPr>
            <a:xfrm>
              <a:off x="6697256" y="-19050"/>
              <a:ext cx="6371044" cy="4105275"/>
              <a:chOff x="6697256" y="-19050"/>
              <a:chExt cx="6371044" cy="4105275"/>
            </a:xfrm>
            <a:blipFill dpi="0" rotWithShape="1">
              <a:blip r:embed="rId5"/>
              <a:srcRect/>
              <a:stretch>
                <a:fillRect t="-8000" r="7000" b="21000"/>
              </a:stretch>
            </a:blipFill>
          </p:grpSpPr>
          <p:sp>
            <p:nvSpPr>
              <p:cNvPr id="3" name="任意多边形: 形状 2"/>
              <p:cNvSpPr/>
              <p:nvPr/>
            </p:nvSpPr>
            <p:spPr>
              <a:xfrm>
                <a:off x="9658350" y="-19050"/>
                <a:ext cx="3409950" cy="4105275"/>
              </a:xfrm>
              <a:custGeom>
                <a:avLst/>
                <a:gdLst>
                  <a:gd name="connsiteX0" fmla="*/ 628650 w 3409950"/>
                  <a:gd name="connsiteY0" fmla="*/ 0 h 4105275"/>
                  <a:gd name="connsiteX1" fmla="*/ 0 w 3409950"/>
                  <a:gd name="connsiteY1" fmla="*/ 609600 h 4105275"/>
                  <a:gd name="connsiteX2" fmla="*/ 3409950 w 3409950"/>
                  <a:gd name="connsiteY2" fmla="*/ 4105275 h 4105275"/>
                  <a:gd name="connsiteX3" fmla="*/ 3409950 w 3409950"/>
                  <a:gd name="connsiteY3" fmla="*/ 9525 h 4105275"/>
                  <a:gd name="connsiteX4" fmla="*/ 628650 w 3409950"/>
                  <a:gd name="connsiteY4" fmla="*/ 0 h 410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950" h="4105275">
                    <a:moveTo>
                      <a:pt x="628650" y="0"/>
                    </a:moveTo>
                    <a:lnTo>
                      <a:pt x="0" y="609600"/>
                    </a:lnTo>
                    <a:lnTo>
                      <a:pt x="3409950" y="4105275"/>
                    </a:lnTo>
                    <a:lnTo>
                      <a:pt x="3409950" y="9525"/>
                    </a:lnTo>
                    <a:lnTo>
                      <a:pt x="6286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4" name="任意多边形: 形状 3"/>
              <p:cNvSpPr/>
              <p:nvPr/>
            </p:nvSpPr>
            <p:spPr>
              <a:xfrm>
                <a:off x="8191500" y="-19050"/>
                <a:ext cx="1866900" cy="942975"/>
              </a:xfrm>
              <a:custGeom>
                <a:avLst/>
                <a:gdLst>
                  <a:gd name="connsiteX0" fmla="*/ 1866900 w 1866900"/>
                  <a:gd name="connsiteY0" fmla="*/ 0 h 942975"/>
                  <a:gd name="connsiteX1" fmla="*/ 904875 w 1866900"/>
                  <a:gd name="connsiteY1" fmla="*/ 942975 h 942975"/>
                  <a:gd name="connsiteX2" fmla="*/ 0 w 1866900"/>
                  <a:gd name="connsiteY2" fmla="*/ 9525 h 942975"/>
                  <a:gd name="connsiteX3" fmla="*/ 1866900 w 1866900"/>
                  <a:gd name="connsiteY3" fmla="*/ 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6900" h="942975">
                    <a:moveTo>
                      <a:pt x="1866900" y="0"/>
                    </a:moveTo>
                    <a:lnTo>
                      <a:pt x="904875" y="942975"/>
                    </a:lnTo>
                    <a:lnTo>
                      <a:pt x="0" y="9525"/>
                    </a:lnTo>
                    <a:lnTo>
                      <a:pt x="18669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5" name="矩形 4"/>
              <p:cNvSpPr/>
              <p:nvPr/>
            </p:nvSpPr>
            <p:spPr>
              <a:xfrm rot="2700000">
                <a:off x="7376017" y="406249"/>
                <a:ext cx="1288492" cy="12884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700000">
                <a:off x="8554105" y="1152008"/>
                <a:ext cx="1897501" cy="18975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700000">
                <a:off x="6697256" y="1234252"/>
                <a:ext cx="552534" cy="5525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14" name="矩形 13"/>
            <p:cNvSpPr/>
            <p:nvPr/>
          </p:nvSpPr>
          <p:spPr>
            <a:xfrm rot="2685974">
              <a:off x="10376571" y="2520100"/>
              <a:ext cx="1219200" cy="1219200"/>
            </a:xfrm>
            <a:prstGeom prst="rect">
              <a:avLst/>
            </a:prstGeom>
            <a:solidFill>
              <a:srgbClr val="153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5" name="矩形 14"/>
          <p:cNvSpPr/>
          <p:nvPr/>
        </p:nvSpPr>
        <p:spPr>
          <a:xfrm rot="2685974">
            <a:off x="8720291" y="3232031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矩形 15"/>
          <p:cNvSpPr/>
          <p:nvPr/>
        </p:nvSpPr>
        <p:spPr>
          <a:xfrm rot="2657183">
            <a:off x="7182848" y="1789165"/>
            <a:ext cx="641862" cy="5420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/>
        </p:nvSpPr>
        <p:spPr>
          <a:xfrm rot="2685974">
            <a:off x="6047025" y="1340595"/>
            <a:ext cx="340847" cy="3408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/>
        </p:nvSpPr>
        <p:spPr>
          <a:xfrm rot="2685974">
            <a:off x="6017997" y="739169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 rot="2685974">
            <a:off x="12264022" y="3630904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矩形 19"/>
          <p:cNvSpPr/>
          <p:nvPr/>
        </p:nvSpPr>
        <p:spPr>
          <a:xfrm rot="2731766">
            <a:off x="7500264" y="2462608"/>
            <a:ext cx="1057433" cy="10723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矩形 20"/>
          <p:cNvSpPr/>
          <p:nvPr/>
        </p:nvSpPr>
        <p:spPr>
          <a:xfrm rot="2685974">
            <a:off x="6946874" y="3184097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矩形 21"/>
          <p:cNvSpPr/>
          <p:nvPr/>
        </p:nvSpPr>
        <p:spPr>
          <a:xfrm rot="2685974">
            <a:off x="6561002" y="3320776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4" name="直接连接符 23"/>
          <p:cNvCxnSpPr/>
          <p:nvPr/>
        </p:nvCxnSpPr>
        <p:spPr>
          <a:xfrm>
            <a:off x="10000463" y="3597100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5930045" y="3637307"/>
            <a:ext cx="4072256" cy="4090179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047881" y="7738836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A_矩形 4"/>
          <p:cNvSpPr/>
          <p:nvPr>
            <p:custDataLst>
              <p:tags r:id="rId6"/>
            </p:custDataLst>
          </p:nvPr>
        </p:nvSpPr>
        <p:spPr>
          <a:xfrm>
            <a:off x="946416" y="2219185"/>
            <a:ext cx="55628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8000" b="1" kern="100" dirty="0">
                <a:ln w="10160">
                  <a:noFill/>
                  <a:prstDash val="solid"/>
                </a:ln>
                <a:gradFill>
                  <a:gsLst>
                    <a:gs pos="0">
                      <a:srgbClr val="0C2D5D"/>
                    </a:gs>
                    <a:gs pos="100000">
                      <a:srgbClr val="2A5DA3"/>
                    </a:gs>
                  </a:gsLst>
                  <a:lin ang="5400000" scaled="0"/>
                </a:gra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汉仪大黑简" panose="02010609000101010101" pitchFamily="49" charset="-122"/>
                <a:ea typeface="汉仪大黑简" panose="02010609000101010101" pitchFamily="49" charset="-122"/>
                <a:cs typeface="Times New Roman" panose="02020603050405020304" pitchFamily="18" charset="0"/>
              </a:rPr>
              <a:t>感谢观看</a:t>
            </a:r>
            <a:endParaRPr lang="zh-CN" altLang="zh-CN" sz="8000" b="1" kern="100" dirty="0">
              <a:ln w="10160">
                <a:noFill/>
                <a:prstDash val="solid"/>
              </a:ln>
              <a:gradFill>
                <a:gsLst>
                  <a:gs pos="0">
                    <a:srgbClr val="0C2D5D"/>
                  </a:gs>
                  <a:gs pos="100000">
                    <a:srgbClr val="2A5DA3"/>
                  </a:gs>
                </a:gsLst>
                <a:lin ang="5400000" scaled="0"/>
              </a:gra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汉仪大黑简" panose="02010609000101010101" pitchFamily="49" charset="-122"/>
              <a:ea typeface="汉仪大黑简" panose="0201060900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3" grpId="0" animBg="1"/>
      <p:bldP spid="3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75155" y="838835"/>
            <a:ext cx="8441690" cy="5634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5550" y="1189355"/>
            <a:ext cx="8653145" cy="29400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" name="未知"/>
          <p:cNvSpPr/>
          <p:nvPr>
            <p:custDataLst>
              <p:tags r:id="rId3"/>
            </p:custDataLst>
          </p:nvPr>
        </p:nvSpPr>
        <p:spPr bwMode="auto">
          <a:xfrm>
            <a:off x="1465699" y="2192744"/>
            <a:ext cx="6969268" cy="136077"/>
          </a:xfrm>
          <a:custGeom>
            <a:avLst/>
            <a:gdLst>
              <a:gd name="T0" fmla="*/ 0 w 4805"/>
              <a:gd name="T1" fmla="*/ 2147483647 h 120"/>
              <a:gd name="T2" fmla="*/ 0 w 4805"/>
              <a:gd name="T3" fmla="*/ 0 h 120"/>
              <a:gd name="T4" fmla="*/ 2147483647 w 4805"/>
              <a:gd name="T5" fmla="*/ 0 h 120"/>
              <a:gd name="T6" fmla="*/ 2147483647 w 4805"/>
              <a:gd name="T7" fmla="*/ 2147483647 h 120"/>
              <a:gd name="T8" fmla="*/ 0 60000 65536"/>
              <a:gd name="T9" fmla="*/ 0 60000 65536"/>
              <a:gd name="T10" fmla="*/ 0 60000 65536"/>
              <a:gd name="T11" fmla="*/ 0 60000 65536"/>
              <a:gd name="T12" fmla="*/ 0 w 4805"/>
              <a:gd name="T13" fmla="*/ 0 h 120"/>
              <a:gd name="T14" fmla="*/ 4805 w 4805"/>
              <a:gd name="T15" fmla="*/ 120 h 1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05" h="120">
                <a:moveTo>
                  <a:pt x="0" y="69"/>
                </a:moveTo>
                <a:cubicBezTo>
                  <a:pt x="0" y="46"/>
                  <a:pt x="0" y="23"/>
                  <a:pt x="0" y="0"/>
                </a:cubicBezTo>
                <a:cubicBezTo>
                  <a:pt x="1602" y="0"/>
                  <a:pt x="3203" y="0"/>
                  <a:pt x="4805" y="0"/>
                </a:cubicBezTo>
                <a:cubicBezTo>
                  <a:pt x="4805" y="40"/>
                  <a:pt x="4805" y="80"/>
                  <a:pt x="4805" y="120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</a:ln>
        </p:spPr>
        <p:txBody>
          <a:bodyPr/>
          <a:p>
            <a:endParaRPr lang="zh-CN" altLang="en-US"/>
          </a:p>
        </p:txBody>
      </p:sp>
      <p:sp>
        <p:nvSpPr>
          <p:cNvPr id="7" name="未知"/>
          <p:cNvSpPr/>
          <p:nvPr>
            <p:custDataLst>
              <p:tags r:id="rId4"/>
            </p:custDataLst>
          </p:nvPr>
        </p:nvSpPr>
        <p:spPr bwMode="auto">
          <a:xfrm>
            <a:off x="1478399" y="2681694"/>
            <a:ext cx="6919756" cy="86858"/>
          </a:xfrm>
          <a:custGeom>
            <a:avLst/>
            <a:gdLst>
              <a:gd name="T0" fmla="*/ 0 w 619"/>
              <a:gd name="T1" fmla="*/ 0 h 77"/>
              <a:gd name="T2" fmla="*/ 0 w 619"/>
              <a:gd name="T3" fmla="*/ 2147483647 h 77"/>
              <a:gd name="T4" fmla="*/ 2147483647 w 619"/>
              <a:gd name="T5" fmla="*/ 2147483647 h 77"/>
              <a:gd name="T6" fmla="*/ 2147483647 w 619"/>
              <a:gd name="T7" fmla="*/ 2147483647 h 77"/>
              <a:gd name="T8" fmla="*/ 0 60000 65536"/>
              <a:gd name="T9" fmla="*/ 0 60000 65536"/>
              <a:gd name="T10" fmla="*/ 0 60000 65536"/>
              <a:gd name="T11" fmla="*/ 0 60000 65536"/>
              <a:gd name="T12" fmla="*/ 0 w 619"/>
              <a:gd name="T13" fmla="*/ 0 h 77"/>
              <a:gd name="T14" fmla="*/ 619 w 619"/>
              <a:gd name="T15" fmla="*/ 77 h 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9" h="77">
                <a:moveTo>
                  <a:pt x="0" y="0"/>
                </a:moveTo>
                <a:cubicBezTo>
                  <a:pt x="0" y="26"/>
                  <a:pt x="0" y="51"/>
                  <a:pt x="0" y="77"/>
                </a:cubicBezTo>
                <a:cubicBezTo>
                  <a:pt x="206" y="77"/>
                  <a:pt x="413" y="77"/>
                  <a:pt x="619" y="77"/>
                </a:cubicBezTo>
                <a:cubicBezTo>
                  <a:pt x="619" y="54"/>
                  <a:pt x="619" y="31"/>
                  <a:pt x="619" y="8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</a:ln>
        </p:spPr>
        <p:txBody>
          <a:bodyPr/>
          <a:p>
            <a:endParaRPr lang="zh-CN" altLang="en-US"/>
          </a:p>
        </p:txBody>
      </p:sp>
      <p:sp>
        <p:nvSpPr>
          <p:cNvPr id="8" name="Line 9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651561" y="2708682"/>
            <a:ext cx="4763709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</p:spPr>
        <p:txBody>
          <a:bodyPr/>
          <a:p>
            <a:endParaRPr lang="zh-CN" altLang="en-US"/>
          </a:p>
        </p:txBody>
      </p:sp>
      <p:sp>
        <p:nvSpPr>
          <p:cNvPr id="9" name="Line 10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324661" y="2297519"/>
            <a:ext cx="354089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</p:spPr>
        <p:txBody>
          <a:bodyPr/>
          <a:p>
            <a:endParaRPr lang="zh-CN" altLang="en-US"/>
          </a:p>
        </p:txBody>
      </p:sp>
      <p:sp>
        <p:nvSpPr>
          <p:cNvPr id="10" name="Line 11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702236" y="2492782"/>
            <a:ext cx="6534159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</p:spPr>
        <p:txBody>
          <a:bodyPr/>
          <a:p>
            <a:endParaRPr lang="zh-CN" altLang="en-US"/>
          </a:p>
        </p:txBody>
      </p:sp>
      <p:grpSp>
        <p:nvGrpSpPr>
          <p:cNvPr id="11" name="Group 12"/>
          <p:cNvGrpSpPr/>
          <p:nvPr/>
        </p:nvGrpSpPr>
        <p:grpSpPr bwMode="auto">
          <a:xfrm>
            <a:off x="3813611" y="2237194"/>
            <a:ext cx="1834967" cy="495087"/>
            <a:chOff x="0" y="0"/>
            <a:chExt cx="1265" cy="413"/>
          </a:xfrm>
        </p:grpSpPr>
        <p:sp>
          <p:nvSpPr>
            <p:cNvPr id="12" name="Line 13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0" y="1"/>
              <a:ext cx="24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3" name="Line 14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249" y="9"/>
              <a:ext cx="198" cy="39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" name="Line 15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447" y="405"/>
              <a:ext cx="395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5" name="Line 16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844" y="0"/>
              <a:ext cx="155" cy="41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6" name="Line 1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999" y="0"/>
              <a:ext cx="26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7" name="Group 18"/>
          <p:cNvGrpSpPr/>
          <p:nvPr/>
        </p:nvGrpSpPr>
        <p:grpSpPr bwMode="auto">
          <a:xfrm>
            <a:off x="2053074" y="2118131"/>
            <a:ext cx="5887494" cy="671697"/>
            <a:chOff x="0" y="0"/>
            <a:chExt cx="4059" cy="597"/>
          </a:xfrm>
        </p:grpSpPr>
        <p:grpSp>
          <p:nvGrpSpPr>
            <p:cNvPr id="18" name="Group 19"/>
            <p:cNvGrpSpPr/>
            <p:nvPr/>
          </p:nvGrpSpPr>
          <p:grpSpPr bwMode="auto">
            <a:xfrm>
              <a:off x="0" y="11"/>
              <a:ext cx="603" cy="586"/>
              <a:chOff x="0" y="0"/>
              <a:chExt cx="603" cy="586"/>
            </a:xfrm>
          </p:grpSpPr>
          <p:sp>
            <p:nvSpPr>
              <p:cNvPr id="28" name="Line 20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0" y="18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9" name="Line 2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80" y="16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0" name="Line 22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258" y="17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1" name="Line 23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36" y="18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2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21" y="11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507" y="9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" name="Line 26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594" y="0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" name="Line 27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86" y="17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19" name="Group 28"/>
            <p:cNvGrpSpPr/>
            <p:nvPr/>
          </p:nvGrpSpPr>
          <p:grpSpPr bwMode="auto">
            <a:xfrm>
              <a:off x="3456" y="0"/>
              <a:ext cx="603" cy="586"/>
              <a:chOff x="0" y="0"/>
              <a:chExt cx="603" cy="586"/>
            </a:xfrm>
          </p:grpSpPr>
          <p:sp>
            <p:nvSpPr>
              <p:cNvPr id="20" name="Line 29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0" y="18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" name="Line 30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80" y="16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2" name="Line 3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258" y="17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" name="Line 3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36" y="18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421" y="11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507" y="9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594" y="0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86" y="17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grpSp>
        <p:nvGrpSpPr>
          <p:cNvPr id="36" name="Group 37"/>
          <p:cNvGrpSpPr/>
          <p:nvPr/>
        </p:nvGrpSpPr>
        <p:grpSpPr bwMode="auto">
          <a:xfrm>
            <a:off x="4262874" y="2140356"/>
            <a:ext cx="1024760" cy="642745"/>
            <a:chOff x="0" y="0"/>
            <a:chExt cx="706" cy="571"/>
          </a:xfrm>
        </p:grpSpPr>
        <p:grpSp>
          <p:nvGrpSpPr>
            <p:cNvPr id="37" name="Group 38"/>
            <p:cNvGrpSpPr/>
            <p:nvPr/>
          </p:nvGrpSpPr>
          <p:grpSpPr bwMode="auto">
            <a:xfrm>
              <a:off x="0" y="1"/>
              <a:ext cx="84" cy="570"/>
              <a:chOff x="0" y="0"/>
              <a:chExt cx="189" cy="570"/>
            </a:xfrm>
          </p:grpSpPr>
          <p:sp>
            <p:nvSpPr>
              <p:cNvPr id="42" name="Line 39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0" y="2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" name="Line 40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80" y="0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4" name="Line 41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86" y="1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8" name="Group 42"/>
            <p:cNvGrpSpPr/>
            <p:nvPr/>
          </p:nvGrpSpPr>
          <p:grpSpPr bwMode="auto">
            <a:xfrm>
              <a:off x="622" y="0"/>
              <a:ext cx="84" cy="570"/>
              <a:chOff x="0" y="0"/>
              <a:chExt cx="189" cy="570"/>
            </a:xfrm>
          </p:grpSpPr>
          <p:sp>
            <p:nvSpPr>
              <p:cNvPr id="39" name="Line 43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0" y="2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0" name="Line 44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80" y="0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1" name="Line 45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86" y="1"/>
                <a:ext cx="9" cy="568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grpSp>
        <p:nvGrpSpPr>
          <p:cNvPr id="45" name="Group 46"/>
          <p:cNvGrpSpPr/>
          <p:nvPr/>
        </p:nvGrpSpPr>
        <p:grpSpPr bwMode="auto">
          <a:xfrm>
            <a:off x="5496360" y="1489483"/>
            <a:ext cx="45719" cy="1544614"/>
            <a:chOff x="0" y="0"/>
            <a:chExt cx="301" cy="1371"/>
          </a:xfrm>
        </p:grpSpPr>
        <p:sp>
          <p:nvSpPr>
            <p:cNvPr id="46" name="Line 48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218" y="29"/>
              <a:ext cx="0" cy="1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7" name="Line 49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201" y="1155"/>
              <a:ext cx="0" cy="1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8" name="Text Box 50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3" y="0"/>
              <a:ext cx="288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p>
              <a:pPr algn="ctr" ea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Calibri" panose="020F0502020204030204" charset="0"/>
                </a:rPr>
                <a:t>1</a:t>
              </a:r>
              <a:endPara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alibri" panose="020F0502020204030204" charset="0"/>
              </a:endParaRPr>
            </a:p>
          </p:txBody>
        </p:sp>
        <p:sp>
          <p:nvSpPr>
            <p:cNvPr id="49" name="Text Box 51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0" y="1121"/>
              <a:ext cx="288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p>
              <a:pPr algn="ctr" ea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Calibri" panose="020F0502020204030204" charset="0"/>
                </a:rPr>
                <a:t>1</a:t>
              </a:r>
              <a:endPara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alibri" panose="020F0502020204030204" charset="0"/>
              </a:endParaRPr>
            </a:p>
          </p:txBody>
        </p:sp>
      </p:grpSp>
      <p:grpSp>
        <p:nvGrpSpPr>
          <p:cNvPr id="50" name="Group 51"/>
          <p:cNvGrpSpPr/>
          <p:nvPr/>
        </p:nvGrpSpPr>
        <p:grpSpPr bwMode="auto">
          <a:xfrm>
            <a:off x="4616887" y="2148294"/>
            <a:ext cx="351090" cy="293868"/>
            <a:chOff x="0" y="0"/>
            <a:chExt cx="248" cy="261"/>
          </a:xfrm>
        </p:grpSpPr>
        <p:sp>
          <p:nvSpPr>
            <p:cNvPr id="51" name="Line 53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0" y="4"/>
              <a:ext cx="0" cy="1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2" name="Line 54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0" y="141"/>
              <a:ext cx="0" cy="1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3" name="Line 55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0" y="261"/>
              <a:ext cx="10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4" name="Line 56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>
              <a:off x="172" y="253"/>
              <a:ext cx="6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5" name="Line 57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>
              <a:off x="248" y="0"/>
              <a:ext cx="0" cy="1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6" name="Line 58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>
              <a:off x="248" y="146"/>
              <a:ext cx="0" cy="1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57" name="Rectangle 3"/>
          <p:cNvSpPr>
            <a:spLocks noGrp="1" noChangeArrowheads="1"/>
          </p:cNvSpPr>
          <p:nvPr>
            <p:custDataLst>
              <p:tags r:id="rId45"/>
            </p:custDataLst>
          </p:nvPr>
        </p:nvSpPr>
        <p:spPr bwMode="auto">
          <a:xfrm>
            <a:off x="1090930" y="4239895"/>
            <a:ext cx="5988050" cy="1965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上：上部通长筋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中：侧面纵向钢筋－构造或抗扭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下：下部钢筋(通长筋或不通长)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左：左支座钢筋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右：右支座钢筋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中：架立钢筋或跨中钢筋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箍筋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附加钢筋：吊筋、次梁加筋、加腋钢筋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8" name="Picture 46" descr="图3"/>
          <p:cNvPicPr>
            <a:picLocks noChangeAspect="1" noChangeArrowheads="1"/>
          </p:cNvPicPr>
          <p:nvPr>
            <p:custDataLst>
              <p:tags r:id="rId46"/>
            </p:custDataLst>
          </p:nvPr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7801322" y="4357466"/>
            <a:ext cx="2077148" cy="199137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9" name="未知"/>
          <p:cNvSpPr/>
          <p:nvPr>
            <p:custDataLst>
              <p:tags r:id="rId48"/>
            </p:custDataLst>
          </p:nvPr>
        </p:nvSpPr>
        <p:spPr bwMode="auto">
          <a:xfrm>
            <a:off x="1530785" y="2238670"/>
            <a:ext cx="1970001" cy="66591"/>
          </a:xfrm>
          <a:custGeom>
            <a:avLst/>
            <a:gdLst>
              <a:gd name="T0" fmla="*/ 0 w 876"/>
              <a:gd name="T1" fmla="*/ 2147483647 h 51"/>
              <a:gd name="T2" fmla="*/ 0 w 876"/>
              <a:gd name="T3" fmla="*/ 0 h 51"/>
              <a:gd name="T4" fmla="*/ 2147483647 w 876"/>
              <a:gd name="T5" fmla="*/ 0 h 51"/>
              <a:gd name="T6" fmla="*/ 0 60000 65536"/>
              <a:gd name="T7" fmla="*/ 0 60000 65536"/>
              <a:gd name="T8" fmla="*/ 0 60000 65536"/>
              <a:gd name="T9" fmla="*/ 0 w 876"/>
              <a:gd name="T10" fmla="*/ 0 h 51"/>
              <a:gd name="T11" fmla="*/ 876 w 876"/>
              <a:gd name="T12" fmla="*/ 51 h 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6" h="51">
                <a:moveTo>
                  <a:pt x="0" y="51"/>
                </a:moveTo>
                <a:cubicBezTo>
                  <a:pt x="0" y="34"/>
                  <a:pt x="0" y="17"/>
                  <a:pt x="0" y="0"/>
                </a:cubicBezTo>
                <a:cubicBezTo>
                  <a:pt x="292" y="0"/>
                  <a:pt x="584" y="0"/>
                  <a:pt x="876" y="0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round/>
          </a:ln>
        </p:spPr>
        <p:txBody>
          <a:bodyPr/>
          <a:p>
            <a:endParaRPr lang="zh-CN" altLang="en-US"/>
          </a:p>
        </p:txBody>
      </p:sp>
      <p:sp>
        <p:nvSpPr>
          <p:cNvPr id="60" name="未知"/>
          <p:cNvSpPr/>
          <p:nvPr>
            <p:custDataLst>
              <p:tags r:id="rId49"/>
            </p:custDataLst>
          </p:nvPr>
        </p:nvSpPr>
        <p:spPr bwMode="auto">
          <a:xfrm>
            <a:off x="6642536" y="2238670"/>
            <a:ext cx="2009010" cy="105678"/>
          </a:xfrm>
          <a:custGeom>
            <a:avLst/>
            <a:gdLst>
              <a:gd name="T0" fmla="*/ 0 w 628"/>
              <a:gd name="T1" fmla="*/ 0 h 86"/>
              <a:gd name="T2" fmla="*/ 2147483647 w 628"/>
              <a:gd name="T3" fmla="*/ 0 h 86"/>
              <a:gd name="T4" fmla="*/ 2147483647 w 628"/>
              <a:gd name="T5" fmla="*/ 2147483647 h 86"/>
              <a:gd name="T6" fmla="*/ 0 60000 65536"/>
              <a:gd name="T7" fmla="*/ 0 60000 65536"/>
              <a:gd name="T8" fmla="*/ 0 60000 65536"/>
              <a:gd name="T9" fmla="*/ 0 w 628"/>
              <a:gd name="T10" fmla="*/ 0 h 86"/>
              <a:gd name="T11" fmla="*/ 628 w 628"/>
              <a:gd name="T12" fmla="*/ 86 h 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8" h="86">
                <a:moveTo>
                  <a:pt x="0" y="0"/>
                </a:moveTo>
                <a:cubicBezTo>
                  <a:pt x="209" y="0"/>
                  <a:pt x="419" y="0"/>
                  <a:pt x="628" y="0"/>
                </a:cubicBezTo>
                <a:cubicBezTo>
                  <a:pt x="628" y="29"/>
                  <a:pt x="628" y="57"/>
                  <a:pt x="628" y="86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round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7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770" decel="100000"/>
                                        <p:tgtEl>
                                          <p:spTgt spid="5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77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7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770" decel="100000"/>
                                        <p:tgtEl>
                                          <p:spTgt spid="6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6" dur="77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77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7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9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3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5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4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6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59" grpId="0" bldLvl="0" animBg="1"/>
      <p:bldP spid="6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5282" y="3144838"/>
            <a:ext cx="8440738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圆角矩形 63"/>
          <p:cNvSpPr/>
          <p:nvPr>
            <p:custDataLst>
              <p:tags r:id="rId3"/>
            </p:custDataLst>
          </p:nvPr>
        </p:nvSpPr>
        <p:spPr bwMode="auto">
          <a:xfrm>
            <a:off x="1225281" y="3180842"/>
            <a:ext cx="1995773" cy="99915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宋体" panose="02010600030101010101" pitchFamily="2" charset="-122"/>
            </a:endParaRPr>
          </a:p>
        </p:txBody>
      </p:sp>
      <p:sp>
        <p:nvSpPr>
          <p:cNvPr id="68" name="圆角矩形 67"/>
          <p:cNvSpPr/>
          <p:nvPr>
            <p:custDataLst>
              <p:tags r:id="rId4"/>
            </p:custDataLst>
          </p:nvPr>
        </p:nvSpPr>
        <p:spPr bwMode="auto">
          <a:xfrm>
            <a:off x="1888907" y="4247257"/>
            <a:ext cx="1260139" cy="292782"/>
          </a:xfrm>
          <a:prstGeom prst="roundRect">
            <a:avLst/>
          </a:prstGeom>
          <a:noFill/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宋体" panose="02010600030101010101" pitchFamily="2" charset="-122"/>
            </a:endParaRPr>
          </a:p>
        </p:txBody>
      </p:sp>
      <p:sp>
        <p:nvSpPr>
          <p:cNvPr id="69" name="圆角矩形 68"/>
          <p:cNvSpPr/>
          <p:nvPr>
            <p:custDataLst>
              <p:tags r:id="rId5"/>
            </p:custDataLst>
          </p:nvPr>
        </p:nvSpPr>
        <p:spPr bwMode="auto">
          <a:xfrm>
            <a:off x="1888907" y="4643301"/>
            <a:ext cx="1260139" cy="292782"/>
          </a:xfrm>
          <a:prstGeom prst="roundRect">
            <a:avLst/>
          </a:prstGeom>
          <a:noFill/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宋体" panose="02010600030101010101" pitchFamily="2" charset="-122"/>
            </a:endParaRPr>
          </a:p>
        </p:txBody>
      </p:sp>
      <p:sp>
        <p:nvSpPr>
          <p:cNvPr id="72" name="圆角矩形 71"/>
          <p:cNvSpPr/>
          <p:nvPr>
            <p:custDataLst>
              <p:tags r:id="rId6"/>
            </p:custDataLst>
          </p:nvPr>
        </p:nvSpPr>
        <p:spPr bwMode="auto">
          <a:xfrm>
            <a:off x="1888907" y="5039345"/>
            <a:ext cx="1260139" cy="292782"/>
          </a:xfrm>
          <a:prstGeom prst="roundRect">
            <a:avLst/>
          </a:prstGeom>
          <a:noFill/>
          <a:ln w="28575" cap="flat" cmpd="sng" algn="ctr">
            <a:solidFill>
              <a:srgbClr val="CC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宋体" panose="02010600030101010101" pitchFamily="2" charset="-122"/>
            </a:endParaRPr>
          </a:p>
        </p:txBody>
      </p:sp>
      <p:sp>
        <p:nvSpPr>
          <p:cNvPr id="75" name="圆角矩形 74"/>
          <p:cNvSpPr/>
          <p:nvPr>
            <p:custDataLst>
              <p:tags r:id="rId7"/>
            </p:custDataLst>
          </p:nvPr>
        </p:nvSpPr>
        <p:spPr bwMode="auto">
          <a:xfrm>
            <a:off x="1852903" y="5413580"/>
            <a:ext cx="1260140" cy="180634"/>
          </a:xfrm>
          <a:prstGeom prst="roundRect">
            <a:avLst/>
          </a:prstGeom>
          <a:noFill/>
          <a:ln w="28575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宋体" panose="02010600030101010101" pitchFamily="2" charset="-122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1180" y="1428750"/>
            <a:ext cx="8296275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圆角矩形 12"/>
          <p:cNvSpPr/>
          <p:nvPr>
            <p:custDataLst>
              <p:tags r:id="rId10"/>
            </p:custDataLst>
          </p:nvPr>
        </p:nvSpPr>
        <p:spPr bwMode="auto">
          <a:xfrm>
            <a:off x="2572983" y="1428750"/>
            <a:ext cx="1512168" cy="51900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宋体" panose="02010600030101010101" pitchFamily="2" charset="-122"/>
            </a:endParaRPr>
          </a:p>
        </p:txBody>
      </p:sp>
      <p:sp>
        <p:nvSpPr>
          <p:cNvPr id="14" name="圆角矩形 13"/>
          <p:cNvSpPr/>
          <p:nvPr>
            <p:custDataLst>
              <p:tags r:id="rId11"/>
            </p:custDataLst>
          </p:nvPr>
        </p:nvSpPr>
        <p:spPr bwMode="auto">
          <a:xfrm>
            <a:off x="1852903" y="1968811"/>
            <a:ext cx="792088" cy="214795"/>
          </a:xfrm>
          <a:prstGeom prst="roundRect">
            <a:avLst/>
          </a:prstGeom>
          <a:noFill/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宋体" panose="02010600030101010101" pitchFamily="2" charset="-122"/>
            </a:endParaRPr>
          </a:p>
        </p:txBody>
      </p:sp>
      <p:sp>
        <p:nvSpPr>
          <p:cNvPr id="15" name="圆角矩形 14"/>
          <p:cNvSpPr/>
          <p:nvPr>
            <p:custDataLst>
              <p:tags r:id="rId12"/>
            </p:custDataLst>
          </p:nvPr>
        </p:nvSpPr>
        <p:spPr bwMode="auto">
          <a:xfrm>
            <a:off x="4517199" y="1983755"/>
            <a:ext cx="792088" cy="214795"/>
          </a:xfrm>
          <a:prstGeom prst="roundRect">
            <a:avLst/>
          </a:prstGeom>
          <a:noFill/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宋体" panose="02010600030101010101" pitchFamily="2" charset="-122"/>
            </a:endParaRPr>
          </a:p>
        </p:txBody>
      </p:sp>
      <p:sp>
        <p:nvSpPr>
          <p:cNvPr id="16" name="圆角矩形 15"/>
          <p:cNvSpPr/>
          <p:nvPr>
            <p:custDataLst>
              <p:tags r:id="rId13"/>
            </p:custDataLst>
          </p:nvPr>
        </p:nvSpPr>
        <p:spPr bwMode="auto">
          <a:xfrm>
            <a:off x="8405631" y="1983755"/>
            <a:ext cx="792088" cy="214795"/>
          </a:xfrm>
          <a:prstGeom prst="roundRect">
            <a:avLst/>
          </a:prstGeom>
          <a:noFill/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宋体" panose="02010600030101010101" pitchFamily="2" charset="-122"/>
            </a:endParaRPr>
          </a:p>
        </p:txBody>
      </p:sp>
      <p:sp>
        <p:nvSpPr>
          <p:cNvPr id="17" name="圆角矩形 16"/>
          <p:cNvSpPr/>
          <p:nvPr>
            <p:custDataLst>
              <p:tags r:id="rId14"/>
            </p:custDataLst>
          </p:nvPr>
        </p:nvSpPr>
        <p:spPr bwMode="auto">
          <a:xfrm>
            <a:off x="2969027" y="2345024"/>
            <a:ext cx="1224136" cy="214795"/>
          </a:xfrm>
          <a:prstGeom prst="roundRect">
            <a:avLst/>
          </a:prstGeom>
          <a:noFill/>
          <a:ln w="28575" cap="flat" cmpd="sng" algn="ctr">
            <a:solidFill>
              <a:srgbClr val="CC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宋体" panose="02010600030101010101" pitchFamily="2" charset="-122"/>
            </a:endParaRPr>
          </a:p>
        </p:txBody>
      </p:sp>
      <p:sp>
        <p:nvSpPr>
          <p:cNvPr id="18" name="圆角矩形 17"/>
          <p:cNvSpPr/>
          <p:nvPr>
            <p:custDataLst>
              <p:tags r:id="rId15"/>
            </p:custDataLst>
          </p:nvPr>
        </p:nvSpPr>
        <p:spPr bwMode="auto">
          <a:xfrm>
            <a:off x="6965471" y="2343795"/>
            <a:ext cx="1224136" cy="214795"/>
          </a:xfrm>
          <a:prstGeom prst="roundRect">
            <a:avLst/>
          </a:prstGeom>
          <a:noFill/>
          <a:ln w="28575" cap="flat" cmpd="sng" algn="ctr">
            <a:solidFill>
              <a:srgbClr val="CC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宋体" panose="02010600030101010101" pitchFamily="2" charset="-122"/>
            </a:endParaRPr>
          </a:p>
        </p:txBody>
      </p:sp>
      <p:sp>
        <p:nvSpPr>
          <p:cNvPr id="19" name="圆角矩形 18"/>
          <p:cNvSpPr/>
          <p:nvPr>
            <p:custDataLst>
              <p:tags r:id="rId16"/>
            </p:custDataLst>
          </p:nvPr>
        </p:nvSpPr>
        <p:spPr bwMode="auto">
          <a:xfrm>
            <a:off x="6785451" y="1659719"/>
            <a:ext cx="1404156" cy="655545"/>
          </a:xfrm>
          <a:prstGeom prst="roundRect">
            <a:avLst/>
          </a:prstGeom>
          <a:noFill/>
          <a:ln w="28575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宋体" panose="02010600030101010101" pitchFamily="2" charset="-122"/>
            </a:endParaRPr>
          </a:p>
        </p:txBody>
      </p:sp>
      <p:sp>
        <p:nvSpPr>
          <p:cNvPr id="20" name="圆角矩形 19"/>
          <p:cNvSpPr/>
          <p:nvPr>
            <p:custDataLst>
              <p:tags r:id="rId17"/>
            </p:custDataLst>
          </p:nvPr>
        </p:nvSpPr>
        <p:spPr bwMode="auto">
          <a:xfrm>
            <a:off x="3113043" y="1983755"/>
            <a:ext cx="1044117" cy="361269"/>
          </a:xfrm>
          <a:prstGeom prst="roundRect">
            <a:avLst/>
          </a:prstGeom>
          <a:noFill/>
          <a:ln w="28575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bldLvl="0" animBg="1"/>
      <p:bldP spid="68" grpId="0" bldLvl="0" animBg="1"/>
      <p:bldP spid="69" grpId="0" bldLvl="0" animBg="1"/>
      <p:bldP spid="72" grpId="0" bldLvl="0" animBg="1"/>
      <p:bldP spid="75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图示 3"/>
          <p:cNvGraphicFramePr/>
          <p:nvPr>
            <p:custDataLst>
              <p:tags r:id="rId1"/>
            </p:custDataLst>
          </p:nvPr>
        </p:nvGraphicFramePr>
        <p:xfrm>
          <a:off x="2070449" y="1373262"/>
          <a:ext cx="7987950" cy="387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9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26" y="2611806"/>
            <a:ext cx="1891483" cy="153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774" y="1121942"/>
            <a:ext cx="28575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>
            <p:custDataLst>
              <p:tags r:id="rId5"/>
            </p:custDataLst>
          </p:nvPr>
        </p:nvSpPr>
        <p:spPr>
          <a:xfrm>
            <a:off x="8070071" y="2957256"/>
            <a:ext cx="192706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集中标注</a:t>
            </a:r>
            <a:endParaRPr lang="zh-CN" altLang="en-US" sz="28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>
            <p:custDataLst>
              <p:tags r:id="rId6"/>
            </p:custDataLst>
          </p:nvPr>
        </p:nvSpPr>
        <p:spPr>
          <a:xfrm>
            <a:off x="8070071" y="3810048"/>
            <a:ext cx="192706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原位标注</a:t>
            </a:r>
            <a:endParaRPr lang="zh-CN" altLang="en-US" sz="28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80" y="2010085"/>
            <a:ext cx="9999663" cy="1733550"/>
          </a:xfrm>
          <a:prstGeom prst="rect">
            <a:avLst/>
          </a:prstGeom>
          <a:ln w="12700">
            <a:solidFill>
              <a:srgbClr val="C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648017" y="1372147"/>
            <a:ext cx="408561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梁“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集中标注”输入</a:t>
            </a:r>
            <a:endParaRPr lang="zh-CN" altLang="en-US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474" y="1275612"/>
            <a:ext cx="28575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83" y="1823979"/>
            <a:ext cx="1505761" cy="1563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721995" y="1131570"/>
            <a:ext cx="4292600" cy="647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绘制方式以“直线”画为主</a:t>
            </a:r>
            <a:endParaRPr lang="zh-CN" altLang="en-US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25" y="2002678"/>
            <a:ext cx="57435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15" y="3655060"/>
            <a:ext cx="571436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9283" y="3957535"/>
            <a:ext cx="1458136" cy="1922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>
            <p:custDataLst>
              <p:tags r:id="rId10"/>
            </p:custDataLst>
          </p:nvPr>
        </p:nvSpPr>
        <p:spPr>
          <a:xfrm>
            <a:off x="966908" y="5404512"/>
            <a:ext cx="1250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/>
              <a:t>三点画弧</a:t>
            </a:r>
            <a:endParaRPr lang="zh-CN" altLang="en-US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1208405" y="1961515"/>
            <a:ext cx="9775825" cy="29343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 algn="l">
              <a:lnSpc>
                <a:spcPct val="220000"/>
              </a:lnSpc>
              <a:buClrTx/>
              <a:buSzTx/>
              <a:buFontTx/>
              <a:buNone/>
            </a:pPr>
            <a:r>
              <a:rPr lang="zh-CN" altLang="en-US" sz="2800" b="1" dirty="0">
                <a:sym typeface="+mn-ea"/>
              </a:rPr>
              <a:t>练习：</a:t>
            </a:r>
            <a:endParaRPr lang="zh-CN" altLang="en-US" sz="2800" b="1" dirty="0"/>
          </a:p>
          <a:p>
            <a:pPr algn="ctr">
              <a:lnSpc>
                <a:spcPct val="220000"/>
              </a:lnSpc>
              <a:buClrTx/>
              <a:buSzTx/>
              <a:buFontTx/>
              <a:buNone/>
            </a:pPr>
            <a:r>
              <a:rPr lang="zh-CN" altLang="en-US" sz="2800" b="1" dirty="0">
                <a:sym typeface="+mn-ea"/>
              </a:rPr>
              <a:t>完成聊城高级工程职业学校明德楼首层梁定义与绘制</a:t>
            </a:r>
            <a:endParaRPr lang="zh-CN" altLang="en-US" sz="2800" b="1" dirty="0">
              <a:sym typeface="+mn-ea"/>
            </a:endParaRPr>
          </a:p>
          <a:p>
            <a:pPr algn="ctr">
              <a:lnSpc>
                <a:spcPct val="220000"/>
              </a:lnSpc>
              <a:buClrTx/>
              <a:buSzTx/>
              <a:buFontTx/>
              <a:buNone/>
            </a:pPr>
            <a:r>
              <a:rPr lang="zh-CN" altLang="en-US" sz="2800" b="1" dirty="0">
                <a:sym typeface="+mn-ea"/>
              </a:rPr>
              <a:t>（</a:t>
            </a:r>
            <a:r>
              <a:rPr lang="zh-CN" altLang="en-US" sz="2800" b="1" dirty="0">
                <a:sym typeface="+mn-ea"/>
              </a:rPr>
              <a:t>集中标注）</a:t>
            </a:r>
            <a:endParaRPr lang="zh-CN" altLang="en-US" sz="2800" b="1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PA" val="v3.2.0"/>
</p:tagLst>
</file>

<file path=ppt/tags/tag105.xml><?xml version="1.0" encoding="utf-8"?>
<p:tagLst xmlns:p="http://schemas.openxmlformats.org/presentationml/2006/main">
  <p:tag name="ISPRING_PRESENTATION_TITLE" val="PowerPoint 演示文稿"/>
  <p:tag name="commondata" val="eyJoZGlkIjoiYWY0MDJjYWEwYjVkOWRhMjI4MTFkODBkNjQwNGY5OTcifQ==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PA" val="v3.2.0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wrap="none" rtlCol="0">
        <a:noAutofit/>
      </a:bodyPr>
      <a:lstStyle>
        <a:defPPr algn="ctr">
          <a:defRPr lang="zh-CN" altLang="zh-CN" sz="2400" b="1" dirty="0">
            <a:solidFill>
              <a:schemeClr val="bg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方正大标宋_GBK" panose="03000509000000000000" pitchFamily="65" charset="-122"/>
            <a:ea typeface="方正大标宋_GBK" panose="03000509000000000000" pitchFamily="65" charset="-122"/>
            <a:sym typeface="+mn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</Words>
  <Application>WPS 演示</Application>
  <PresentationFormat>宽屏</PresentationFormat>
  <Paragraphs>44</Paragraphs>
  <Slides>11</Slides>
  <Notes>24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方正大标宋_GBK</vt:lpstr>
      <vt:lpstr>汉仪大黑简</vt:lpstr>
      <vt:lpstr>黑体</vt:lpstr>
      <vt:lpstr>Impact</vt:lpstr>
      <vt:lpstr>方正兰亭纤黑_GBK</vt:lpstr>
      <vt:lpstr>Cambria</vt:lpstr>
      <vt:lpstr>微软雅黑</vt:lpstr>
      <vt:lpstr>Times New Roman</vt:lpstr>
      <vt:lpstr>Calibri</vt:lpstr>
      <vt:lpstr>楷体</vt:lpstr>
      <vt:lpstr>等线</vt:lpstr>
      <vt:lpstr>Arial Unicode MS</vt:lpstr>
      <vt:lpstr>等线 Light</vt:lpstr>
      <vt:lpstr>Office 主题​​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新</cp:lastModifiedBy>
  <cp:revision>40</cp:revision>
  <dcterms:created xsi:type="dcterms:W3CDTF">2017-06-28T05:13:00Z</dcterms:created>
  <dcterms:modified xsi:type="dcterms:W3CDTF">2023-10-20T06:34:13Z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7E41AEE0F2F849879BE8FA367463A46A_13</vt:lpwstr>
  </property>
  <property fmtid="{D5CDD505-2E9C-101B-9397-08002B2CF9AE}" pid="3" name="KSOProductBuildVer">
    <vt:lpwstr>2052-12.1.0.15374</vt:lpwstr>
  </property>
</Properties>
</file>