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  <p:sldMasterId id="2147483681" r:id="rId4"/>
  </p:sldMasterIdLst>
  <p:notesMasterIdLst>
    <p:notesMasterId r:id="rId6"/>
  </p:notesMasterIdLst>
  <p:handoutMasterIdLst>
    <p:handoutMasterId r:id="rId20"/>
  </p:handoutMasterIdLst>
  <p:sldIdLst>
    <p:sldId id="374" r:id="rId5"/>
    <p:sldId id="336" r:id="rId7"/>
    <p:sldId id="349" r:id="rId8"/>
    <p:sldId id="363" r:id="rId9"/>
    <p:sldId id="362" r:id="rId10"/>
    <p:sldId id="355" r:id="rId11"/>
    <p:sldId id="361" r:id="rId12"/>
    <p:sldId id="360" r:id="rId13"/>
    <p:sldId id="359" r:id="rId14"/>
    <p:sldId id="354" r:id="rId15"/>
    <p:sldId id="364" r:id="rId16"/>
    <p:sldId id="366" r:id="rId17"/>
    <p:sldId id="375" r:id="rId18"/>
    <p:sldId id="279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2" userDrawn="1">
          <p15:clr>
            <a:srgbClr val="A4A3A4"/>
          </p15:clr>
        </p15:guide>
        <p15:guide id="2" pos="38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E29290"/>
    <a:srgbClr val="DE7071"/>
    <a:srgbClr val="E0493E"/>
    <a:srgbClr val="FAD6CC"/>
    <a:srgbClr val="DEE5E8"/>
    <a:srgbClr val="DDE6E9"/>
    <a:srgbClr val="E3D0CF"/>
    <a:srgbClr val="E43A56"/>
    <a:srgbClr val="6F2D1C"/>
    <a:srgbClr val="295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2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68" y="62"/>
      </p:cViewPr>
      <p:guideLst>
        <p:guide orient="horz" pos="2252"/>
        <p:guide pos="38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tags" Target="tags/tag56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F2E8BD-04C3-4D05-BFAC-BC58FAD2C70B}" type="doc">
      <dgm:prSet loTypeId="list" loCatId="list" qsTypeId="urn:microsoft.com/office/officeart/2005/8/quickstyle/simple1#22" qsCatId="simple" csTypeId="urn:microsoft.com/office/officeart/2005/8/colors/accent1_2#26" csCatId="accent1" phldr="1"/>
      <dgm:spPr/>
      <dgm:t>
        <a:bodyPr/>
        <a:lstStyle/>
        <a:p>
          <a:endParaRPr lang="zh-CN" altLang="en-US"/>
        </a:p>
      </dgm:t>
    </dgm:pt>
    <dgm:pt modelId="{11046007-EE5F-4C8E-AD0E-2D7556391842}">
      <dgm:prSet phldrT="[文本]" phldr="0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</a:rPr>
            <a:t>创建</a:t>
          </a:r>
          <a:r>
            <a: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</a:rPr>
            <a:t>混凝土</a:t>
          </a:r>
          <a:r>
            <a: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</a:rPr>
            <a:t>柱</a:t>
          </a:r>
          <a:r>
            <a: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</a:rPr>
            <a:t/>
          </a:r>
          <a:endParaRPr lang="zh-CN" altLang="en-US" sz="54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A1CC93B-F5FE-4508-973D-5D1CBCD33BC2}" cxnId="{21508798-3AD1-4514-9A8C-DD3A65C66EF9}" type="parTrans">
      <dgm:prSet/>
      <dgm:spPr/>
      <dgm:t>
        <a:bodyPr/>
        <a:lstStyle/>
        <a:p>
          <a:endParaRPr lang="zh-CN" altLang="en-US"/>
        </a:p>
      </dgm:t>
    </dgm:pt>
    <dgm:pt modelId="{B88423C0-8A32-410F-ABD1-82615CAF39F7}" cxnId="{21508798-3AD1-4514-9A8C-DD3A65C66EF9}" type="sibTrans">
      <dgm:prSet/>
      <dgm:spPr/>
      <dgm:t>
        <a:bodyPr/>
        <a:lstStyle/>
        <a:p>
          <a:endParaRPr lang="zh-CN" altLang="en-US"/>
        </a:p>
      </dgm:t>
    </dgm:pt>
    <dgm:pt modelId="{8117F0C5-E3F9-48D9-9253-7B74A3242C18}">
      <dgm:prSet phldrT="[文本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CN" altLang="en-US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柱定义</a:t>
          </a:r>
          <a:endParaRPr lang="zh-CN" altLang="en-US" b="1" dirty="0">
            <a:solidFill>
              <a:srgbClr val="FFFF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06CCC23-6FB5-4D50-B3AC-1F24AE0E9A74}" cxnId="{03D0D979-AA0C-4233-B0F7-D47B06E73FD4}" type="parTrans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zh-CN" altLang="en-US"/>
        </a:p>
      </dgm:t>
    </dgm:pt>
    <dgm:pt modelId="{CD3C1541-EB2A-49A4-A503-479CC98F4EE2}" cxnId="{03D0D979-AA0C-4233-B0F7-D47B06E73FD4}" type="sibTrans">
      <dgm:prSet/>
      <dgm:spPr/>
      <dgm:t>
        <a:bodyPr/>
        <a:lstStyle/>
        <a:p>
          <a:endParaRPr lang="zh-CN" altLang="en-US"/>
        </a:p>
      </dgm:t>
    </dgm:pt>
    <dgm:pt modelId="{A3579A37-F885-4803-9098-4E559AE0EDA8}">
      <dgm:prSet phldrT="[文本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CN" altLang="en-US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柱新建</a:t>
          </a:r>
          <a:endParaRPr lang="en-US" altLang="zh-CN" b="1" dirty="0" smtClean="0">
            <a:solidFill>
              <a:srgbClr val="FFFF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09FBDF4-392D-4277-8FDA-D05E8FD62B23}" cxnId="{DDE919C3-ADC4-4BE1-928C-32F9B7DD2EA1}" type="parTrans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zh-CN" altLang="en-US"/>
        </a:p>
      </dgm:t>
    </dgm:pt>
    <dgm:pt modelId="{A23A3213-2783-4F52-B4D5-E12C7C90CA92}" cxnId="{DDE919C3-ADC4-4BE1-928C-32F9B7DD2EA1}" type="sibTrans">
      <dgm:prSet/>
      <dgm:spPr/>
      <dgm:t>
        <a:bodyPr/>
        <a:lstStyle/>
        <a:p>
          <a:endParaRPr lang="zh-CN" altLang="en-US"/>
        </a:p>
      </dgm:t>
    </dgm:pt>
    <dgm:pt modelId="{F6248121-9E14-4D7B-8836-B4C5227B7EA3}">
      <dgm:prSet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CN" altLang="en-US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柱绘制</a:t>
          </a:r>
          <a:endParaRPr lang="zh-CN" altLang="en-US" b="1" dirty="0">
            <a:solidFill>
              <a:srgbClr val="FFFF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6E9B8AD-AAA4-4917-BC40-B25051C1D45F}" cxnId="{8D6F7AA3-7D70-417E-8261-B52FC75C7B5C}" type="parTrans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zh-CN" altLang="en-US"/>
        </a:p>
      </dgm:t>
    </dgm:pt>
    <dgm:pt modelId="{EDF9C6CF-668F-4C88-9E78-62BF48523E0A}" cxnId="{8D6F7AA3-7D70-417E-8261-B52FC75C7B5C}" type="sibTrans">
      <dgm:prSet/>
      <dgm:spPr/>
      <dgm:t>
        <a:bodyPr/>
        <a:lstStyle/>
        <a:p>
          <a:endParaRPr lang="zh-CN" altLang="en-US"/>
        </a:p>
      </dgm:t>
    </dgm:pt>
    <dgm:pt modelId="{973C0183-FBE6-472B-81A0-DE7D55B64EBB}" type="pres">
      <dgm:prSet presAssocID="{8CF2E8BD-04C3-4D05-BFAC-BC58FAD2C70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1BA4A994-E322-424C-8554-4C8A7571299F}" type="pres">
      <dgm:prSet presAssocID="{11046007-EE5F-4C8E-AD0E-2D7556391842}" presName="root" presStyleCnt="0"/>
      <dgm:spPr/>
    </dgm:pt>
    <dgm:pt modelId="{093B7F5A-69CC-4A5A-9DA2-64333B4C30E9}" type="pres">
      <dgm:prSet presAssocID="{11046007-EE5F-4C8E-AD0E-2D7556391842}" presName="rootComposite" presStyleCnt="0"/>
      <dgm:spPr/>
    </dgm:pt>
    <dgm:pt modelId="{7B170E2D-F385-4496-A9FF-7CFE325101B3}" type="pres">
      <dgm:prSet presAssocID="{11046007-EE5F-4C8E-AD0E-2D7556391842}" presName="rootText" presStyleLbl="node1" presStyleIdx="0" presStyleCnt="1" custScaleX="516336" custScaleY="254120" custLinFactNeighborX="-65660" custLinFactNeighborY="-8959"/>
      <dgm:spPr/>
      <dgm:t>
        <a:bodyPr/>
        <a:lstStyle/>
        <a:p>
          <a:endParaRPr lang="zh-CN" altLang="en-US"/>
        </a:p>
      </dgm:t>
    </dgm:pt>
    <dgm:pt modelId="{BA4C4C96-861A-4E38-94C5-103442077F81}" type="pres">
      <dgm:prSet presAssocID="{11046007-EE5F-4C8E-AD0E-2D7556391842}" presName="rootConnector" presStyleCnt="0"/>
      <dgm:spPr/>
      <dgm:t>
        <a:bodyPr/>
        <a:lstStyle/>
        <a:p>
          <a:endParaRPr lang="zh-CN" altLang="en-US"/>
        </a:p>
      </dgm:t>
    </dgm:pt>
    <dgm:pt modelId="{067F24B0-F263-4B89-964F-9DA8665324B2}" type="pres">
      <dgm:prSet presAssocID="{11046007-EE5F-4C8E-AD0E-2D7556391842}" presName="childShape" presStyleCnt="0"/>
      <dgm:spPr/>
    </dgm:pt>
    <dgm:pt modelId="{0D3683CE-FF66-4872-ADCE-A5A21A6C44A0}" type="pres">
      <dgm:prSet presAssocID="{006CCC23-6FB5-4D50-B3AC-1F24AE0E9A74}" presName="Name13" presStyleLbl="parChTrans1D2" presStyleIdx="0" presStyleCnt="3"/>
      <dgm:spPr/>
      <dgm:t>
        <a:bodyPr/>
        <a:lstStyle/>
        <a:p>
          <a:endParaRPr lang="zh-CN" altLang="en-US"/>
        </a:p>
      </dgm:t>
    </dgm:pt>
    <dgm:pt modelId="{C3951302-F5A2-472D-8A22-2B6367405161}" type="pres">
      <dgm:prSet presAssocID="{8117F0C5-E3F9-48D9-9253-7B74A3242C18}" presName="childText" presStyleLbl="bgAcc1" presStyleIdx="0" presStyleCnt="3" custScaleX="29732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7100DF2-4345-4A07-A40E-37A4D0ACF960}" type="pres">
      <dgm:prSet presAssocID="{F09FBDF4-392D-4277-8FDA-D05E8FD62B23}" presName="Name13" presStyleLbl="parChTrans1D2" presStyleIdx="1" presStyleCnt="3"/>
      <dgm:spPr/>
      <dgm:t>
        <a:bodyPr/>
        <a:lstStyle/>
        <a:p>
          <a:endParaRPr lang="zh-CN" altLang="en-US"/>
        </a:p>
      </dgm:t>
    </dgm:pt>
    <dgm:pt modelId="{6E4A3B48-2970-453E-B1B0-AD5DAEF38436}" type="pres">
      <dgm:prSet presAssocID="{A3579A37-F885-4803-9098-4E559AE0EDA8}" presName="childText" presStyleLbl="bgAcc1" presStyleIdx="1" presStyleCnt="3" custScaleX="29732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CF57292-13A7-4ECB-A894-08D04003DD44}" type="pres">
      <dgm:prSet presAssocID="{06E9B8AD-AAA4-4917-BC40-B25051C1D45F}" presName="Name13" presStyleLbl="parChTrans1D2" presStyleIdx="2" presStyleCnt="3"/>
      <dgm:spPr/>
      <dgm:t>
        <a:bodyPr/>
        <a:lstStyle/>
        <a:p>
          <a:endParaRPr lang="zh-CN" altLang="en-US"/>
        </a:p>
      </dgm:t>
    </dgm:pt>
    <dgm:pt modelId="{4B54E045-99E4-4881-9313-0CEFEC020BDA}" type="pres">
      <dgm:prSet presAssocID="{F6248121-9E14-4D7B-8836-B4C5227B7EA3}" presName="childText" presStyleLbl="bgAcc1" presStyleIdx="2" presStyleCnt="3" custScaleX="29586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1508798-3AD1-4514-9A8C-DD3A65C66EF9}" srcId="{8CF2E8BD-04C3-4D05-BFAC-BC58FAD2C70B}" destId="{11046007-EE5F-4C8E-AD0E-2D7556391842}" srcOrd="0" destOrd="0" parTransId="{6A1CC93B-F5FE-4508-973D-5D1CBCD33BC2}" sibTransId="{B88423C0-8A32-410F-ABD1-82615CAF39F7}"/>
    <dgm:cxn modelId="{03D0D979-AA0C-4233-B0F7-D47B06E73FD4}" srcId="{11046007-EE5F-4C8E-AD0E-2D7556391842}" destId="{8117F0C5-E3F9-48D9-9253-7B74A3242C18}" srcOrd="0" destOrd="0" parTransId="{006CCC23-6FB5-4D50-B3AC-1F24AE0E9A74}" sibTransId="{CD3C1541-EB2A-49A4-A503-479CC98F4EE2}"/>
    <dgm:cxn modelId="{DDE919C3-ADC4-4BE1-928C-32F9B7DD2EA1}" srcId="{11046007-EE5F-4C8E-AD0E-2D7556391842}" destId="{A3579A37-F885-4803-9098-4E559AE0EDA8}" srcOrd="1" destOrd="0" parTransId="{F09FBDF4-392D-4277-8FDA-D05E8FD62B23}" sibTransId="{A23A3213-2783-4F52-B4D5-E12C7C90CA92}"/>
    <dgm:cxn modelId="{8D6F7AA3-7D70-417E-8261-B52FC75C7B5C}" srcId="{11046007-EE5F-4C8E-AD0E-2D7556391842}" destId="{F6248121-9E14-4D7B-8836-B4C5227B7EA3}" srcOrd="2" destOrd="0" parTransId="{06E9B8AD-AAA4-4917-BC40-B25051C1D45F}" sibTransId="{EDF9C6CF-668F-4C88-9E78-62BF48523E0A}"/>
    <dgm:cxn modelId="{26F0DFE5-A706-4D4B-9A0E-44E991125044}" type="presOf" srcId="{8CF2E8BD-04C3-4D05-BFAC-BC58FAD2C70B}" destId="{973C0183-FBE6-472B-81A0-DE7D55B64EBB}" srcOrd="0" destOrd="0" presId="urn:microsoft.com/office/officeart/2005/8/layout/hierarchy3#1"/>
    <dgm:cxn modelId="{06633166-1604-478E-8E3E-EB3B10C462BE}" type="presParOf" srcId="{973C0183-FBE6-472B-81A0-DE7D55B64EBB}" destId="{1BA4A994-E322-424C-8554-4C8A7571299F}" srcOrd="0" destOrd="0" presId="urn:microsoft.com/office/officeart/2005/8/layout/hierarchy3#1"/>
    <dgm:cxn modelId="{57B21438-9DE6-49F7-B01C-25B1B7E75C6B}" type="presParOf" srcId="{1BA4A994-E322-424C-8554-4C8A7571299F}" destId="{093B7F5A-69CC-4A5A-9DA2-64333B4C30E9}" srcOrd="0" destOrd="0" presId="urn:microsoft.com/office/officeart/2005/8/layout/hierarchy3#1"/>
    <dgm:cxn modelId="{7009F5B4-B3C4-4C40-B4D8-374E04C2C0D4}" type="presOf" srcId="{11046007-EE5F-4C8E-AD0E-2D7556391842}" destId="{093B7F5A-69CC-4A5A-9DA2-64333B4C30E9}" srcOrd="0" destOrd="0" presId="urn:microsoft.com/office/officeart/2005/8/layout/hierarchy3#1"/>
    <dgm:cxn modelId="{8B8CBAA9-9843-459A-8EAF-2D38E6CD1CDA}" type="presParOf" srcId="{093B7F5A-69CC-4A5A-9DA2-64333B4C30E9}" destId="{7B170E2D-F385-4496-A9FF-7CFE325101B3}" srcOrd="0" destOrd="0" presId="urn:microsoft.com/office/officeart/2005/8/layout/hierarchy3#1"/>
    <dgm:cxn modelId="{47D00FE7-2F33-43B8-B0D6-A0ADC7EF8D7C}" type="presOf" srcId="{11046007-EE5F-4C8E-AD0E-2D7556391842}" destId="{7B170E2D-F385-4496-A9FF-7CFE325101B3}" srcOrd="0" destOrd="0" presId="urn:microsoft.com/office/officeart/2005/8/layout/hierarchy3#1"/>
    <dgm:cxn modelId="{81E8C954-117B-4D3F-BC35-A4F2D2F96758}" type="presParOf" srcId="{093B7F5A-69CC-4A5A-9DA2-64333B4C30E9}" destId="{BA4C4C96-861A-4E38-94C5-103442077F81}" srcOrd="1" destOrd="0" presId="urn:microsoft.com/office/officeart/2005/8/layout/hierarchy3#1"/>
    <dgm:cxn modelId="{307ABD05-29FA-4292-A14D-3C25A26393BC}" type="presOf" srcId="{11046007-EE5F-4C8E-AD0E-2D7556391842}" destId="{BA4C4C96-861A-4E38-94C5-103442077F81}" srcOrd="0" destOrd="0" presId="urn:microsoft.com/office/officeart/2005/8/layout/hierarchy3#1"/>
    <dgm:cxn modelId="{5E764D61-70DD-45F9-ABC3-74FC8B07F0A3}" type="presParOf" srcId="{1BA4A994-E322-424C-8554-4C8A7571299F}" destId="{067F24B0-F263-4B89-964F-9DA8665324B2}" srcOrd="1" destOrd="0" presId="urn:microsoft.com/office/officeart/2005/8/layout/hierarchy3#1"/>
    <dgm:cxn modelId="{E202C91E-4440-4CF1-BC73-8C8DA09DCCE3}" type="presParOf" srcId="{067F24B0-F263-4B89-964F-9DA8665324B2}" destId="{0D3683CE-FF66-4872-ADCE-A5A21A6C44A0}" srcOrd="0" destOrd="1" presId="urn:microsoft.com/office/officeart/2005/8/layout/hierarchy3#1"/>
    <dgm:cxn modelId="{341EC4B9-A5F3-4857-9F37-539440192A6A}" type="presOf" srcId="{006CCC23-6FB5-4D50-B3AC-1F24AE0E9A74}" destId="{0D3683CE-FF66-4872-ADCE-A5A21A6C44A0}" srcOrd="0" destOrd="0" presId="urn:microsoft.com/office/officeart/2005/8/layout/hierarchy3#1"/>
    <dgm:cxn modelId="{FA5B7C6C-980F-4391-9045-CF4D6126B73D}" type="presParOf" srcId="{067F24B0-F263-4B89-964F-9DA8665324B2}" destId="{C3951302-F5A2-472D-8A22-2B6367405161}" srcOrd="1" destOrd="1" presId="urn:microsoft.com/office/officeart/2005/8/layout/hierarchy3#1"/>
    <dgm:cxn modelId="{26A6BB7E-4D9D-4E82-BA5D-CE0B6E5D2F85}" type="presOf" srcId="{8117F0C5-E3F9-48D9-9253-7B74A3242C18}" destId="{C3951302-F5A2-472D-8A22-2B6367405161}" srcOrd="0" destOrd="0" presId="urn:microsoft.com/office/officeart/2005/8/layout/hierarchy3#1"/>
    <dgm:cxn modelId="{B42C1F6A-A21D-4A0B-B487-20193E62E7E4}" type="presParOf" srcId="{067F24B0-F263-4B89-964F-9DA8665324B2}" destId="{E7100DF2-4345-4A07-A40E-37A4D0ACF960}" srcOrd="2" destOrd="1" presId="urn:microsoft.com/office/officeart/2005/8/layout/hierarchy3#1"/>
    <dgm:cxn modelId="{10E11551-78C1-410E-9A05-C5C7FB48E41E}" type="presOf" srcId="{F09FBDF4-392D-4277-8FDA-D05E8FD62B23}" destId="{E7100DF2-4345-4A07-A40E-37A4D0ACF960}" srcOrd="0" destOrd="0" presId="urn:microsoft.com/office/officeart/2005/8/layout/hierarchy3#1"/>
    <dgm:cxn modelId="{A1548070-F823-4ABD-89A5-A48759C862CD}" type="presParOf" srcId="{067F24B0-F263-4B89-964F-9DA8665324B2}" destId="{6E4A3B48-2970-453E-B1B0-AD5DAEF38436}" srcOrd="3" destOrd="1" presId="urn:microsoft.com/office/officeart/2005/8/layout/hierarchy3#1"/>
    <dgm:cxn modelId="{94785249-1858-4441-B208-54713CCE2FA3}" type="presOf" srcId="{A3579A37-F885-4803-9098-4E559AE0EDA8}" destId="{6E4A3B48-2970-453E-B1B0-AD5DAEF38436}" srcOrd="0" destOrd="0" presId="urn:microsoft.com/office/officeart/2005/8/layout/hierarchy3#1"/>
    <dgm:cxn modelId="{0BE0EF70-8166-419D-8737-8D850AC492C6}" type="presParOf" srcId="{067F24B0-F263-4B89-964F-9DA8665324B2}" destId="{ECF57292-13A7-4ECB-A894-08D04003DD44}" srcOrd="4" destOrd="1" presId="urn:microsoft.com/office/officeart/2005/8/layout/hierarchy3#1"/>
    <dgm:cxn modelId="{EC66354F-B16F-4D36-BAC4-28E497DA2649}" type="presOf" srcId="{06E9B8AD-AAA4-4917-BC40-B25051C1D45F}" destId="{ECF57292-13A7-4ECB-A894-08D04003DD44}" srcOrd="0" destOrd="0" presId="urn:microsoft.com/office/officeart/2005/8/layout/hierarchy3#1"/>
    <dgm:cxn modelId="{9ECDBC87-CC96-4FA8-8A20-DD83CA164D4E}" type="presParOf" srcId="{067F24B0-F263-4B89-964F-9DA8665324B2}" destId="{4B54E045-99E4-4881-9313-0CEFEC020BDA}" srcOrd="5" destOrd="1" presId="urn:microsoft.com/office/officeart/2005/8/layout/hierarchy3#1"/>
    <dgm:cxn modelId="{230220AB-33EA-4209-8476-73AB8802E3B5}" type="presOf" srcId="{F6248121-9E14-4D7B-8836-B4C5227B7EA3}" destId="{4B54E045-99E4-4881-9313-0CEFEC020BDA}" srcOrd="0" destOrd="0" presId="urn:microsoft.com/office/officeart/2005/8/layout/hierarchy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1995C4-B489-4275-98C5-7743B381C241}" type="doc">
      <dgm:prSet loTypeId="process" loCatId="process" qsTypeId="urn:microsoft.com/office/officeart/2005/8/quickstyle/simple1#5" qsCatId="simple" csTypeId="urn:microsoft.com/office/officeart/2005/8/colors/accent1_2#3" csCatId="accent1" phldr="1"/>
      <dgm:spPr/>
      <dgm:t>
        <a:bodyPr/>
        <a:lstStyle/>
        <a:p>
          <a:endParaRPr lang="zh-CN" altLang="en-US"/>
        </a:p>
      </dgm:t>
    </dgm:pt>
    <dgm:pt modelId="{044155E9-5887-44B5-AE16-2A528279AD4D}" type="pres">
      <dgm:prSet presAssocID="{4C1995C4-B489-4275-98C5-7743B381C24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870AA7A5-3E64-4F17-8679-F7805950579F}" type="pres">
      <dgm:prSet presAssocID="{4C1995C4-B489-4275-98C5-7743B381C241}" presName="tSp" presStyleCnt="0"/>
      <dgm:spPr/>
    </dgm:pt>
    <dgm:pt modelId="{0DA94F5C-A004-4700-8828-09D31B01392B}" type="pres">
      <dgm:prSet presAssocID="{4C1995C4-B489-4275-98C5-7743B381C241}" presName="bSp" presStyleCnt="0"/>
      <dgm:spPr/>
    </dgm:pt>
    <dgm:pt modelId="{ADD25199-6ADA-4339-A967-FFE9B376A9E8}" type="pres">
      <dgm:prSet presAssocID="{4C1995C4-B489-4275-98C5-7743B381C241}" presName="process" presStyleCnt="0"/>
      <dgm:spPr/>
    </dgm:pt>
  </dgm:ptLst>
  <dgm:cxnLst>
    <dgm:cxn modelId="{D3A87C6C-ED35-4B29-A28A-A58C702A56E6}" type="presOf" srcId="{4C1995C4-B489-4275-98C5-7743B381C241}" destId="{044155E9-5887-44B5-AE16-2A528279AD4D}" srcOrd="0" destOrd="0" presId="urn:microsoft.com/office/officeart/2005/8/layout/hProcess4#1"/>
    <dgm:cxn modelId="{8EA49902-FE33-484B-993A-F6AF1ABF6399}" type="presParOf" srcId="{044155E9-5887-44B5-AE16-2A528279AD4D}" destId="{870AA7A5-3E64-4F17-8679-F7805950579F}" srcOrd="0" destOrd="0" presId="urn:microsoft.com/office/officeart/2005/8/layout/hProcess4#1"/>
    <dgm:cxn modelId="{9514FF7C-6693-4ADF-AF70-D9C421FCD244}" type="presParOf" srcId="{044155E9-5887-44B5-AE16-2A528279AD4D}" destId="{0DA94F5C-A004-4700-8828-09D31B01392B}" srcOrd="1" destOrd="0" presId="urn:microsoft.com/office/officeart/2005/8/layout/hProcess4#1"/>
    <dgm:cxn modelId="{C8E129D2-ED64-4FE2-B11F-58D6B862E5E8}" type="presParOf" srcId="{044155E9-5887-44B5-AE16-2A528279AD4D}" destId="{ADD25199-6ADA-4339-A967-FFE9B376A9E8}" srcOrd="2" destOrd="0" presId="urn:microsoft.com/office/officeart/2005/8/layout/hProcess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7987950" cy="3879674"/>
        <a:chOff x="0" y="0"/>
        <a:chExt cx="7987950" cy="3879674"/>
      </a:xfrm>
    </dsp:grpSpPr>
    <dsp:sp modelId="{7B170E2D-F385-4496-A9FF-7CFE325101B3}">
      <dsp:nvSpPr>
        <dsp:cNvPr id="3" name="圆角矩形 2"/>
        <dsp:cNvSpPr/>
      </dsp:nvSpPr>
      <dsp:spPr bwMode="white">
        <a:xfrm>
          <a:off x="0" y="0"/>
          <a:ext cx="6368309" cy="1567114"/>
        </a:xfrm>
        <a:prstGeom prst="roundRect">
          <a:avLst>
            <a:gd name="adj" fmla="val 10000"/>
          </a:avLst>
        </a:prstGeom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vert="horz" wrap="square" lIns="102870" tIns="68580" rIns="10287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</a:rPr>
            <a:t>创建</a:t>
          </a:r>
          <a:r>
            <a: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</a:rPr>
            <a:t>混凝土</a:t>
          </a:r>
          <a:r>
            <a: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</a:rPr>
            <a:t>柱</a:t>
          </a:r>
          <a:endParaRPr lang="zh-CN" altLang="en-US" sz="54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0" y="0"/>
        <a:ext cx="6368309" cy="1567114"/>
      </dsp:txXfrm>
    </dsp:sp>
    <dsp:sp modelId="{0D3683CE-FF66-4872-ADCE-A5A21A6C44A0}">
      <dsp:nvSpPr>
        <dsp:cNvPr id="5" name="任意多边形 4"/>
        <dsp:cNvSpPr/>
      </dsp:nvSpPr>
      <dsp:spPr bwMode="white">
        <a:xfrm>
          <a:off x="636831" y="1567114"/>
          <a:ext cx="1446651" cy="462512"/>
        </a:xfrm>
        <a:custGeom>
          <a:avLst/>
          <a:gdLst/>
          <a:ahLst/>
          <a:cxnLst/>
          <a:pathLst>
            <a:path w="2278" h="728">
              <a:moveTo>
                <a:pt x="0" y="0"/>
              </a:moveTo>
              <a:lnTo>
                <a:pt x="0" y="728"/>
              </a:lnTo>
              <a:lnTo>
                <a:pt x="2278" y="728"/>
              </a:lnTo>
            </a:path>
          </a:pathLst>
        </a:custGeom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Xfrm>
        <a:off x="636831" y="1567114"/>
        <a:ext cx="1446651" cy="462512"/>
      </dsp:txXfrm>
    </dsp:sp>
    <dsp:sp modelId="{C3951302-F5A2-472D-8A22-2B6367405161}">
      <dsp:nvSpPr>
        <dsp:cNvPr id="6" name="圆角矩形 5"/>
        <dsp:cNvSpPr/>
      </dsp:nvSpPr>
      <dsp:spPr bwMode="white">
        <a:xfrm>
          <a:off x="2083482" y="1721285"/>
          <a:ext cx="2933643" cy="616683"/>
        </a:xfrm>
        <a:prstGeom prst="roundRect">
          <a:avLst>
            <a:gd name="adj" fmla="val 10000"/>
          </a:avLst>
        </a:prstGeom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lIns="57150" tIns="38100" rIns="57150" bIns="38100" anchor="ctr"/>
        <a:lstStyle>
          <a:lvl1pPr algn="ctr">
            <a:defRPr sz="3000"/>
          </a:lvl1pPr>
          <a:lvl2pPr marL="228600" indent="-228600" algn="ctr">
            <a:defRPr sz="2300"/>
          </a:lvl2pPr>
          <a:lvl3pPr marL="457200" indent="-228600" algn="ctr">
            <a:defRPr sz="2300"/>
          </a:lvl3pPr>
          <a:lvl4pPr marL="685800" indent="-228600" algn="ctr">
            <a:defRPr sz="2300"/>
          </a:lvl4pPr>
          <a:lvl5pPr marL="914400" indent="-228600" algn="ctr">
            <a:defRPr sz="2300"/>
          </a:lvl5pPr>
          <a:lvl6pPr marL="1143000" indent="-228600" algn="ctr">
            <a:defRPr sz="2300"/>
          </a:lvl6pPr>
          <a:lvl7pPr marL="1371600" indent="-228600" algn="ctr">
            <a:defRPr sz="2300"/>
          </a:lvl7pPr>
          <a:lvl8pPr marL="1600200" indent="-228600" algn="ctr">
            <a:defRPr sz="2300"/>
          </a:lvl8pPr>
          <a:lvl9pPr marL="1828800" indent="-228600" algn="ctr">
            <a:defRPr sz="2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柱定义</a:t>
          </a:r>
          <a:endParaRPr lang="zh-CN" altLang="en-US" b="1" dirty="0">
            <a:solidFill>
              <a:srgbClr val="FFFF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083482" y="1721285"/>
        <a:ext cx="2933643" cy="616683"/>
      </dsp:txXfrm>
    </dsp:sp>
    <dsp:sp modelId="{E7100DF2-4345-4A07-A40E-37A4D0ACF960}">
      <dsp:nvSpPr>
        <dsp:cNvPr id="7" name="任意多边形 6"/>
        <dsp:cNvSpPr/>
      </dsp:nvSpPr>
      <dsp:spPr bwMode="white">
        <a:xfrm>
          <a:off x="636831" y="1567114"/>
          <a:ext cx="1446651" cy="1233365"/>
        </a:xfrm>
        <a:custGeom>
          <a:avLst/>
          <a:gdLst/>
          <a:ahLst/>
          <a:cxnLst/>
          <a:pathLst>
            <a:path w="2278" h="1942">
              <a:moveTo>
                <a:pt x="0" y="0"/>
              </a:moveTo>
              <a:lnTo>
                <a:pt x="0" y="1942"/>
              </a:lnTo>
              <a:lnTo>
                <a:pt x="2278" y="1942"/>
              </a:lnTo>
            </a:path>
          </a:pathLst>
        </a:custGeom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Xfrm>
        <a:off x="636831" y="1567114"/>
        <a:ext cx="1446651" cy="1233365"/>
      </dsp:txXfrm>
    </dsp:sp>
    <dsp:sp modelId="{6E4A3B48-2970-453E-B1B0-AD5DAEF38436}">
      <dsp:nvSpPr>
        <dsp:cNvPr id="8" name="圆角矩形 7"/>
        <dsp:cNvSpPr/>
      </dsp:nvSpPr>
      <dsp:spPr bwMode="white">
        <a:xfrm>
          <a:off x="2083482" y="2492138"/>
          <a:ext cx="2933643" cy="616683"/>
        </a:xfrm>
        <a:prstGeom prst="roundRect">
          <a:avLst>
            <a:gd name="adj" fmla="val 10000"/>
          </a:avLst>
        </a:prstGeom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lIns="57150" tIns="38100" rIns="57150" bIns="38100" anchor="ctr"/>
        <a:lstStyle>
          <a:lvl1pPr algn="ctr">
            <a:defRPr sz="3000"/>
          </a:lvl1pPr>
          <a:lvl2pPr marL="228600" indent="-228600" algn="ctr">
            <a:defRPr sz="2300"/>
          </a:lvl2pPr>
          <a:lvl3pPr marL="457200" indent="-228600" algn="ctr">
            <a:defRPr sz="2300"/>
          </a:lvl3pPr>
          <a:lvl4pPr marL="685800" indent="-228600" algn="ctr">
            <a:defRPr sz="2300"/>
          </a:lvl4pPr>
          <a:lvl5pPr marL="914400" indent="-228600" algn="ctr">
            <a:defRPr sz="2300"/>
          </a:lvl5pPr>
          <a:lvl6pPr marL="1143000" indent="-228600" algn="ctr">
            <a:defRPr sz="2300"/>
          </a:lvl6pPr>
          <a:lvl7pPr marL="1371600" indent="-228600" algn="ctr">
            <a:defRPr sz="2300"/>
          </a:lvl7pPr>
          <a:lvl8pPr marL="1600200" indent="-228600" algn="ctr">
            <a:defRPr sz="2300"/>
          </a:lvl8pPr>
          <a:lvl9pPr marL="1828800" indent="-228600" algn="ctr">
            <a:defRPr sz="2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柱新建</a:t>
          </a:r>
          <a:endParaRPr lang="en-US" altLang="zh-CN" b="1" dirty="0" smtClean="0">
            <a:solidFill>
              <a:srgbClr val="FFFF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083482" y="2492138"/>
        <a:ext cx="2933643" cy="616683"/>
      </dsp:txXfrm>
    </dsp:sp>
    <dsp:sp modelId="{ECF57292-13A7-4ECB-A894-08D04003DD44}">
      <dsp:nvSpPr>
        <dsp:cNvPr id="9" name="任意多边形 8"/>
        <dsp:cNvSpPr/>
      </dsp:nvSpPr>
      <dsp:spPr bwMode="white">
        <a:xfrm>
          <a:off x="636831" y="1567114"/>
          <a:ext cx="1446651" cy="2004219"/>
        </a:xfrm>
        <a:custGeom>
          <a:avLst/>
          <a:gdLst/>
          <a:ahLst/>
          <a:cxnLst/>
          <a:pathLst>
            <a:path w="2278" h="3156">
              <a:moveTo>
                <a:pt x="0" y="0"/>
              </a:moveTo>
              <a:lnTo>
                <a:pt x="0" y="3156"/>
              </a:lnTo>
              <a:lnTo>
                <a:pt x="2278" y="3156"/>
              </a:lnTo>
            </a:path>
          </a:pathLst>
        </a:custGeom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Xfrm>
        <a:off x="636831" y="1567114"/>
        <a:ext cx="1446651" cy="2004219"/>
      </dsp:txXfrm>
    </dsp:sp>
    <dsp:sp modelId="{4B54E045-99E4-4881-9313-0CEFEC020BDA}">
      <dsp:nvSpPr>
        <dsp:cNvPr id="10" name="圆角矩形 9"/>
        <dsp:cNvSpPr/>
      </dsp:nvSpPr>
      <dsp:spPr bwMode="white">
        <a:xfrm>
          <a:off x="2083482" y="3262991"/>
          <a:ext cx="2919277" cy="616683"/>
        </a:xfrm>
        <a:prstGeom prst="roundRect">
          <a:avLst>
            <a:gd name="adj" fmla="val 10000"/>
          </a:avLst>
        </a:prstGeom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lIns="57150" tIns="38100" rIns="57150" bIns="38100" anchor="ctr"/>
        <a:lstStyle>
          <a:lvl1pPr algn="ctr">
            <a:defRPr sz="3000"/>
          </a:lvl1pPr>
          <a:lvl2pPr marL="228600" indent="-228600" algn="ctr">
            <a:defRPr sz="2300"/>
          </a:lvl2pPr>
          <a:lvl3pPr marL="457200" indent="-228600" algn="ctr">
            <a:defRPr sz="2300"/>
          </a:lvl3pPr>
          <a:lvl4pPr marL="685800" indent="-228600" algn="ctr">
            <a:defRPr sz="2300"/>
          </a:lvl4pPr>
          <a:lvl5pPr marL="914400" indent="-228600" algn="ctr">
            <a:defRPr sz="2300"/>
          </a:lvl5pPr>
          <a:lvl6pPr marL="1143000" indent="-228600" algn="ctr">
            <a:defRPr sz="2300"/>
          </a:lvl6pPr>
          <a:lvl7pPr marL="1371600" indent="-228600" algn="ctr">
            <a:defRPr sz="2300"/>
          </a:lvl7pPr>
          <a:lvl8pPr marL="1600200" indent="-228600" algn="ctr">
            <a:defRPr sz="2300"/>
          </a:lvl8pPr>
          <a:lvl9pPr marL="1828800" indent="-228600" algn="ctr">
            <a:defRPr sz="2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柱绘制</a:t>
          </a:r>
          <a:endParaRPr lang="zh-CN" altLang="en-US" b="1" dirty="0">
            <a:solidFill>
              <a:srgbClr val="FFFFFF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083482" y="3262991"/>
        <a:ext cx="2919277" cy="616683"/>
      </dsp:txXfrm>
    </dsp:sp>
    <dsp:sp modelId="{BA4C4C96-861A-4E38-94C5-103442077F81}">
      <dsp:nvSpPr>
        <dsp:cNvPr id="4" name="圆角矩形 3" hidden="1"/>
        <dsp:cNvSpPr/>
      </dsp:nvSpPr>
      <dsp:spPr>
        <a:xfrm>
          <a:off x="0" y="0"/>
          <a:ext cx="1273662" cy="1567114"/>
        </a:xfrm>
        <a:prstGeom prst="roundRect">
          <a:avLst>
            <a:gd name="adj" fmla="val 10000"/>
          </a:avLst>
        </a:prstGeom>
      </dsp:spPr>
      <dsp:txXfrm>
        <a:off x="0" y="0"/>
        <a:ext cx="1273662" cy="15671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9939203" cy="5418667"/>
        <a:chOff x="0" y="0"/>
        <a:chExt cx="9939203" cy="5418667"/>
      </a:xfrm>
    </dsp:grpSpPr>
    <dsp:sp modelId="{7CDE6556-A935-42A9-A9A8-B2737CE18E26}">
      <dsp:nvSpPr>
        <dsp:cNvPr id="4" name="圆角矩形 3"/>
        <dsp:cNvSpPr/>
      </dsp:nvSpPr>
      <dsp:spPr bwMode="white">
        <a:xfrm>
          <a:off x="0" y="1598909"/>
          <a:ext cx="2692622" cy="2220850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57150" tIns="57150" rIns="57150" bIns="57150" anchor="t"/>
        <a:lstStyle>
          <a:lvl1pPr algn="l">
            <a:defRPr sz="3000"/>
          </a:lvl1pPr>
          <a:lvl2pPr marL="285750" indent="-285750" algn="l">
            <a:defRPr sz="3000"/>
          </a:lvl2pPr>
          <a:lvl3pPr marL="571500" indent="-285750" algn="l">
            <a:defRPr sz="3000"/>
          </a:lvl3pPr>
          <a:lvl4pPr marL="857250" indent="-285750" algn="l">
            <a:defRPr sz="3000"/>
          </a:lvl4pPr>
          <a:lvl5pPr marL="1143000" indent="-285750" algn="l">
            <a:defRPr sz="3000"/>
          </a:lvl5pPr>
          <a:lvl6pPr marL="1428750" indent="-285750" algn="l">
            <a:defRPr sz="3000"/>
          </a:lvl6pPr>
          <a:lvl7pPr marL="1714500" indent="-285750" algn="l">
            <a:defRPr sz="3000"/>
          </a:lvl7pPr>
          <a:lvl8pPr marL="2000250" indent="-285750" algn="l">
            <a:defRPr sz="3000"/>
          </a:lvl8pPr>
          <a:lvl9pPr marL="2286000" indent="-285750" algn="l">
            <a:defRPr sz="30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dirty="0" smtClean="0">
              <a:solidFill>
                <a:schemeClr val="dk1"/>
              </a:solidFill>
            </a:rPr>
            <a:t>汇总选中图元</a:t>
          </a:r>
          <a:endParaRPr lang="zh-CN" altLang="en-US" dirty="0">
            <a:solidFill>
              <a:schemeClr val="dk1"/>
            </a:solidFill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dirty="0" smtClean="0">
              <a:solidFill>
                <a:schemeClr val="dk1"/>
              </a:solidFill>
            </a:rPr>
            <a:t>汇总计算</a:t>
          </a:r>
          <a:endParaRPr lang="zh-CN" altLang="en-US" dirty="0">
            <a:solidFill>
              <a:schemeClr val="dk1"/>
            </a:solidFill>
          </a:endParaRPr>
        </a:p>
      </dsp:txBody>
      <dsp:txXfrm>
        <a:off x="0" y="1598909"/>
        <a:ext cx="2692622" cy="2220850"/>
      </dsp:txXfrm>
    </dsp:sp>
    <dsp:sp modelId="{857BD3EA-8A6B-499D-9F85-1279C11C63F4}">
      <dsp:nvSpPr>
        <dsp:cNvPr id="6" name="形状 5"/>
        <dsp:cNvSpPr/>
      </dsp:nvSpPr>
      <dsp:spPr bwMode="white">
        <a:xfrm>
          <a:off x="1489440" y="2131030"/>
          <a:ext cx="3062883" cy="3062883"/>
        </a:xfrm>
        <a:prstGeom prst="leftCircularArrow">
          <a:avLst>
            <a:gd name="adj1" fmla="val 5000"/>
            <a:gd name="adj2" fmla="val -360000"/>
            <a:gd name="adj3" fmla="val 2271912"/>
            <a:gd name="adj4" fmla="val 9160891"/>
            <a:gd name="adj5" fmla="val 5500"/>
          </a:avLst>
        </a:prstGeom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1489440" y="2131030"/>
        <a:ext cx="3062883" cy="3062883"/>
      </dsp:txXfrm>
    </dsp:sp>
    <dsp:sp modelId="{26012CB9-008F-4EBC-99F8-B2560FD9ECFE}">
      <dsp:nvSpPr>
        <dsp:cNvPr id="5" name="圆角矩形 4"/>
        <dsp:cNvSpPr/>
      </dsp:nvSpPr>
      <dsp:spPr bwMode="white">
        <a:xfrm>
          <a:off x="598360" y="3343862"/>
          <a:ext cx="2393441" cy="951793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5244" tIns="36830" rIns="55244" bIns="36830" anchor="ctr"/>
        <a:lstStyle>
          <a:lvl1pPr algn="ctr">
            <a:defRPr sz="2900"/>
          </a:lvl1pPr>
          <a:lvl2pPr marL="228600" indent="-228600" algn="ctr">
            <a:defRPr sz="2200"/>
          </a:lvl2pPr>
          <a:lvl3pPr marL="457200" indent="-228600" algn="ctr">
            <a:defRPr sz="2200"/>
          </a:lvl3pPr>
          <a:lvl4pPr marL="685800" indent="-228600" algn="ctr">
            <a:defRPr sz="2200"/>
          </a:lvl4pPr>
          <a:lvl5pPr marL="914400" indent="-228600" algn="ctr">
            <a:defRPr sz="2200"/>
          </a:lvl5pPr>
          <a:lvl6pPr marL="1143000" indent="-228600" algn="ctr">
            <a:defRPr sz="2200"/>
          </a:lvl6pPr>
          <a:lvl7pPr marL="1371600" indent="-228600" algn="ctr">
            <a:defRPr sz="2200"/>
          </a:lvl7pPr>
          <a:lvl8pPr marL="1600200" indent="-228600" algn="ctr">
            <a:defRPr sz="2200"/>
          </a:lvl8pPr>
          <a:lvl9pPr marL="1828800" indent="-228600" algn="ctr">
            <a:defRPr sz="2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 smtClean="0"/>
            <a:t>汇总计算</a:t>
          </a:r>
          <a:endParaRPr lang="zh-CN" altLang="en-US" dirty="0"/>
        </a:p>
      </dsp:txBody>
      <dsp:txXfrm>
        <a:off x="598360" y="3343862"/>
        <a:ext cx="2393441" cy="951793"/>
      </dsp:txXfrm>
    </dsp:sp>
    <dsp:sp modelId="{8F18C0C4-E163-4765-853D-0BB5DAD2BA14}">
      <dsp:nvSpPr>
        <dsp:cNvPr id="8" name="圆角矩形 7"/>
        <dsp:cNvSpPr/>
      </dsp:nvSpPr>
      <dsp:spPr bwMode="white">
        <a:xfrm>
          <a:off x="3383947" y="1532283"/>
          <a:ext cx="2854179" cy="2354101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57150" tIns="57150" rIns="57150" bIns="57150" anchor="t"/>
        <a:lstStyle>
          <a:lvl1pPr algn="l">
            <a:defRPr sz="3000"/>
          </a:lvl1pPr>
          <a:lvl2pPr marL="285750" indent="-285750" algn="l">
            <a:defRPr sz="3000"/>
          </a:lvl2pPr>
          <a:lvl3pPr marL="571500" indent="-285750" algn="l">
            <a:defRPr sz="3000"/>
          </a:lvl3pPr>
          <a:lvl4pPr marL="857250" indent="-285750" algn="l">
            <a:defRPr sz="3000"/>
          </a:lvl4pPr>
          <a:lvl5pPr marL="1143000" indent="-285750" algn="l">
            <a:defRPr sz="3000"/>
          </a:lvl5pPr>
          <a:lvl6pPr marL="1428750" indent="-285750" algn="l">
            <a:defRPr sz="3000"/>
          </a:lvl6pPr>
          <a:lvl7pPr marL="1714500" indent="-285750" algn="l">
            <a:defRPr sz="3000"/>
          </a:lvl7pPr>
          <a:lvl8pPr marL="2000250" indent="-285750" algn="l">
            <a:defRPr sz="3000"/>
          </a:lvl8pPr>
          <a:lvl9pPr marL="2286000" indent="-285750" algn="l">
            <a:defRPr sz="30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dirty="0" smtClean="0">
              <a:solidFill>
                <a:schemeClr val="dk1"/>
              </a:solidFill>
            </a:rPr>
            <a:t>查看工程量</a:t>
          </a:r>
          <a:endParaRPr lang="zh-CN" altLang="en-US" dirty="0">
            <a:solidFill>
              <a:schemeClr val="dk1"/>
            </a:solidFill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dirty="0" smtClean="0">
              <a:solidFill>
                <a:schemeClr val="dk1"/>
              </a:solidFill>
            </a:rPr>
            <a:t>查看工程量计算式</a:t>
          </a:r>
          <a:endParaRPr lang="zh-CN" altLang="en-US" dirty="0">
            <a:solidFill>
              <a:schemeClr val="dk1"/>
            </a:solidFill>
          </a:endParaRPr>
        </a:p>
      </dsp:txBody>
      <dsp:txXfrm>
        <a:off x="3383947" y="1532283"/>
        <a:ext cx="2854179" cy="2354101"/>
      </dsp:txXfrm>
    </dsp:sp>
    <dsp:sp modelId="{9402A519-5A58-4DA6-96D5-E9EFA9FADE76}">
      <dsp:nvSpPr>
        <dsp:cNvPr id="10" name="环形箭头 9"/>
        <dsp:cNvSpPr/>
      </dsp:nvSpPr>
      <dsp:spPr bwMode="white">
        <a:xfrm>
          <a:off x="4819801" y="196267"/>
          <a:ext cx="3494624" cy="3494624"/>
        </a:xfrm>
        <a:prstGeom prst="circularArrow">
          <a:avLst>
            <a:gd name="adj1" fmla="val 5000"/>
            <a:gd name="adj2" fmla="val 360000"/>
            <a:gd name="adj3" fmla="val 19823350"/>
            <a:gd name="adj4" fmla="val 12934372"/>
            <a:gd name="adj5" fmla="val 5500"/>
          </a:avLst>
        </a:prstGeom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4819801" y="196267"/>
        <a:ext cx="3494624" cy="3494624"/>
      </dsp:txXfrm>
    </dsp:sp>
    <dsp:sp modelId="{67FCF378-C3FC-4047-9CD0-C5239F718E25}">
      <dsp:nvSpPr>
        <dsp:cNvPr id="9" name="圆角矩形 8"/>
        <dsp:cNvSpPr/>
      </dsp:nvSpPr>
      <dsp:spPr bwMode="white">
        <a:xfrm>
          <a:off x="4018209" y="1027833"/>
          <a:ext cx="2537048" cy="1008900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5244" tIns="36830" rIns="55244" bIns="36830" anchor="ctr"/>
        <a:lstStyle>
          <a:lvl1pPr algn="ctr">
            <a:defRPr sz="2900"/>
          </a:lvl1pPr>
          <a:lvl2pPr marL="228600" indent="-228600" algn="ctr">
            <a:defRPr sz="2200"/>
          </a:lvl2pPr>
          <a:lvl3pPr marL="457200" indent="-228600" algn="ctr">
            <a:defRPr sz="2200"/>
          </a:lvl3pPr>
          <a:lvl4pPr marL="685800" indent="-228600" algn="ctr">
            <a:defRPr sz="2200"/>
          </a:lvl4pPr>
          <a:lvl5pPr marL="914400" indent="-228600" algn="ctr">
            <a:defRPr sz="2200"/>
          </a:lvl5pPr>
          <a:lvl6pPr marL="1143000" indent="-228600" algn="ctr">
            <a:defRPr sz="2200"/>
          </a:lvl6pPr>
          <a:lvl7pPr marL="1371600" indent="-228600" algn="ctr">
            <a:defRPr sz="2200"/>
          </a:lvl7pPr>
          <a:lvl8pPr marL="1600200" indent="-228600" algn="ctr">
            <a:defRPr sz="2200"/>
          </a:lvl8pPr>
          <a:lvl9pPr marL="1828800" indent="-228600" algn="ctr">
            <a:defRPr sz="2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 smtClean="0"/>
            <a:t>查砼工程量</a:t>
          </a:r>
          <a:endParaRPr lang="zh-CN" altLang="en-US" dirty="0"/>
        </a:p>
      </dsp:txBody>
      <dsp:txXfrm>
        <a:off x="4018209" y="1027833"/>
        <a:ext cx="2537048" cy="1008900"/>
      </dsp:txXfrm>
    </dsp:sp>
    <dsp:sp modelId="{03A2ECF5-DA44-438C-877B-F3FF1CD0C8E5}">
      <dsp:nvSpPr>
        <dsp:cNvPr id="12" name="圆角矩形 11"/>
        <dsp:cNvSpPr/>
      </dsp:nvSpPr>
      <dsp:spPr bwMode="white">
        <a:xfrm>
          <a:off x="6947401" y="1788991"/>
          <a:ext cx="2692622" cy="2220850"/>
        </a:xfrm>
        <a:prstGeom prst="roundRect">
          <a:avLst>
            <a:gd name="adj" fmla="val 10000"/>
          </a:avLst>
        </a:prstGeom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57150" tIns="57150" rIns="57150" bIns="57150" anchor="t"/>
        <a:lstStyle>
          <a:lvl1pPr algn="l">
            <a:defRPr sz="3000"/>
          </a:lvl1pPr>
          <a:lvl2pPr marL="285750" indent="-285750" algn="l">
            <a:defRPr sz="3000"/>
          </a:lvl2pPr>
          <a:lvl3pPr marL="571500" indent="-285750" algn="l">
            <a:defRPr sz="3000"/>
          </a:lvl3pPr>
          <a:lvl4pPr marL="857250" indent="-285750" algn="l">
            <a:defRPr sz="3000"/>
          </a:lvl4pPr>
          <a:lvl5pPr marL="1143000" indent="-285750" algn="l">
            <a:defRPr sz="3000"/>
          </a:lvl5pPr>
          <a:lvl6pPr marL="1428750" indent="-285750" algn="l">
            <a:defRPr sz="3000"/>
          </a:lvl6pPr>
          <a:lvl7pPr marL="1714500" indent="-285750" algn="l">
            <a:defRPr sz="3000"/>
          </a:lvl7pPr>
          <a:lvl8pPr marL="2000250" indent="-285750" algn="l">
            <a:defRPr sz="3000"/>
          </a:lvl8pPr>
          <a:lvl9pPr marL="2286000" indent="-285750" algn="l">
            <a:defRPr sz="30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dirty="0" smtClean="0">
              <a:solidFill>
                <a:schemeClr val="dk1"/>
              </a:solidFill>
            </a:rPr>
            <a:t>编辑钢筋</a:t>
          </a:r>
          <a:endParaRPr lang="zh-CN" altLang="en-US" dirty="0">
            <a:solidFill>
              <a:schemeClr val="dk1"/>
            </a:solidFill>
          </a:endParaRPr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dirty="0" smtClean="0">
              <a:solidFill>
                <a:schemeClr val="dk1"/>
              </a:solidFill>
            </a:rPr>
            <a:t>查看钢筋量</a:t>
          </a:r>
          <a:endParaRPr lang="zh-CN" altLang="en-US" dirty="0">
            <a:solidFill>
              <a:schemeClr val="dk1"/>
            </a:solidFill>
          </a:endParaRPr>
        </a:p>
      </dsp:txBody>
      <dsp:txXfrm>
        <a:off x="6947401" y="1788991"/>
        <a:ext cx="2692622" cy="2220850"/>
      </dsp:txXfrm>
    </dsp:sp>
    <dsp:sp modelId="{E4EDB211-9A79-4D4F-86D7-1542A3973A66}">
      <dsp:nvSpPr>
        <dsp:cNvPr id="13" name="圆角矩形 12"/>
        <dsp:cNvSpPr/>
      </dsp:nvSpPr>
      <dsp:spPr bwMode="white">
        <a:xfrm>
          <a:off x="7545762" y="3343862"/>
          <a:ext cx="2393441" cy="951793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5244" tIns="36830" rIns="55244" bIns="36830" anchor="ctr"/>
        <a:lstStyle>
          <a:lvl1pPr algn="ctr">
            <a:defRPr sz="2900"/>
          </a:lvl1pPr>
          <a:lvl2pPr marL="228600" indent="-228600" algn="ctr">
            <a:defRPr sz="2200"/>
          </a:lvl2pPr>
          <a:lvl3pPr marL="457200" indent="-228600" algn="ctr">
            <a:defRPr sz="2200"/>
          </a:lvl3pPr>
          <a:lvl4pPr marL="685800" indent="-228600" algn="ctr">
            <a:defRPr sz="2200"/>
          </a:lvl4pPr>
          <a:lvl5pPr marL="914400" indent="-228600" algn="ctr">
            <a:defRPr sz="2200"/>
          </a:lvl5pPr>
          <a:lvl6pPr marL="1143000" indent="-228600" algn="ctr">
            <a:defRPr sz="2200"/>
          </a:lvl6pPr>
          <a:lvl7pPr marL="1371600" indent="-228600" algn="ctr">
            <a:defRPr sz="2200"/>
          </a:lvl7pPr>
          <a:lvl8pPr marL="1600200" indent="-228600" algn="ctr">
            <a:defRPr sz="2200"/>
          </a:lvl8pPr>
          <a:lvl9pPr marL="1828800" indent="-228600" algn="ctr">
            <a:defRPr sz="2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 smtClean="0"/>
            <a:t>查钢筋工程量</a:t>
          </a:r>
          <a:endParaRPr lang="zh-CN" altLang="en-US" dirty="0"/>
        </a:p>
      </dsp:txBody>
      <dsp:txXfrm>
        <a:off x="7545762" y="3343862"/>
        <a:ext cx="2393441" cy="951793"/>
      </dsp:txXfrm>
    </dsp:sp>
    <dsp:sp modelId="{8839A590-3EF1-450B-A4E1-DE09B9AB177A}">
      <dsp:nvSpPr>
        <dsp:cNvPr id="3" name="矩形 2" hidden="1"/>
        <dsp:cNvSpPr/>
      </dsp:nvSpPr>
      <dsp:spPr>
        <a:xfrm>
          <a:off x="0" y="1123012"/>
          <a:ext cx="2991802" cy="3172642"/>
        </a:xfrm>
        <a:prstGeom prst="rect">
          <a:avLst/>
        </a:prstGeom>
      </dsp:spPr>
      <dsp:txXfrm>
        <a:off x="0" y="1123012"/>
        <a:ext cx="2991802" cy="3172642"/>
      </dsp:txXfrm>
    </dsp:sp>
    <dsp:sp modelId="{E929C5B6-C6EA-4393-8DDE-574F6B200EA1}">
      <dsp:nvSpPr>
        <dsp:cNvPr id="7" name="矩形 6" hidden="1"/>
        <dsp:cNvSpPr/>
      </dsp:nvSpPr>
      <dsp:spPr>
        <a:xfrm>
          <a:off x="3383947" y="1027833"/>
          <a:ext cx="3171310" cy="3363001"/>
        </a:xfrm>
        <a:prstGeom prst="rect">
          <a:avLst/>
        </a:prstGeom>
      </dsp:spPr>
      <dsp:txXfrm>
        <a:off x="3383947" y="1027833"/>
        <a:ext cx="3171310" cy="3363001"/>
      </dsp:txXfrm>
    </dsp:sp>
    <dsp:sp modelId="{66E1DA55-6CC8-40F1-94C0-02D3FFB8DCFB}">
      <dsp:nvSpPr>
        <dsp:cNvPr id="11" name="矩形 10" hidden="1"/>
        <dsp:cNvSpPr/>
      </dsp:nvSpPr>
      <dsp:spPr>
        <a:xfrm>
          <a:off x="6947401" y="1123012"/>
          <a:ext cx="2991802" cy="3172642"/>
        </a:xfrm>
        <a:prstGeom prst="rect">
          <a:avLst/>
        </a:prstGeom>
      </dsp:spPr>
      <dsp:txXfrm>
        <a:off x="6947401" y="1123012"/>
        <a:ext cx="2991802" cy="31726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#1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linDir" val="fromT"/>
              <dgm:param type="chAlign" val="l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#1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srcNode" val="parentNode1"/>
              <dgm:param type="dstNode" val="connSite2"/>
              <dgm:param type="connRout" val="curve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srcNode" val="parentNode2"/>
                <dgm:param type="dstNode" val="connSite1"/>
                <dgm:param type="connRout" val="curve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22D8D-1E7C-436B-952C-6FC6E33B8AE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5F871-D949-400E-A34B-27572271386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5F871-D949-400E-A34B-2757227138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5F871-D949-400E-A34B-2757227138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5F871-D949-400E-A34B-2757227138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5F871-D949-400E-A34B-2757227138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image" Target="../media/image2.png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4" Type="http://schemas.openxmlformats.org/officeDocument/2006/relationships/tags" Target="../tags/tag10.xml"/><Relationship Id="rId3" Type="http://schemas.openxmlformats.org/officeDocument/2006/relationships/image" Target="../media/image2.png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image" Target="../media/image2.png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image" Target="../media/image2.png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image" Target="../media/image2.png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8890" y="43180"/>
            <a:ext cx="11390630" cy="892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204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1</a:t>
            </a:r>
            <a:endParaRPr sz="3200"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识读</a:t>
            </a:r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图纸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2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案例演算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3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归纳小结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 userDrawn="1"/>
        </p:nvSpPr>
        <p:spPr bwMode="auto">
          <a:xfrm>
            <a:off x="178667" y="417189"/>
            <a:ext cx="829675" cy="748988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68B92E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pPr algn="l"/>
            <a:r>
              <a:rPr lang="en-US" altLang="zh-CN" sz="4265" dirty="0">
                <a:solidFill>
                  <a:prstClr val="white"/>
                </a:solidFill>
                <a:latin typeface="Impact" panose="020B0806030902050204" pitchFamily="34" charset="0"/>
              </a:rPr>
              <a:t>01</a:t>
            </a:r>
            <a:endParaRPr lang="en-US" altLang="zh-CN" sz="4265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15" name="任意多边形 81"/>
          <p:cNvSpPr/>
          <p:nvPr userDrawn="1"/>
        </p:nvSpPr>
        <p:spPr>
          <a:xfrm>
            <a:off x="1199130" y="322045"/>
            <a:ext cx="80615" cy="939277"/>
          </a:xfrm>
          <a:custGeom>
            <a:avLst/>
            <a:gdLst>
              <a:gd name="connsiteX0" fmla="*/ 0 w 0"/>
              <a:gd name="connsiteY0" fmla="*/ 0 h 419100"/>
              <a:gd name="connsiteX1" fmla="*/ 0 w 0"/>
              <a:gd name="connsiteY1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6" name="TextBox 18"/>
          <p:cNvSpPr txBox="1"/>
          <p:nvPr userDrawn="1"/>
        </p:nvSpPr>
        <p:spPr>
          <a:xfrm>
            <a:off x="1262400" y="763481"/>
            <a:ext cx="3668553" cy="583565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chemeClr val="bg1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endParaRPr lang="zh-CN" altLang="en-US" sz="32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8890" y="43180"/>
            <a:ext cx="11390630" cy="892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204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1</a:t>
            </a:r>
            <a:endParaRPr sz="3200"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规则学习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2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建立</a:t>
            </a:r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模型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3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归纳</a:t>
            </a:r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总结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" y="325466"/>
            <a:ext cx="1137136" cy="943833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 userDrawn="1"/>
        </p:nvSpPr>
        <p:spPr bwMode="auto">
          <a:xfrm>
            <a:off x="178667" y="417189"/>
            <a:ext cx="829675" cy="748988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68B92E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pPr algn="l"/>
            <a:r>
              <a:rPr lang="en-US" altLang="zh-CN" sz="4265" dirty="0">
                <a:solidFill>
                  <a:prstClr val="white"/>
                </a:solidFill>
                <a:latin typeface="Impact" panose="020B0806030902050204" pitchFamily="34" charset="0"/>
              </a:rPr>
              <a:t>02</a:t>
            </a:r>
            <a:endParaRPr lang="en-US" altLang="zh-CN" sz="4265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15" name="任意多边形 81"/>
          <p:cNvSpPr/>
          <p:nvPr userDrawn="1"/>
        </p:nvSpPr>
        <p:spPr>
          <a:xfrm>
            <a:off x="1199130" y="322045"/>
            <a:ext cx="80615" cy="939277"/>
          </a:xfrm>
          <a:custGeom>
            <a:avLst/>
            <a:gdLst>
              <a:gd name="connsiteX0" fmla="*/ 0 w 0"/>
              <a:gd name="connsiteY0" fmla="*/ 0 h 419100"/>
              <a:gd name="connsiteX1" fmla="*/ 0 w 0"/>
              <a:gd name="connsiteY1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6" name="TextBox 18"/>
          <p:cNvSpPr txBox="1"/>
          <p:nvPr userDrawn="1"/>
        </p:nvSpPr>
        <p:spPr>
          <a:xfrm>
            <a:off x="1262400" y="763481"/>
            <a:ext cx="3668553" cy="584775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chemeClr val="bg1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点击</a:t>
            </a:r>
            <a:r>
              <a:rPr lang="zh-CN" altLang="en-US" sz="3200" dirty="0">
                <a:solidFill>
                  <a:srgbClr val="0272C0"/>
                </a:solidFill>
              </a:rPr>
              <a:t>此处</a:t>
            </a:r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添加标题</a:t>
            </a:r>
            <a:endParaRPr lang="zh-CN" altLang="en-US" sz="32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4930953" y="1047187"/>
            <a:ext cx="2207195" cy="246221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altLang="zh-CN" sz="1000" dirty="0">
                <a:solidFill>
                  <a:prstClr val="black">
                    <a:lumMod val="95000"/>
                    <a:lumOff val="5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/ CLICK TO ADD TITLE</a:t>
            </a:r>
            <a:endParaRPr lang="zh-CN" altLang="en-US" sz="1000" dirty="0">
              <a:solidFill>
                <a:prstClr val="black">
                  <a:lumMod val="95000"/>
                  <a:lumOff val="5000"/>
                </a:prst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8" name="object 38"/>
          <p:cNvSpPr/>
          <p:nvPr userDrawn="1">
            <p:custDataLst>
              <p:tags r:id="rId2"/>
            </p:custDataLst>
          </p:nvPr>
        </p:nvSpPr>
        <p:spPr>
          <a:xfrm>
            <a:off x="9105" y="43256"/>
            <a:ext cx="11512969" cy="1012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0" name="object 40"/>
          <p:cNvSpPr txBox="1"/>
          <p:nvPr userDrawn="1">
            <p:custDataLst>
              <p:tags r:id="rId4"/>
            </p:custDataLst>
          </p:nvPr>
        </p:nvSpPr>
        <p:spPr>
          <a:xfrm>
            <a:off x="682282" y="212826"/>
            <a:ext cx="292735" cy="50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>
                <a:solidFill>
                  <a:schemeClr val="bg1"/>
                </a:solidFill>
                <a:latin typeface="Cambria" panose="02040503050406030204"/>
                <a:cs typeface="Cambria" panose="02040503050406030204"/>
              </a:rPr>
              <a:t>3</a:t>
            </a:r>
            <a:endParaRPr lang="en-US" sz="3200">
              <a:solidFill>
                <a:schemeClr val="bg1"/>
              </a:solidFill>
              <a:latin typeface="Cambria" panose="02040503050406030204"/>
              <a:cs typeface="Cambria" panose="02040503050406030204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5"/>
            </p:custDataLst>
          </p:nvPr>
        </p:nvSpPr>
        <p:spPr>
          <a:xfrm>
            <a:off x="1522095" y="222250"/>
            <a:ext cx="2479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归纳</a:t>
            </a:r>
            <a:r>
              <a:rPr lang="zh-CN" altLang="en-US" sz="28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总结</a:t>
            </a:r>
            <a:endParaRPr lang="zh-CN" altLang="en-US" sz="2800" b="1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" y="325466"/>
            <a:ext cx="1137136" cy="943833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 userDrawn="1"/>
        </p:nvSpPr>
        <p:spPr bwMode="auto">
          <a:xfrm>
            <a:off x="178667" y="417189"/>
            <a:ext cx="829675" cy="748988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68B92E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pPr algn="l"/>
            <a:r>
              <a:rPr lang="en-US" altLang="zh-CN" sz="4265" dirty="0">
                <a:solidFill>
                  <a:prstClr val="white"/>
                </a:solidFill>
                <a:latin typeface="Impact" panose="020B0806030902050204" pitchFamily="34" charset="0"/>
              </a:rPr>
              <a:t>03</a:t>
            </a:r>
            <a:endParaRPr lang="en-US" altLang="zh-CN" sz="4265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15" name="任意多边形 81"/>
          <p:cNvSpPr/>
          <p:nvPr userDrawn="1"/>
        </p:nvSpPr>
        <p:spPr>
          <a:xfrm>
            <a:off x="1199130" y="322045"/>
            <a:ext cx="80615" cy="939277"/>
          </a:xfrm>
          <a:custGeom>
            <a:avLst/>
            <a:gdLst>
              <a:gd name="connsiteX0" fmla="*/ 0 w 0"/>
              <a:gd name="connsiteY0" fmla="*/ 0 h 419100"/>
              <a:gd name="connsiteX1" fmla="*/ 0 w 0"/>
              <a:gd name="connsiteY1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6" name="TextBox 18"/>
          <p:cNvSpPr txBox="1"/>
          <p:nvPr userDrawn="1"/>
        </p:nvSpPr>
        <p:spPr>
          <a:xfrm>
            <a:off x="1262400" y="763481"/>
            <a:ext cx="3668553" cy="584775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chemeClr val="bg1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点击</a:t>
            </a:r>
            <a:r>
              <a:rPr lang="zh-CN" altLang="en-US" sz="3200" dirty="0">
                <a:solidFill>
                  <a:srgbClr val="0272C0"/>
                </a:solidFill>
              </a:rPr>
              <a:t>此处</a:t>
            </a:r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添加标题</a:t>
            </a:r>
            <a:endParaRPr lang="zh-CN" altLang="en-US" sz="32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4930953" y="1047187"/>
            <a:ext cx="2207195" cy="246221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altLang="zh-CN" sz="1000" dirty="0">
                <a:solidFill>
                  <a:prstClr val="black">
                    <a:lumMod val="95000"/>
                    <a:lumOff val="5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/ CLICK TO ADD TITLE</a:t>
            </a:r>
            <a:endParaRPr lang="zh-CN" altLang="en-US" sz="1000" dirty="0">
              <a:solidFill>
                <a:prstClr val="black">
                  <a:lumMod val="95000"/>
                  <a:lumOff val="5000"/>
                </a:prst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>
            <a:fillRect/>
          </a:stretch>
        </p:blipFill>
        <p:spPr>
          <a:xfrm>
            <a:off x="-24242" y="0"/>
            <a:ext cx="1221624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2121" y="0"/>
            <a:ext cx="12191998" cy="6857999"/>
          </a:xfrm>
          <a:prstGeom prst="rect">
            <a:avLst/>
          </a:prstGeom>
          <a:gradFill>
            <a:gsLst>
              <a:gs pos="61000">
                <a:schemeClr val="bg1">
                  <a:alpha val="87000"/>
                </a:schemeClr>
              </a:gs>
              <a:gs pos="100000">
                <a:schemeClr val="bg1">
                  <a:lumMod val="85000"/>
                  <a:alpha val="67000"/>
                </a:schemeClr>
              </a:gs>
              <a:gs pos="1000">
                <a:srgbClr val="FDFDFD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0" name="任意多边形 71"/>
          <p:cNvSpPr/>
          <p:nvPr userDrawn="1"/>
        </p:nvSpPr>
        <p:spPr>
          <a:xfrm>
            <a:off x="-24242" y="6635510"/>
            <a:ext cx="12216241" cy="268761"/>
          </a:xfrm>
          <a:custGeom>
            <a:avLst/>
            <a:gdLst>
              <a:gd name="connsiteX0" fmla="*/ 0 w 2864644"/>
              <a:gd name="connsiteY0" fmla="*/ 4763 h 4763"/>
              <a:gd name="connsiteX1" fmla="*/ 2864644 w 2864644"/>
              <a:gd name="connsiteY1" fmla="*/ 4763 h 4763"/>
              <a:gd name="connsiteX2" fmla="*/ 2852737 w 2864644"/>
              <a:gd name="connsiteY2" fmla="*/ 0 h 4763"/>
              <a:gd name="connsiteX0-1" fmla="*/ 0 w 10000"/>
              <a:gd name="connsiteY0-2" fmla="*/ 0 h 0"/>
              <a:gd name="connsiteX1-3" fmla="*/ 10000 w 10000"/>
              <a:gd name="connsiteY1-4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>
                <a:moveTo>
                  <a:pt x="0" y="0"/>
                </a:moveTo>
                <a:lnTo>
                  <a:pt x="10000" y="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" y="325466"/>
            <a:ext cx="1137136" cy="943833"/>
          </a:xfrm>
          <a:prstGeom prst="rect">
            <a:avLst/>
          </a:prstGeom>
          <a:solidFill>
            <a:srgbClr val="153C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83C937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399897" y="6680200"/>
            <a:ext cx="792103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 userDrawn="1"/>
        </p:nvSpPr>
        <p:spPr bwMode="auto">
          <a:xfrm>
            <a:off x="178667" y="417189"/>
            <a:ext cx="829675" cy="748988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68B92E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pPr algn="l"/>
            <a:r>
              <a:rPr lang="en-US" altLang="zh-CN" sz="4265" dirty="0">
                <a:solidFill>
                  <a:prstClr val="white"/>
                </a:solidFill>
                <a:latin typeface="Impact" panose="020B0806030902050204" pitchFamily="34" charset="0"/>
              </a:rPr>
              <a:t>04</a:t>
            </a:r>
            <a:endParaRPr lang="en-US" altLang="zh-CN" sz="4265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15" name="任意多边形 81"/>
          <p:cNvSpPr/>
          <p:nvPr userDrawn="1"/>
        </p:nvSpPr>
        <p:spPr>
          <a:xfrm>
            <a:off x="1199130" y="322045"/>
            <a:ext cx="80615" cy="939277"/>
          </a:xfrm>
          <a:custGeom>
            <a:avLst/>
            <a:gdLst>
              <a:gd name="connsiteX0" fmla="*/ 0 w 0"/>
              <a:gd name="connsiteY0" fmla="*/ 0 h 419100"/>
              <a:gd name="connsiteX1" fmla="*/ 0 w 0"/>
              <a:gd name="connsiteY1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noFill/>
          <a:ln w="6350">
            <a:solidFill>
              <a:srgbClr val="153C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6" name="TextBox 18"/>
          <p:cNvSpPr txBox="1"/>
          <p:nvPr userDrawn="1"/>
        </p:nvSpPr>
        <p:spPr>
          <a:xfrm>
            <a:off x="1262400" y="763481"/>
            <a:ext cx="3668553" cy="584775"/>
          </a:xfrm>
          <a:prstGeom prst="rect">
            <a:avLst/>
          </a:prstGeom>
          <a:noFill/>
          <a:effectLst/>
        </p:spPr>
        <p:txBody>
          <a:bodyPr vert="horz" wrap="square">
            <a:spAutoFit/>
          </a:bodyPr>
          <a:lstStyle>
            <a:defPPr>
              <a:defRPr lang="zh-CN"/>
            </a:defPPr>
            <a:lvl1pPr algn="dist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chemeClr val="bg1"/>
                </a:solidFill>
                <a:effectLst/>
                <a:latin typeface="汉仪大黑简" panose="02010609000101010101" pitchFamily="49" charset="-122"/>
                <a:ea typeface="汉仪大黑简" panose="02010609000101010101" pitchFamily="49" charset="-122"/>
              </a:defRPr>
            </a:lvl1pPr>
          </a:lstStyle>
          <a:p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点击</a:t>
            </a:r>
            <a:r>
              <a:rPr lang="zh-CN" altLang="en-US" sz="3200" dirty="0">
                <a:solidFill>
                  <a:srgbClr val="0272C0"/>
                </a:solidFill>
              </a:rPr>
              <a:t>此处</a:t>
            </a:r>
            <a:r>
              <a:rPr lang="zh-CN" altLang="en-US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添加标题</a:t>
            </a:r>
            <a:endParaRPr lang="zh-CN" altLang="en-US" sz="32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4930953" y="1047187"/>
            <a:ext cx="2207195" cy="246221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altLang="zh-CN" sz="1000" dirty="0">
                <a:solidFill>
                  <a:prstClr val="black">
                    <a:lumMod val="95000"/>
                    <a:lumOff val="5000"/>
                  </a:prst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/ CLICK TO ADD TITLE</a:t>
            </a:r>
            <a:endParaRPr lang="zh-CN" altLang="en-US" sz="1000" dirty="0">
              <a:solidFill>
                <a:prstClr val="black">
                  <a:lumMod val="95000"/>
                  <a:lumOff val="5000"/>
                </a:prst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09ECA-1F26-454E-99A5-CBBF482C96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EDDD8-3F3F-45B5-8E42-5DE7CF0B54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20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image" Target="../media/image18.png"/><Relationship Id="rId4" Type="http://schemas.openxmlformats.org/officeDocument/2006/relationships/tags" Target="../tags/tag42.xml"/><Relationship Id="rId3" Type="http://schemas.openxmlformats.org/officeDocument/2006/relationships/image" Target="../media/image17.png"/><Relationship Id="rId2" Type="http://schemas.openxmlformats.org/officeDocument/2006/relationships/tags" Target="../tags/tag41.xml"/><Relationship Id="rId10" Type="http://schemas.openxmlformats.org/officeDocument/2006/relationships/slideLayout" Target="../slideLayouts/slideLayout35.xml"/><Relationship Id="rId1" Type="http://schemas.openxmlformats.org/officeDocument/2006/relationships/tags" Target="../tags/tag40.xml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diagramDrawing" Target="../diagrams/drawing2.xml"/><Relationship Id="rId8" Type="http://schemas.openxmlformats.org/officeDocument/2006/relationships/diagramColors" Target="../diagrams/colors2.xml"/><Relationship Id="rId7" Type="http://schemas.openxmlformats.org/officeDocument/2006/relationships/diagramQuickStyle" Target="../diagrams/quickStyle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tags" Target="../tags/tag48.xml"/><Relationship Id="rId3" Type="http://schemas.openxmlformats.org/officeDocument/2006/relationships/image" Target="../media/image20.png"/><Relationship Id="rId2" Type="http://schemas.openxmlformats.org/officeDocument/2006/relationships/tags" Target="../tags/tag47.xml"/><Relationship Id="rId12" Type="http://schemas.openxmlformats.org/officeDocument/2006/relationships/slideLayout" Target="../slideLayouts/slideLayout35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tags" Target="../tags/tag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tags" Target="../tags/tag51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7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55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9.xml"/><Relationship Id="rId3" Type="http://schemas.openxmlformats.org/officeDocument/2006/relationships/tags" Target="../tags/tag24.xml"/><Relationship Id="rId2" Type="http://schemas.openxmlformats.org/officeDocument/2006/relationships/image" Target="../media/image6.png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7.png"/><Relationship Id="rId1" Type="http://schemas.openxmlformats.org/officeDocument/2006/relationships/tags" Target="../tags/tag2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8.png"/><Relationship Id="rId1" Type="http://schemas.openxmlformats.org/officeDocument/2006/relationships/tags" Target="../tags/tag26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9.png"/><Relationship Id="rId1" Type="http://schemas.openxmlformats.org/officeDocument/2006/relationships/tags" Target="../tags/tag27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tags" Target="../tags/tag28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5" Type="http://schemas.openxmlformats.org/officeDocument/2006/relationships/tags" Target="../tags/tag31.xml"/><Relationship Id="rId4" Type="http://schemas.openxmlformats.org/officeDocument/2006/relationships/image" Target="../media/image11.png"/><Relationship Id="rId3" Type="http://schemas.openxmlformats.org/officeDocument/2006/relationships/tags" Target="../tags/tag30.xml"/><Relationship Id="rId2" Type="http://schemas.openxmlformats.org/officeDocument/2006/relationships/image" Target="../media/image10.png"/><Relationship Id="rId1" Type="http://schemas.openxmlformats.org/officeDocument/2006/relationships/tags" Target="../tags/tag29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5.xml"/><Relationship Id="rId6" Type="http://schemas.openxmlformats.org/officeDocument/2006/relationships/image" Target="../media/image14.png"/><Relationship Id="rId5" Type="http://schemas.openxmlformats.org/officeDocument/2006/relationships/tags" Target="../tags/tag35.xml"/><Relationship Id="rId4" Type="http://schemas.openxmlformats.org/officeDocument/2006/relationships/image" Target="../media/image13.png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image" Target="../media/image15.png"/><Relationship Id="rId1" Type="http://schemas.openxmlformats.org/officeDocument/2006/relationships/tags" Target="../tags/tag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>
            <p:custDataLst>
              <p:tags r:id="rId1"/>
            </p:custDataLst>
          </p:nvPr>
        </p:nvCxnSpPr>
        <p:spPr>
          <a:xfrm>
            <a:off x="-12491" y="2781722"/>
            <a:ext cx="7532370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任意多边形 22"/>
          <p:cNvSpPr/>
          <p:nvPr/>
        </p:nvSpPr>
        <p:spPr>
          <a:xfrm rot="2680233">
            <a:off x="6742263" y="4871861"/>
            <a:ext cx="7189341" cy="6330688"/>
          </a:xfrm>
          <a:custGeom>
            <a:avLst/>
            <a:gdLst>
              <a:gd name="connsiteX0" fmla="*/ 0 w 5393410"/>
              <a:gd name="connsiteY0" fmla="*/ 0 h 4749253"/>
              <a:gd name="connsiteX1" fmla="*/ 4406292 w 5393410"/>
              <a:gd name="connsiteY1" fmla="*/ 0 h 4749253"/>
              <a:gd name="connsiteX2" fmla="*/ 5393410 w 5393410"/>
              <a:gd name="connsiteY2" fmla="*/ 998536 h 4749253"/>
              <a:gd name="connsiteX3" fmla="*/ 1599309 w 5393410"/>
              <a:gd name="connsiteY3" fmla="*/ 4749253 h 4749253"/>
              <a:gd name="connsiteX4" fmla="*/ 0 w 5393410"/>
              <a:gd name="connsiteY4" fmla="*/ 4749253 h 474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3410" h="4749253">
                <a:moveTo>
                  <a:pt x="0" y="0"/>
                </a:moveTo>
                <a:lnTo>
                  <a:pt x="4406292" y="0"/>
                </a:lnTo>
                <a:lnTo>
                  <a:pt x="5393410" y="998536"/>
                </a:lnTo>
                <a:lnTo>
                  <a:pt x="1599309" y="4749253"/>
                </a:lnTo>
                <a:lnTo>
                  <a:pt x="0" y="4749253"/>
                </a:lnTo>
                <a:close/>
              </a:path>
            </a:pathLst>
          </a:custGeom>
          <a:solidFill>
            <a:srgbClr val="155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7" name="任意多边形: 形状 36"/>
          <p:cNvSpPr/>
          <p:nvPr/>
        </p:nvSpPr>
        <p:spPr>
          <a:xfrm>
            <a:off x="6459795" y="3270011"/>
            <a:ext cx="5732206" cy="3587097"/>
          </a:xfrm>
          <a:custGeom>
            <a:avLst/>
            <a:gdLst>
              <a:gd name="connsiteX0" fmla="*/ 3547004 w 5733699"/>
              <a:gd name="connsiteY0" fmla="*/ 0 h 3588031"/>
              <a:gd name="connsiteX1" fmla="*/ 5733699 w 5733699"/>
              <a:gd name="connsiteY1" fmla="*/ 2161692 h 3588031"/>
              <a:gd name="connsiteX2" fmla="*/ 5733699 w 5733699"/>
              <a:gd name="connsiteY2" fmla="*/ 3588031 h 3588031"/>
              <a:gd name="connsiteX3" fmla="*/ 0 w 5733699"/>
              <a:gd name="connsiteY3" fmla="*/ 3588031 h 3588031"/>
              <a:gd name="connsiteX4" fmla="*/ 3547004 w 5733699"/>
              <a:gd name="connsiteY4" fmla="*/ 0 h 358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3699" h="3588031">
                <a:moveTo>
                  <a:pt x="3547004" y="0"/>
                </a:moveTo>
                <a:lnTo>
                  <a:pt x="5733699" y="2161692"/>
                </a:lnTo>
                <a:lnTo>
                  <a:pt x="5733699" y="3588031"/>
                </a:lnTo>
                <a:lnTo>
                  <a:pt x="0" y="3588031"/>
                </a:lnTo>
                <a:lnTo>
                  <a:pt x="354700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45" name="两首“成功”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12211" y="928078"/>
            <a:ext cx="812588" cy="73133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6695513" y="-18152"/>
            <a:ext cx="6369385" cy="4104206"/>
            <a:chOff x="6697256" y="-19050"/>
            <a:chExt cx="6371044" cy="4105275"/>
          </a:xfrm>
        </p:grpSpPr>
        <p:grpSp>
          <p:nvGrpSpPr>
            <p:cNvPr id="2" name="组合 1"/>
            <p:cNvGrpSpPr/>
            <p:nvPr/>
          </p:nvGrpSpPr>
          <p:grpSpPr>
            <a:xfrm>
              <a:off x="6697256" y="-19050"/>
              <a:ext cx="6371044" cy="4105275"/>
              <a:chOff x="6697256" y="-19050"/>
              <a:chExt cx="6371044" cy="4105275"/>
            </a:xfrm>
            <a:blipFill dpi="0" rotWithShape="1">
              <a:blip r:embed="rId6"/>
              <a:srcRect/>
              <a:stretch>
                <a:fillRect t="-8000" r="7000" b="21000"/>
              </a:stretch>
            </a:blipFill>
          </p:grpSpPr>
          <p:sp>
            <p:nvSpPr>
              <p:cNvPr id="3" name="任意多边形: 形状 2"/>
              <p:cNvSpPr/>
              <p:nvPr/>
            </p:nvSpPr>
            <p:spPr>
              <a:xfrm>
                <a:off x="9658350" y="-19050"/>
                <a:ext cx="3409950" cy="4105275"/>
              </a:xfrm>
              <a:custGeom>
                <a:avLst/>
                <a:gdLst>
                  <a:gd name="connsiteX0" fmla="*/ 628650 w 3409950"/>
                  <a:gd name="connsiteY0" fmla="*/ 0 h 4105275"/>
                  <a:gd name="connsiteX1" fmla="*/ 0 w 3409950"/>
                  <a:gd name="connsiteY1" fmla="*/ 609600 h 4105275"/>
                  <a:gd name="connsiteX2" fmla="*/ 3409950 w 3409950"/>
                  <a:gd name="connsiteY2" fmla="*/ 4105275 h 4105275"/>
                  <a:gd name="connsiteX3" fmla="*/ 3409950 w 3409950"/>
                  <a:gd name="connsiteY3" fmla="*/ 9525 h 4105275"/>
                  <a:gd name="connsiteX4" fmla="*/ 628650 w 3409950"/>
                  <a:gd name="connsiteY4" fmla="*/ 0 h 410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9950" h="4105275">
                    <a:moveTo>
                      <a:pt x="628650" y="0"/>
                    </a:moveTo>
                    <a:lnTo>
                      <a:pt x="0" y="609600"/>
                    </a:lnTo>
                    <a:lnTo>
                      <a:pt x="3409950" y="4105275"/>
                    </a:lnTo>
                    <a:lnTo>
                      <a:pt x="3409950" y="9525"/>
                    </a:lnTo>
                    <a:lnTo>
                      <a:pt x="6286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4" name="任意多边形: 形状 3"/>
              <p:cNvSpPr/>
              <p:nvPr/>
            </p:nvSpPr>
            <p:spPr>
              <a:xfrm>
                <a:off x="8191500" y="-19050"/>
                <a:ext cx="1866900" cy="942975"/>
              </a:xfrm>
              <a:custGeom>
                <a:avLst/>
                <a:gdLst>
                  <a:gd name="connsiteX0" fmla="*/ 1866900 w 1866900"/>
                  <a:gd name="connsiteY0" fmla="*/ 0 h 942975"/>
                  <a:gd name="connsiteX1" fmla="*/ 904875 w 1866900"/>
                  <a:gd name="connsiteY1" fmla="*/ 942975 h 942975"/>
                  <a:gd name="connsiteX2" fmla="*/ 0 w 1866900"/>
                  <a:gd name="connsiteY2" fmla="*/ 9525 h 942975"/>
                  <a:gd name="connsiteX3" fmla="*/ 1866900 w 1866900"/>
                  <a:gd name="connsiteY3" fmla="*/ 0 h 942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6900" h="942975">
                    <a:moveTo>
                      <a:pt x="1866900" y="0"/>
                    </a:moveTo>
                    <a:lnTo>
                      <a:pt x="904875" y="942975"/>
                    </a:lnTo>
                    <a:lnTo>
                      <a:pt x="0" y="9525"/>
                    </a:lnTo>
                    <a:lnTo>
                      <a:pt x="18669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5" name="矩形 4"/>
              <p:cNvSpPr/>
              <p:nvPr/>
            </p:nvSpPr>
            <p:spPr>
              <a:xfrm rot="2700000">
                <a:off x="7376017" y="406249"/>
                <a:ext cx="1288492" cy="12884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3" name="矩形 32"/>
              <p:cNvSpPr/>
              <p:nvPr/>
            </p:nvSpPr>
            <p:spPr>
              <a:xfrm rot="2700000">
                <a:off x="8554105" y="1152008"/>
                <a:ext cx="1897501" cy="18975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4" name="矩形 33"/>
              <p:cNvSpPr/>
              <p:nvPr/>
            </p:nvSpPr>
            <p:spPr>
              <a:xfrm rot="2700000">
                <a:off x="6697256" y="1234252"/>
                <a:ext cx="552534" cy="5525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14" name="矩形 13"/>
            <p:cNvSpPr/>
            <p:nvPr/>
          </p:nvSpPr>
          <p:spPr>
            <a:xfrm rot="2685974">
              <a:off x="10376571" y="2520100"/>
              <a:ext cx="1219200" cy="1219200"/>
            </a:xfrm>
            <a:prstGeom prst="rect">
              <a:avLst/>
            </a:prstGeom>
            <a:solidFill>
              <a:srgbClr val="153C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5" name="矩形 14"/>
          <p:cNvSpPr/>
          <p:nvPr/>
        </p:nvSpPr>
        <p:spPr>
          <a:xfrm rot="2685974">
            <a:off x="8720291" y="3232031"/>
            <a:ext cx="438590" cy="4385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矩形 15"/>
          <p:cNvSpPr/>
          <p:nvPr/>
        </p:nvSpPr>
        <p:spPr>
          <a:xfrm rot="2657183">
            <a:off x="7182848" y="1789165"/>
            <a:ext cx="641862" cy="5420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矩形 16"/>
          <p:cNvSpPr/>
          <p:nvPr/>
        </p:nvSpPr>
        <p:spPr>
          <a:xfrm rot="2685974">
            <a:off x="6047025" y="1340595"/>
            <a:ext cx="340847" cy="3408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矩形 17"/>
          <p:cNvSpPr/>
          <p:nvPr/>
        </p:nvSpPr>
        <p:spPr>
          <a:xfrm rot="2685974">
            <a:off x="6017997" y="739169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矩形 18"/>
          <p:cNvSpPr/>
          <p:nvPr/>
        </p:nvSpPr>
        <p:spPr>
          <a:xfrm rot="2685974">
            <a:off x="12264022" y="3630904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矩形 19"/>
          <p:cNvSpPr/>
          <p:nvPr/>
        </p:nvSpPr>
        <p:spPr>
          <a:xfrm rot="2731766">
            <a:off x="7500264" y="2462608"/>
            <a:ext cx="1057433" cy="10723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矩形 20"/>
          <p:cNvSpPr/>
          <p:nvPr/>
        </p:nvSpPr>
        <p:spPr>
          <a:xfrm rot="2685974">
            <a:off x="6946874" y="3184097"/>
            <a:ext cx="438590" cy="4385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矩形 21"/>
          <p:cNvSpPr/>
          <p:nvPr/>
        </p:nvSpPr>
        <p:spPr>
          <a:xfrm rot="2685974">
            <a:off x="6561002" y="3320776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24" name="直接连接符 23"/>
          <p:cNvCxnSpPr/>
          <p:nvPr/>
        </p:nvCxnSpPr>
        <p:spPr>
          <a:xfrm>
            <a:off x="10000463" y="3597100"/>
            <a:ext cx="4182434" cy="408203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5930045" y="3637307"/>
            <a:ext cx="4072256" cy="4090179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047881" y="7738836"/>
            <a:ext cx="4182434" cy="408203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A_矩形 4"/>
          <p:cNvSpPr/>
          <p:nvPr>
            <p:custDataLst>
              <p:tags r:id="rId7"/>
            </p:custDataLst>
          </p:nvPr>
        </p:nvSpPr>
        <p:spPr>
          <a:xfrm>
            <a:off x="222250" y="3037840"/>
            <a:ext cx="812482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5400" b="1" kern="100" dirty="0">
                <a:ln w="1016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子项目</a:t>
            </a:r>
            <a:r>
              <a:rPr lang="en-US" altLang="zh-CN" sz="5400" b="1" kern="100" dirty="0">
                <a:ln w="1016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7   </a:t>
            </a:r>
            <a:r>
              <a:rPr lang="zh-CN" altLang="en-US" sz="5400" b="1" kern="100" dirty="0">
                <a:ln w="1016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软件</a:t>
            </a:r>
            <a:r>
              <a:rPr lang="en-US" altLang="zh-CN" sz="5400" b="1" kern="100" dirty="0">
                <a:ln w="1016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GTJ2021</a:t>
            </a:r>
            <a:endParaRPr lang="en-US" altLang="zh-CN" sz="5400" b="1" kern="100" dirty="0">
              <a:ln w="10160">
                <a:noFill/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zh-CN" sz="5400" b="1" kern="0" dirty="0"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---</a:t>
            </a:r>
            <a:r>
              <a:rPr lang="zh-CN" altLang="en-US" sz="5400" b="1" kern="0" dirty="0"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绘制</a:t>
            </a:r>
            <a:r>
              <a:rPr lang="zh-CN" altLang="en-US" sz="5400" b="1" kern="0" dirty="0"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框架柱</a:t>
            </a:r>
            <a:endParaRPr lang="zh-CN" altLang="en-US" sz="5400" b="1" kern="0" dirty="0">
              <a:solidFill>
                <a:schemeClr val="accent5">
                  <a:lumMod val="50000"/>
                </a:schemeClr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-134063" y="7148477"/>
            <a:ext cx="5810442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0225" y="415290"/>
            <a:ext cx="3689985" cy="509270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 anchorCtr="0">
            <a:noAutofit/>
          </a:bodyPr>
          <a:lstStyle/>
          <a:p>
            <a:pPr algn="ctr"/>
            <a:r>
              <a:rPr lang="zh-CN" altLang="zh-CN" sz="24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大标宋_GBK" panose="03000509000000000000" pitchFamily="65" charset="-122"/>
                <a:ea typeface="方正大标宋_GBK" panose="03000509000000000000" pitchFamily="65" charset="-122"/>
                <a:sym typeface="+mn-ea"/>
              </a:rPr>
              <a:t>山东省精品资源共享课程</a:t>
            </a:r>
            <a:endParaRPr lang="zh-CN" altLang="zh-CN" sz="2400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大标宋_GBK" panose="03000509000000000000" pitchFamily="65" charset="-122"/>
              <a:ea typeface="方正大标宋_GBK" panose="03000509000000000000" pitchFamily="65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8"/>
            </p:custDataLst>
          </p:nvPr>
        </p:nvSpPr>
        <p:spPr>
          <a:xfrm>
            <a:off x="473710" y="2023110"/>
            <a:ext cx="4716780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zh-CN"/>
            </a:defPPr>
            <a:lvl1pPr algn="dist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kern="0" dirty="0">
                <a:solidFill>
                  <a:schemeClr val="accent5">
                    <a:lumMod val="50000"/>
                  </a:schemeClr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《建筑工程计量与计价》</a:t>
            </a:r>
            <a:endParaRPr lang="zh-CN" altLang="en-US" sz="3200" kern="0" dirty="0">
              <a:solidFill>
                <a:schemeClr val="accent5">
                  <a:lumMod val="50000"/>
                </a:schemeClr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23" grpId="0" bldLvl="0" animBg="1"/>
      <p:bldP spid="37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extBox 5"/>
          <p:cNvSpPr txBox="1"/>
          <p:nvPr>
            <p:custDataLst>
              <p:tags r:id="rId1"/>
            </p:custDataLst>
          </p:nvPr>
        </p:nvSpPr>
        <p:spPr>
          <a:xfrm>
            <a:off x="1110613" y="1400176"/>
            <a:ext cx="489723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绘制方式“查改标注”“镜像”</a:t>
            </a:r>
            <a:endParaRPr lang="zh-CN" altLang="en-US" sz="24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64" y="3134860"/>
            <a:ext cx="22955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979" y="2936557"/>
            <a:ext cx="20288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右箭头 4"/>
          <p:cNvSpPr/>
          <p:nvPr>
            <p:custDataLst>
              <p:tags r:id="rId6"/>
            </p:custDataLst>
          </p:nvPr>
        </p:nvSpPr>
        <p:spPr>
          <a:xfrm>
            <a:off x="3775708" y="3420610"/>
            <a:ext cx="989956" cy="479695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右箭头 11"/>
          <p:cNvSpPr/>
          <p:nvPr>
            <p:custDataLst>
              <p:tags r:id="rId7"/>
            </p:custDataLst>
          </p:nvPr>
        </p:nvSpPr>
        <p:spPr>
          <a:xfrm>
            <a:off x="7061189" y="3420610"/>
            <a:ext cx="989956" cy="479695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172" name="Picture 4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3" y="2368026"/>
            <a:ext cx="25908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ldLvl="0" animBg="1"/>
      <p:bldP spid="1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extBox 5"/>
          <p:cNvSpPr txBox="1"/>
          <p:nvPr>
            <p:custDataLst>
              <p:tags r:id="rId1"/>
            </p:custDataLst>
          </p:nvPr>
        </p:nvSpPr>
        <p:spPr>
          <a:xfrm>
            <a:off x="822325" y="1186815"/>
            <a:ext cx="80346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柱查量：汇总计算</a:t>
            </a:r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查看工程量</a:t>
            </a:r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查看钢筋量</a:t>
            </a:r>
            <a:endParaRPr lang="zh-CN" altLang="en-US" sz="24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" y="1733878"/>
            <a:ext cx="9336088" cy="1965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图示 11"/>
          <p:cNvGraphicFramePr/>
          <p:nvPr>
            <p:custDataLst>
              <p:tags r:id="rId4"/>
            </p:custDataLst>
          </p:nvPr>
        </p:nvGraphicFramePr>
        <p:xfrm>
          <a:off x="721995" y="1647190"/>
          <a:ext cx="9939020" cy="2203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822325" y="3955415"/>
            <a:ext cx="2115185" cy="1345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汇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总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计算</a:t>
            </a:r>
            <a:endParaRPr lang="zh-CN" altLang="en-US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1" indent="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zh-CN" altLang="en-US" b="1" dirty="0" smtClean="0">
                <a:solidFill>
                  <a:schemeClr val="dk1"/>
                </a:solidFill>
                <a:sym typeface="+mn-ea"/>
              </a:rPr>
              <a:t>汇总选中图元</a:t>
            </a:r>
            <a:endParaRPr lang="zh-CN" altLang="en-US" b="1" dirty="0">
              <a:solidFill>
                <a:schemeClr val="dk1"/>
              </a:solidFill>
            </a:endParaRPr>
          </a:p>
          <a:p>
            <a:pPr lvl="1" indent="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zh-CN" altLang="en-US" b="1" dirty="0" smtClean="0">
                <a:solidFill>
                  <a:schemeClr val="dk1"/>
                </a:solidFill>
                <a:sym typeface="+mn-ea"/>
              </a:rPr>
              <a:t>汇总计算</a:t>
            </a:r>
            <a:endParaRPr lang="zh-CN" altLang="en-US" b="1" dirty="0">
              <a:solidFill>
                <a:schemeClr val="dk1"/>
              </a:solidFill>
            </a:endParaRPr>
          </a:p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0"/>
            </p:custDataLst>
          </p:nvPr>
        </p:nvSpPr>
        <p:spPr>
          <a:xfrm>
            <a:off x="3917315" y="3955415"/>
            <a:ext cx="2646680" cy="1345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查砼工程量</a:t>
            </a:r>
            <a:endParaRPr lang="zh-CN" altLang="en-US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1" indent="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zh-CN" altLang="en-US" b="1" dirty="0" smtClean="0">
                <a:solidFill>
                  <a:schemeClr val="dk1"/>
                </a:solidFill>
                <a:sym typeface="+mn-ea"/>
              </a:rPr>
              <a:t>查看工程量</a:t>
            </a:r>
            <a:endParaRPr lang="zh-CN" altLang="en-US" b="1" dirty="0" smtClean="0">
              <a:solidFill>
                <a:schemeClr val="dk1"/>
              </a:solidFill>
            </a:endParaRPr>
          </a:p>
          <a:p>
            <a:pPr lvl="1" indent="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zh-CN" altLang="en-US" b="1" dirty="0" smtClean="0">
                <a:solidFill>
                  <a:schemeClr val="dk1"/>
                </a:solidFill>
                <a:sym typeface="+mn-ea"/>
              </a:rPr>
              <a:t>查看工程量计算式</a:t>
            </a:r>
            <a:endParaRPr lang="zh-CN" altLang="en-US" b="1" dirty="0" smtClean="0">
              <a:solidFill>
                <a:schemeClr val="dk1"/>
              </a:solidFill>
            </a:endParaRPr>
          </a:p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11"/>
            </p:custDataLst>
          </p:nvPr>
        </p:nvSpPr>
        <p:spPr>
          <a:xfrm>
            <a:off x="7543800" y="3955415"/>
            <a:ext cx="2646680" cy="1345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1" algn="l">
              <a:lnSpc>
                <a:spcPct val="100000"/>
              </a:lnSpc>
              <a:spcAft>
                <a:spcPct val="15000"/>
              </a:spcAft>
              <a:buClrTx/>
              <a:buSzTx/>
              <a:buFontTx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查钢筋工程量</a:t>
            </a:r>
            <a:endParaRPr lang="zh-CN" altLang="en-US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1" algn="l">
              <a:lnSpc>
                <a:spcPct val="100000"/>
              </a:lnSpc>
              <a:spcAft>
                <a:spcPct val="15000"/>
              </a:spcAft>
              <a:buClrTx/>
              <a:buSzTx/>
              <a:buNone/>
            </a:pPr>
            <a:r>
              <a:rPr lang="zh-CN" altLang="en-US" b="1" dirty="0" smtClean="0">
                <a:solidFill>
                  <a:schemeClr val="dk1"/>
                </a:solidFill>
                <a:sym typeface="+mn-ea"/>
              </a:rPr>
              <a:t>编辑钢筋</a:t>
            </a:r>
            <a:endParaRPr lang="zh-CN" altLang="en-US" b="1" dirty="0" smtClean="0">
              <a:solidFill>
                <a:schemeClr val="dk1"/>
              </a:solidFill>
            </a:endParaRPr>
          </a:p>
          <a:p>
            <a:pPr lvl="1" algn="l">
              <a:lnSpc>
                <a:spcPct val="100000"/>
              </a:lnSpc>
              <a:spcAft>
                <a:spcPct val="15000"/>
              </a:spcAft>
              <a:buClrTx/>
              <a:buSzTx/>
              <a:buNone/>
            </a:pPr>
            <a:r>
              <a:rPr lang="zh-CN" altLang="en-US" b="1" dirty="0" smtClean="0">
                <a:solidFill>
                  <a:schemeClr val="dk1"/>
                </a:solidFill>
                <a:sym typeface="+mn-ea"/>
              </a:rPr>
              <a:t>查看钢筋量</a:t>
            </a:r>
            <a:endParaRPr lang="zh-CN" altLang="en-US" b="1" dirty="0" smtClean="0">
              <a:solidFill>
                <a:schemeClr val="dk1"/>
              </a:solidFill>
            </a:endParaRPr>
          </a:p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6012CB9-008F-4EBC-99F8-B2560FD9EC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graphicEl>
                                              <a:dgm id="{26012CB9-008F-4EBC-99F8-B2560FD9EC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CDE6556-A935-42A9-A9A8-B2737CE18E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graphicEl>
                                              <a:dgm id="{7CDE6556-A935-42A9-A9A8-B2737CE18E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57BD3EA-8A6B-499D-9F85-1279C11C63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graphicEl>
                                              <a:dgm id="{857BD3EA-8A6B-499D-9F85-1279C11C63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7FCF378-C3FC-4047-9CD0-C5239F718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graphicEl>
                                              <a:dgm id="{67FCF378-C3FC-4047-9CD0-C5239F718E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F18C0C4-E163-4765-853D-0BB5DAD2BA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graphicEl>
                                              <a:dgm id="{8F18C0C4-E163-4765-853D-0BB5DAD2BA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9402A519-5A58-4DA6-96D5-E9EFA9FAD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>
                                            <p:graphicEl>
                                              <a:dgm id="{9402A519-5A58-4DA6-96D5-E9EFA9FADE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4EDB211-9A79-4D4F-86D7-1542A3973A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graphicEl>
                                              <a:dgm id="{E4EDB211-9A79-4D4F-86D7-1542A3973A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03A2ECF5-DA44-438C-877B-F3FF1CD0C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graphicEl>
                                              <a:dgm id="{03A2ECF5-DA44-438C-877B-F3FF1CD0C8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1628140" y="2559685"/>
            <a:ext cx="9452610" cy="19862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p>
            <a:pPr>
              <a:lnSpc>
                <a:spcPct val="220000"/>
              </a:lnSpc>
              <a:buFontTx/>
            </a:pPr>
            <a:r>
              <a:rPr lang="zh-CN" altLang="en-US" sz="2800" b="1" dirty="0">
                <a:sym typeface="+mn-ea"/>
              </a:rPr>
              <a:t>练习：</a:t>
            </a:r>
            <a:endParaRPr lang="zh-CN" altLang="en-US" sz="2800" b="1" dirty="0"/>
          </a:p>
          <a:p>
            <a:pPr algn="ctr">
              <a:lnSpc>
                <a:spcPct val="220000"/>
              </a:lnSpc>
              <a:buFontTx/>
            </a:pPr>
            <a:r>
              <a:rPr lang="zh-CN" altLang="en-US" sz="2800" b="1" dirty="0">
                <a:sym typeface="+mn-ea"/>
              </a:rPr>
              <a:t>完成聊城高级工程职业学校明德楼</a:t>
            </a:r>
            <a:r>
              <a:rPr lang="zh-CN" altLang="en-US" sz="2800" b="1" dirty="0">
                <a:sym typeface="+mn-ea"/>
              </a:rPr>
              <a:t>首层柱子定义与绘制</a:t>
            </a:r>
            <a:endParaRPr lang="zh-CN" altLang="en-US" sz="2800" b="1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圆角矩形 4"/>
          <p:cNvSpPr/>
          <p:nvPr>
            <p:custDataLst>
              <p:tags r:id="rId1"/>
            </p:custDataLst>
          </p:nvPr>
        </p:nvSpPr>
        <p:spPr bwMode="auto">
          <a:xfrm>
            <a:off x="1180465" y="1519555"/>
            <a:ext cx="10571480" cy="4146550"/>
          </a:xfrm>
          <a:prstGeom prst="roundRect">
            <a:avLst/>
          </a:prstGeom>
          <a:ln>
            <a:solidFill>
              <a:srgbClr val="94ACBC">
                <a:lumMod val="50000"/>
              </a:srgbClr>
            </a:solidFill>
            <a:headEnd type="none" w="med" len="med"/>
            <a:tailEnd type="none" w="med" len="med"/>
          </a:ln>
        </p:spPr>
        <p:style>
          <a:lnRef idx="2">
            <a:srgbClr val="B9CAE1"/>
          </a:lnRef>
          <a:fillRef idx="1">
            <a:srgbClr val="FFFFFF"/>
          </a:fillRef>
          <a:effectRef idx="0">
            <a:srgbClr val="B9CAE1"/>
          </a:effectRef>
          <a:fontRef idx="minor">
            <a:srgbClr val="000000"/>
          </a:fontRef>
        </p:style>
        <p:txBody>
          <a:bodyPr vert="horz" wrap="square" lIns="91440" tIns="45720" rIns="91440" bIns="45720" numCol="1" rtlCol="0" anchor="t" anchorCtr="0" compatLnSpc="1"/>
          <a:p>
            <a:pPr defTabSz="1147445"/>
            <a:endParaRPr lang="zh-CN" altLang="en-US" sz="230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>
            <p:custDataLst>
              <p:tags r:id="rId2"/>
            </p:custDataLst>
          </p:nvPr>
        </p:nvSpPr>
        <p:spPr>
          <a:xfrm>
            <a:off x="5496560" y="1101725"/>
            <a:ext cx="1349375" cy="635635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>
            <a:gradFill flip="none" rotWithShape="1">
              <a:gsLst>
                <a:gs pos="0">
                  <a:srgbClr val="FFFFFF">
                    <a:lumMod val="75000"/>
                  </a:srgbClr>
                </a:gs>
                <a:gs pos="100000">
                  <a:srgbClr val="FFFFFF"/>
                </a:gs>
              </a:gsLst>
              <a:lin ang="2700000" scaled="1"/>
              <a:tileRect/>
            </a:gradFill>
          </a:ln>
          <a:effectLst>
            <a:innerShdw blurRad="88900" dist="50800" dir="13500000">
              <a:prstClr val="black">
                <a:alpha val="50000"/>
              </a:prstClr>
            </a:innerShdw>
          </a:effectLst>
        </p:spPr>
        <p:style>
          <a:lnRef idx="2">
            <a:srgbClr val="2B4663">
              <a:shade val="50000"/>
            </a:srgbClr>
          </a:lnRef>
          <a:fillRef idx="1">
            <a:srgbClr val="2B4663"/>
          </a:fillRef>
          <a:effectRef idx="0">
            <a:srgbClr val="2B4663"/>
          </a:effectRef>
          <a:fontRef idx="minor">
            <a:srgbClr val="FFFFFF"/>
          </a:fontRef>
        </p:style>
        <p:txBody>
          <a:bodyPr rtlCol="0" anchor="ctr"/>
          <a:p>
            <a:pPr algn="ctr"/>
            <a:r>
              <a:rPr lang="zh-CN" altLang="en-US" b="1" dirty="0">
                <a:solidFill>
                  <a:srgbClr val="5C7885"/>
                </a:solidFill>
                <a:latin typeface="Calibri" panose="020F0502020204030204" charset="0"/>
                <a:ea typeface="微软雅黑" panose="020B0503020204020204" pitchFamily="34" charset="-122"/>
              </a:rPr>
              <a:t>注意事项</a:t>
            </a:r>
            <a:endParaRPr lang="zh-CN" altLang="en-US" b="1" dirty="0">
              <a:solidFill>
                <a:srgbClr val="5C7885"/>
              </a:solidFill>
              <a:latin typeface="Calibri" panose="020F0502020204030204" charset="0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1605915" y="1847850"/>
            <a:ext cx="10048240" cy="3068955"/>
          </a:xfrm>
          <a:prstGeom prst="rect">
            <a:avLst/>
          </a:prstGeom>
          <a:ln w="28575">
            <a:noFill/>
          </a:ln>
        </p:spPr>
        <p:style>
          <a:lnRef idx="2">
            <a:srgbClr val="5C7885"/>
          </a:lnRef>
          <a:fillRef idx="1">
            <a:srgbClr val="FFFFFF"/>
          </a:fillRef>
          <a:effectRef idx="0">
            <a:srgbClr val="5C7885"/>
          </a:effectRef>
          <a:fontRef idx="minor">
            <a:srgbClr val="000000"/>
          </a:fontRef>
        </p:style>
        <p:txBody>
          <a:bodyPr wrap="square" rtlCol="0" anchor="t">
            <a:noAutofit/>
          </a:bodyPr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、柱构件绘制三部曲：定义</a:t>
            </a:r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新建</a:t>
            </a:r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绘制。</a:t>
            </a:r>
            <a:endParaRPr lang="en-US" altLang="zh-CN" sz="24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、套做法：做法刷</a:t>
            </a:r>
            <a:endParaRPr lang="en-US" altLang="zh-CN" sz="24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、柱绘制：智能布置、查改标注、镜像</a:t>
            </a:r>
            <a:endParaRPr lang="en-US" altLang="zh-CN" sz="24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、柱信息检查：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Shift+z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（柱名称） 、</a:t>
            </a:r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z(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柱显示隐藏）、图元显示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、柱查量：汇总计算</a:t>
            </a:r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查看工程量</a:t>
            </a:r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查看钢筋量</a:t>
            </a:r>
            <a:endParaRPr lang="zh-CN" altLang="en-US" sz="2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 22"/>
          <p:cNvSpPr/>
          <p:nvPr/>
        </p:nvSpPr>
        <p:spPr>
          <a:xfrm rot="2680233">
            <a:off x="6742263" y="4871861"/>
            <a:ext cx="7189341" cy="6330688"/>
          </a:xfrm>
          <a:custGeom>
            <a:avLst/>
            <a:gdLst>
              <a:gd name="connsiteX0" fmla="*/ 0 w 5393410"/>
              <a:gd name="connsiteY0" fmla="*/ 0 h 4749253"/>
              <a:gd name="connsiteX1" fmla="*/ 4406292 w 5393410"/>
              <a:gd name="connsiteY1" fmla="*/ 0 h 4749253"/>
              <a:gd name="connsiteX2" fmla="*/ 5393410 w 5393410"/>
              <a:gd name="connsiteY2" fmla="*/ 998536 h 4749253"/>
              <a:gd name="connsiteX3" fmla="*/ 1599309 w 5393410"/>
              <a:gd name="connsiteY3" fmla="*/ 4749253 h 4749253"/>
              <a:gd name="connsiteX4" fmla="*/ 0 w 5393410"/>
              <a:gd name="connsiteY4" fmla="*/ 4749253 h 474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3410" h="4749253">
                <a:moveTo>
                  <a:pt x="0" y="0"/>
                </a:moveTo>
                <a:lnTo>
                  <a:pt x="4406292" y="0"/>
                </a:lnTo>
                <a:lnTo>
                  <a:pt x="5393410" y="998536"/>
                </a:lnTo>
                <a:lnTo>
                  <a:pt x="1599309" y="4749253"/>
                </a:lnTo>
                <a:lnTo>
                  <a:pt x="0" y="4749253"/>
                </a:lnTo>
                <a:close/>
              </a:path>
            </a:pathLst>
          </a:custGeom>
          <a:solidFill>
            <a:srgbClr val="155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7" name="任意多边形: 形状 36"/>
          <p:cNvSpPr/>
          <p:nvPr/>
        </p:nvSpPr>
        <p:spPr>
          <a:xfrm>
            <a:off x="6459795" y="3270011"/>
            <a:ext cx="5732206" cy="3587097"/>
          </a:xfrm>
          <a:custGeom>
            <a:avLst/>
            <a:gdLst>
              <a:gd name="connsiteX0" fmla="*/ 3547004 w 5733699"/>
              <a:gd name="connsiteY0" fmla="*/ 0 h 3588031"/>
              <a:gd name="connsiteX1" fmla="*/ 5733699 w 5733699"/>
              <a:gd name="connsiteY1" fmla="*/ 2161692 h 3588031"/>
              <a:gd name="connsiteX2" fmla="*/ 5733699 w 5733699"/>
              <a:gd name="connsiteY2" fmla="*/ 3588031 h 3588031"/>
              <a:gd name="connsiteX3" fmla="*/ 0 w 5733699"/>
              <a:gd name="connsiteY3" fmla="*/ 3588031 h 3588031"/>
              <a:gd name="connsiteX4" fmla="*/ 3547004 w 5733699"/>
              <a:gd name="connsiteY4" fmla="*/ 0 h 358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3699" h="3588031">
                <a:moveTo>
                  <a:pt x="3547004" y="0"/>
                </a:moveTo>
                <a:lnTo>
                  <a:pt x="5733699" y="2161692"/>
                </a:lnTo>
                <a:lnTo>
                  <a:pt x="5733699" y="3588031"/>
                </a:lnTo>
                <a:lnTo>
                  <a:pt x="0" y="3588031"/>
                </a:lnTo>
                <a:lnTo>
                  <a:pt x="3547004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45" name="两首“成功”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12211" y="928078"/>
            <a:ext cx="812588" cy="73133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6695513" y="-18152"/>
            <a:ext cx="6369385" cy="4104206"/>
            <a:chOff x="6697256" y="-19050"/>
            <a:chExt cx="6371044" cy="4105275"/>
          </a:xfrm>
        </p:grpSpPr>
        <p:grpSp>
          <p:nvGrpSpPr>
            <p:cNvPr id="2" name="组合 1"/>
            <p:cNvGrpSpPr/>
            <p:nvPr/>
          </p:nvGrpSpPr>
          <p:grpSpPr>
            <a:xfrm>
              <a:off x="6697256" y="-19050"/>
              <a:ext cx="6371044" cy="4105275"/>
              <a:chOff x="6697256" y="-19050"/>
              <a:chExt cx="6371044" cy="4105275"/>
            </a:xfrm>
            <a:blipFill dpi="0" rotWithShape="1">
              <a:blip r:embed="rId5"/>
              <a:srcRect/>
              <a:stretch>
                <a:fillRect t="-8000" r="7000" b="21000"/>
              </a:stretch>
            </a:blipFill>
          </p:grpSpPr>
          <p:sp>
            <p:nvSpPr>
              <p:cNvPr id="3" name="任意多边形: 形状 2"/>
              <p:cNvSpPr/>
              <p:nvPr/>
            </p:nvSpPr>
            <p:spPr>
              <a:xfrm>
                <a:off x="9658350" y="-19050"/>
                <a:ext cx="3409950" cy="4105275"/>
              </a:xfrm>
              <a:custGeom>
                <a:avLst/>
                <a:gdLst>
                  <a:gd name="connsiteX0" fmla="*/ 628650 w 3409950"/>
                  <a:gd name="connsiteY0" fmla="*/ 0 h 4105275"/>
                  <a:gd name="connsiteX1" fmla="*/ 0 w 3409950"/>
                  <a:gd name="connsiteY1" fmla="*/ 609600 h 4105275"/>
                  <a:gd name="connsiteX2" fmla="*/ 3409950 w 3409950"/>
                  <a:gd name="connsiteY2" fmla="*/ 4105275 h 4105275"/>
                  <a:gd name="connsiteX3" fmla="*/ 3409950 w 3409950"/>
                  <a:gd name="connsiteY3" fmla="*/ 9525 h 4105275"/>
                  <a:gd name="connsiteX4" fmla="*/ 628650 w 3409950"/>
                  <a:gd name="connsiteY4" fmla="*/ 0 h 410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9950" h="4105275">
                    <a:moveTo>
                      <a:pt x="628650" y="0"/>
                    </a:moveTo>
                    <a:lnTo>
                      <a:pt x="0" y="609600"/>
                    </a:lnTo>
                    <a:lnTo>
                      <a:pt x="3409950" y="4105275"/>
                    </a:lnTo>
                    <a:lnTo>
                      <a:pt x="3409950" y="9525"/>
                    </a:lnTo>
                    <a:lnTo>
                      <a:pt x="6286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4" name="任意多边形: 形状 3"/>
              <p:cNvSpPr/>
              <p:nvPr/>
            </p:nvSpPr>
            <p:spPr>
              <a:xfrm>
                <a:off x="8191500" y="-19050"/>
                <a:ext cx="1866900" cy="942975"/>
              </a:xfrm>
              <a:custGeom>
                <a:avLst/>
                <a:gdLst>
                  <a:gd name="connsiteX0" fmla="*/ 1866900 w 1866900"/>
                  <a:gd name="connsiteY0" fmla="*/ 0 h 942975"/>
                  <a:gd name="connsiteX1" fmla="*/ 904875 w 1866900"/>
                  <a:gd name="connsiteY1" fmla="*/ 942975 h 942975"/>
                  <a:gd name="connsiteX2" fmla="*/ 0 w 1866900"/>
                  <a:gd name="connsiteY2" fmla="*/ 9525 h 942975"/>
                  <a:gd name="connsiteX3" fmla="*/ 1866900 w 1866900"/>
                  <a:gd name="connsiteY3" fmla="*/ 0 h 942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6900" h="942975">
                    <a:moveTo>
                      <a:pt x="1866900" y="0"/>
                    </a:moveTo>
                    <a:lnTo>
                      <a:pt x="904875" y="942975"/>
                    </a:lnTo>
                    <a:lnTo>
                      <a:pt x="0" y="9525"/>
                    </a:lnTo>
                    <a:lnTo>
                      <a:pt x="18669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5" name="矩形 4"/>
              <p:cNvSpPr/>
              <p:nvPr/>
            </p:nvSpPr>
            <p:spPr>
              <a:xfrm rot="2700000">
                <a:off x="7376017" y="406249"/>
                <a:ext cx="1288492" cy="12884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3" name="矩形 32"/>
              <p:cNvSpPr/>
              <p:nvPr/>
            </p:nvSpPr>
            <p:spPr>
              <a:xfrm rot="2700000">
                <a:off x="8554105" y="1152008"/>
                <a:ext cx="1897501" cy="18975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34" name="矩形 33"/>
              <p:cNvSpPr/>
              <p:nvPr/>
            </p:nvSpPr>
            <p:spPr>
              <a:xfrm rot="2700000">
                <a:off x="6697256" y="1234252"/>
                <a:ext cx="552534" cy="5525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14" name="矩形 13"/>
            <p:cNvSpPr/>
            <p:nvPr/>
          </p:nvSpPr>
          <p:spPr>
            <a:xfrm rot="2685974">
              <a:off x="10376571" y="2520100"/>
              <a:ext cx="1219200" cy="1219200"/>
            </a:xfrm>
            <a:prstGeom prst="rect">
              <a:avLst/>
            </a:prstGeom>
            <a:solidFill>
              <a:srgbClr val="153C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5" name="矩形 14"/>
          <p:cNvSpPr/>
          <p:nvPr/>
        </p:nvSpPr>
        <p:spPr>
          <a:xfrm rot="2685974">
            <a:off x="8720291" y="3232031"/>
            <a:ext cx="438590" cy="4385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矩形 15"/>
          <p:cNvSpPr/>
          <p:nvPr/>
        </p:nvSpPr>
        <p:spPr>
          <a:xfrm rot="2657183">
            <a:off x="7182848" y="1789165"/>
            <a:ext cx="641862" cy="5420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矩形 16"/>
          <p:cNvSpPr/>
          <p:nvPr/>
        </p:nvSpPr>
        <p:spPr>
          <a:xfrm rot="2685974">
            <a:off x="6047025" y="1340595"/>
            <a:ext cx="340847" cy="3408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矩形 17"/>
          <p:cNvSpPr/>
          <p:nvPr/>
        </p:nvSpPr>
        <p:spPr>
          <a:xfrm rot="2685974">
            <a:off x="6017997" y="739169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矩形 18"/>
          <p:cNvSpPr/>
          <p:nvPr/>
        </p:nvSpPr>
        <p:spPr>
          <a:xfrm rot="2685974">
            <a:off x="12264022" y="3630904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矩形 19"/>
          <p:cNvSpPr/>
          <p:nvPr/>
        </p:nvSpPr>
        <p:spPr>
          <a:xfrm rot="2731766">
            <a:off x="7500264" y="2462608"/>
            <a:ext cx="1057433" cy="10723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矩形 20"/>
          <p:cNvSpPr/>
          <p:nvPr/>
        </p:nvSpPr>
        <p:spPr>
          <a:xfrm rot="2685974">
            <a:off x="6946874" y="3184097"/>
            <a:ext cx="438590" cy="4385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矩形 21"/>
          <p:cNvSpPr/>
          <p:nvPr/>
        </p:nvSpPr>
        <p:spPr>
          <a:xfrm rot="2685974">
            <a:off x="6561002" y="3320776"/>
            <a:ext cx="165232" cy="16523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24" name="直接连接符 23"/>
          <p:cNvCxnSpPr/>
          <p:nvPr/>
        </p:nvCxnSpPr>
        <p:spPr>
          <a:xfrm>
            <a:off x="10000463" y="3597100"/>
            <a:ext cx="4182434" cy="408203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5930045" y="3637307"/>
            <a:ext cx="4072256" cy="4090179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047881" y="7738836"/>
            <a:ext cx="4182434" cy="4082033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A_矩形 4"/>
          <p:cNvSpPr/>
          <p:nvPr>
            <p:custDataLst>
              <p:tags r:id="rId6"/>
            </p:custDataLst>
          </p:nvPr>
        </p:nvSpPr>
        <p:spPr>
          <a:xfrm>
            <a:off x="946416" y="2219185"/>
            <a:ext cx="55628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8000" b="1" kern="100" dirty="0">
                <a:ln w="10160">
                  <a:noFill/>
                  <a:prstDash val="solid"/>
                </a:ln>
                <a:gradFill>
                  <a:gsLst>
                    <a:gs pos="0">
                      <a:srgbClr val="0C2D5D"/>
                    </a:gs>
                    <a:gs pos="100000">
                      <a:srgbClr val="2A5DA3"/>
                    </a:gs>
                  </a:gsLst>
                  <a:lin ang="5400000" scaled="0"/>
                </a:gra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汉仪大黑简" panose="02010609000101010101" pitchFamily="49" charset="-122"/>
                <a:ea typeface="汉仪大黑简" panose="02010609000101010101" pitchFamily="49" charset="-122"/>
                <a:cs typeface="Times New Roman" panose="02020603050405020304" pitchFamily="18" charset="0"/>
              </a:rPr>
              <a:t>感谢观看</a:t>
            </a:r>
            <a:endParaRPr lang="zh-CN" altLang="zh-CN" sz="8000" b="1" kern="100" dirty="0">
              <a:ln w="10160">
                <a:noFill/>
                <a:prstDash val="solid"/>
              </a:ln>
              <a:gradFill>
                <a:gsLst>
                  <a:gs pos="0">
                    <a:srgbClr val="0C2D5D"/>
                  </a:gs>
                  <a:gs pos="100000">
                    <a:srgbClr val="2A5DA3"/>
                  </a:gs>
                </a:gsLst>
                <a:lin ang="5400000" scaled="0"/>
              </a:gra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汉仪大黑简" panose="02010609000101010101" pitchFamily="49" charset="-122"/>
              <a:ea typeface="汉仪大黑简" panose="0201060900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23" grpId="0" animBg="1"/>
      <p:bldP spid="37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r="30429" b="26537"/>
          <a:stretch>
            <a:fillRect/>
          </a:stretch>
        </p:blipFill>
        <p:spPr>
          <a:xfrm>
            <a:off x="207645" y="901700"/>
            <a:ext cx="8116570" cy="5393055"/>
          </a:xfrm>
          <a:prstGeom prst="rect">
            <a:avLst/>
          </a:prstGeom>
        </p:spPr>
      </p:pic>
      <p:sp>
        <p:nvSpPr>
          <p:cNvPr id="4" name="内容占位符 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8382000" y="1757712"/>
            <a:ext cx="3310697" cy="3171149"/>
          </a:xfrm>
        </p:spPr>
        <p:txBody>
          <a:bodyPr>
            <a:normAutofit/>
          </a:bodyPr>
          <a:p>
            <a:pPr>
              <a:lnSpc>
                <a:spcPct val="150000"/>
              </a:lnSpc>
            </a:pP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柱的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类型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柱配筋标注方式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柱混凝土标号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柱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标高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05305" y="876300"/>
            <a:ext cx="8582025" cy="5750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20850" y="862965"/>
            <a:ext cx="8750300" cy="5745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17370" y="792480"/>
            <a:ext cx="8556625" cy="5768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">
        <p:dissolve/>
      </p:transition>
    </mc:Choice>
    <mc:Fallback>
      <p:transition spd="slow" advClick="0" advTm="1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图示 3"/>
          <p:cNvGraphicFramePr/>
          <p:nvPr>
            <p:custDataLst>
              <p:tags r:id="rId1"/>
            </p:custDataLst>
          </p:nvPr>
        </p:nvGraphicFramePr>
        <p:xfrm>
          <a:off x="2070449" y="1373262"/>
          <a:ext cx="7987950" cy="3879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5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9" y="2009324"/>
            <a:ext cx="2927569" cy="2838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115" y="1301750"/>
            <a:ext cx="2933700" cy="426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685" y="1301750"/>
            <a:ext cx="5447665" cy="426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矩形 1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238304" y="3052922"/>
            <a:ext cx="3312368" cy="2332355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square" lIns="117226" tIns="58613" rIns="117226" bIns="58613">
            <a:spAutoFit/>
          </a:bodyPr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步骤：</a:t>
            </a:r>
            <a:endParaRPr lang="zh-CN" altLang="en-US" sz="24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在“构件列表”中选择一个已经定义的构件，如KZ-1，选择【点】，找到构件的位置点鼠标左键。</a:t>
            </a:r>
            <a:endParaRPr lang="zh-CN" altLang="en-US" sz="24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" name="TextBox 17"/>
          <p:cNvSpPr txBox="1"/>
          <p:nvPr>
            <p:custDataLst>
              <p:tags r:id="rId2"/>
            </p:custDataLst>
          </p:nvPr>
        </p:nvSpPr>
        <p:spPr>
          <a:xfrm>
            <a:off x="957368" y="1238039"/>
            <a:ext cx="408561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 smtClean="0">
                <a:solidFill>
                  <a:schemeClr val="bg1"/>
                </a:solidFill>
              </a:rPr>
              <a:t>绘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制方式以“点”画为主</a:t>
            </a:r>
            <a:endParaRPr lang="zh-CN" altLang="en-US" sz="24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70" y="2107407"/>
            <a:ext cx="5953327" cy="450257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38" y="992347"/>
            <a:ext cx="1171575" cy="9525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034" y="1130293"/>
            <a:ext cx="10715916" cy="195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圆角矩形 4"/>
          <p:cNvSpPr/>
          <p:nvPr>
            <p:custDataLst>
              <p:tags r:id="rId3"/>
            </p:custDataLst>
          </p:nvPr>
        </p:nvSpPr>
        <p:spPr bwMode="auto">
          <a:xfrm>
            <a:off x="4463819" y="1130293"/>
            <a:ext cx="6912768" cy="1956122"/>
          </a:xfrm>
          <a:prstGeom prst="roundRect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17226" tIns="58613" rIns="117226" bIns="58613" numCol="1" rtlCol="0" anchor="t" anchorCtr="0" compatLnSpc="1"/>
          <a:p>
            <a:pPr defTabSz="1172210" rtl="0" eaLnBrk="1" hangingPunct="1"/>
            <a:endParaRPr lang="zh-CN" altLang="en-US" sz="2300">
              <a:latin typeface="楷体" panose="02010609060101010101" pitchFamily="49" charset="-122"/>
              <a:ea typeface="宋体" panose="02010600030101010101" pitchFamily="2" charset="-122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9170721" y="4194202"/>
            <a:ext cx="188159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智能布置</a:t>
            </a:r>
            <a:endParaRPr lang="zh-CN" altLang="en-US" sz="32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34" y="3378802"/>
            <a:ext cx="8218487" cy="2800350"/>
          </a:xfrm>
          <a:prstGeom prst="rect">
            <a:avLst/>
          </a:prstGeom>
          <a:ln w="12700">
            <a:solidFill>
              <a:srgbClr val="FF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PA" val="v3.2.0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PA" val="v3.2.0"/>
</p:tagLst>
</file>

<file path=ppt/tags/tag56.xml><?xml version="1.0" encoding="utf-8"?>
<p:tagLst xmlns:p="http://schemas.openxmlformats.org/presentationml/2006/main">
  <p:tag name="ISPRING_PRESENTATION_TITLE" val="PowerPoint 演示文稿"/>
  <p:tag name="commondata" val="eyJoZGlkIjoiYWY0MDJjYWEwYjVkOWRhMjI4MTFkODBkNjQwNGY5OTcifQ==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wrap="none" rtlCol="0">
        <a:noAutofit/>
      </a:bodyPr>
      <a:lstStyle>
        <a:defPPr algn="ctr">
          <a:defRPr lang="zh-CN" altLang="zh-CN" sz="2400" b="1" dirty="0">
            <a:solidFill>
              <a:schemeClr val="bg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方正大标宋_GBK" panose="03000509000000000000" pitchFamily="65" charset="-122"/>
            <a:ea typeface="方正大标宋_GBK" panose="03000509000000000000" pitchFamily="65" charset="-122"/>
            <a:sym typeface="+mn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363</Words>
  <Application>WPS 演示</Application>
  <PresentationFormat>宽屏</PresentationFormat>
  <Paragraphs>51</Paragraphs>
  <Slides>14</Slides>
  <Notes>24</Notes>
  <HiddenSlides>0</HiddenSlides>
  <MMClips>2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14</vt:i4>
      </vt:variant>
    </vt:vector>
  </HeadingPairs>
  <TitlesOfParts>
    <vt:vector size="33" baseType="lpstr">
      <vt:lpstr>Arial</vt:lpstr>
      <vt:lpstr>宋体</vt:lpstr>
      <vt:lpstr>Wingdings</vt:lpstr>
      <vt:lpstr>方正大标宋_GBK</vt:lpstr>
      <vt:lpstr>汉仪大黑简</vt:lpstr>
      <vt:lpstr>黑体</vt:lpstr>
      <vt:lpstr>Impact</vt:lpstr>
      <vt:lpstr>方正兰亭纤黑_GBK</vt:lpstr>
      <vt:lpstr>Cambria</vt:lpstr>
      <vt:lpstr>微软雅黑</vt:lpstr>
      <vt:lpstr>Times New Roman</vt:lpstr>
      <vt:lpstr>楷体</vt:lpstr>
      <vt:lpstr>Calibri</vt:lpstr>
      <vt:lpstr>等线</vt:lpstr>
      <vt:lpstr>Arial Unicode MS</vt:lpstr>
      <vt:lpstr>等线 Light</vt:lpstr>
      <vt:lpstr>Office 主题​​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AutoBVT</dc:creator>
  <cp:lastModifiedBy>新</cp:lastModifiedBy>
  <cp:revision>38</cp:revision>
  <dcterms:created xsi:type="dcterms:W3CDTF">2017-06-28T05:13:00Z</dcterms:created>
  <dcterms:modified xsi:type="dcterms:W3CDTF">2023-10-20T06:33:10Z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7E41AEE0F2F849879BE8FA367463A46A_13</vt:lpwstr>
  </property>
  <property fmtid="{D5CDD505-2E9C-101B-9397-08002B2CF9AE}" pid="3" name="KSOProductBuildVer">
    <vt:lpwstr>2052-12.1.0.15374</vt:lpwstr>
  </property>
</Properties>
</file>