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7"/>
  </p:handoutMasterIdLst>
  <p:sldIdLst>
    <p:sldId id="418" r:id="rId3"/>
    <p:sldId id="438" r:id="rId4"/>
    <p:sldId id="459" r:id="rId5"/>
    <p:sldId id="439" r:id="rId6"/>
    <p:sldId id="432" r:id="rId8"/>
    <p:sldId id="433" r:id="rId9"/>
    <p:sldId id="434" r:id="rId10"/>
    <p:sldId id="435" r:id="rId11"/>
    <p:sldId id="436" r:id="rId12"/>
    <p:sldId id="437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28" r:id="rId22"/>
    <p:sldId id="429" r:id="rId23"/>
    <p:sldId id="430" r:id="rId24"/>
    <p:sldId id="431" r:id="rId25"/>
    <p:sldId id="41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altLang="zh-CN"/>
          </a:p>
        </p:txBody>
      </p:sp>
      <p:sp>
        <p:nvSpPr>
          <p:cNvPr id="23555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fontAlgn="base" hangingPunct="1">
              <a:buFont typeface="Arial" panose="020B0604020202020204" pitchFamily="34" charset="0"/>
              <a:buChar char="•"/>
            </a:pPr>
            <a:fld id="{A522012A-FCB3-4CED-94C4-B519B01092AC}" type="slidenum">
              <a:rPr altLang="zh-CN" smtClean="0">
                <a:latin typeface="Calibri" panose="020F0502020204030204" charset="0"/>
              </a:rPr>
            </a:fld>
            <a:endParaRPr lang="zh-CN" altLang="zh-CN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altLang="zh-CN"/>
          </a:p>
        </p:txBody>
      </p:sp>
      <p:sp>
        <p:nvSpPr>
          <p:cNvPr id="23555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fontAlgn="base" hangingPunct="1">
              <a:buFont typeface="Arial" panose="020B0604020202020204" pitchFamily="34" charset="0"/>
              <a:buChar char="•"/>
            </a:pPr>
            <a:fld id="{A522012A-FCB3-4CED-94C4-B519B01092AC}" type="slidenum">
              <a:rPr altLang="zh-CN" smtClean="0">
                <a:latin typeface="Calibri" panose="020F0502020204030204" charset="0"/>
              </a:rPr>
            </a:fld>
            <a:endParaRPr lang="zh-CN" altLang="zh-CN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fontAlgn="base" hangingPunct="1">
              <a:buFont typeface="Arial" panose="020B0604020202020204" pitchFamily="34" charset="0"/>
              <a:buChar char="•"/>
            </a:pPr>
            <a:fld id="{632383FF-9ECE-47AF-9B33-229A26119D59}" type="slidenum">
              <a:rPr altLang="en-US" smtClean="0">
                <a:latin typeface="Calibri" panose="020F0502020204030204" charset="0"/>
              </a:rPr>
            </a:fld>
            <a:endParaRPr lang="zh-CN" altLang="en-US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C7FD2F-CF66-49A3-9BF3-E89B10F2BE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fontAlgn="auto">
              <a:buFontTx/>
              <a:buNone/>
              <a:defRPr/>
            </a:pPr>
            <a:fld id="{3B9B75DC-5FEC-499E-B21D-DC67E0794ED1}" type="slidenum">
              <a:rPr lang="zh-CN" altLang="en-US" sz="1200" noProof="1">
                <a:latin typeface="+mn-lt"/>
                <a:ea typeface="+mn-ea"/>
                <a:cs typeface="微软雅黑" panose="020B0503020204020204" pitchFamily="34" charset="-122"/>
                <a:sym typeface="+mn-ea"/>
              </a:rPr>
            </a:fld>
            <a:endParaRPr lang="zh-CN" altLang="en-US" sz="1200" noProof="1">
              <a:latin typeface="+mn-lt"/>
              <a:ea typeface="+mn-ea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A6C3-C7AE-46E2-9FA7-5CAA84E83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fontAlgn="auto">
              <a:buFontTx/>
              <a:buNone/>
              <a:defRPr/>
            </a:pPr>
            <a:fld id="{28427FD7-A8AC-4DE2-B7C9-84D663B97873}" type="slidenum">
              <a:rPr lang="zh-CN" altLang="en-US" sz="1200" noProof="1">
                <a:latin typeface="+mn-lt"/>
                <a:ea typeface="+mn-ea"/>
                <a:cs typeface="微软雅黑" panose="020B0503020204020204" pitchFamily="34" charset="-122"/>
                <a:sym typeface="+mn-ea"/>
              </a:rPr>
            </a:fld>
            <a:endParaRPr lang="zh-CN" altLang="en-US" sz="1200" noProof="1">
              <a:latin typeface="+mn-lt"/>
              <a:ea typeface="+mn-ea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92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fontAlgn="base" hangingPunct="1">
              <a:buFont typeface="Arial" panose="020B0604020202020204" pitchFamily="34" charset="0"/>
              <a:buChar char="•"/>
            </a:pPr>
            <a:fld id="{566DC06B-67DD-4682-997B-83C8B7D57D6E}" type="slidenum">
              <a:rPr altLang="en-US" smtClean="0">
                <a:latin typeface="Calibri" panose="020F0502020204030204" charset="0"/>
              </a:rPr>
            </a:fld>
            <a:endParaRPr lang="zh-CN" altLang="en-US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fontAlgn="base" hangingPunct="1">
              <a:buFont typeface="Arial" panose="020B0604020202020204" pitchFamily="34" charset="0"/>
              <a:buChar char="•"/>
            </a:pPr>
            <a:fld id="{DA188394-3305-4BC6-B4ED-D8C90F7553CD}" type="slidenum">
              <a:rPr altLang="en-US" smtClean="0">
                <a:latin typeface="Calibri" panose="020F0502020204030204" charset="0"/>
              </a:rPr>
            </a:fld>
            <a:endParaRPr lang="zh-CN" altLang="en-US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fontAlgn="base" hangingPunct="1">
              <a:buFont typeface="Arial" panose="020B0604020202020204" pitchFamily="34" charset="0"/>
              <a:buChar char="•"/>
            </a:pPr>
            <a:fld id="{E8D0CE5D-BA35-49B7-9208-8AE4C7720F03}" type="slidenum">
              <a:rPr altLang="en-US" smtClean="0">
                <a:latin typeface="Calibri" panose="020F0502020204030204" charset="0"/>
              </a:rPr>
            </a:fld>
            <a:endParaRPr lang="zh-CN" altLang="en-US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fontAlgn="base" hangingPunct="1">
              <a:buFont typeface="Arial" panose="020B0604020202020204" pitchFamily="34" charset="0"/>
              <a:buChar char="•"/>
            </a:pPr>
            <a:fld id="{67C20B39-47D7-401A-8915-34258E2899A1}" type="slidenum">
              <a:rPr altLang="en-US" smtClean="0">
                <a:solidFill>
                  <a:srgbClr val="000000"/>
                </a:solidFill>
                <a:latin typeface="Calibri" panose="020F0502020204030204" charset="0"/>
              </a:rPr>
            </a:fld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fontAlgn="base" hangingPunct="1">
              <a:buFont typeface="Arial" panose="020B0604020202020204" pitchFamily="34" charset="0"/>
              <a:buChar char="•"/>
            </a:pPr>
            <a:fld id="{E4899EE8-12B6-45FB-864F-324B61F25776}" type="slidenum">
              <a:rPr altLang="en-US" smtClean="0">
                <a:latin typeface="Calibri" panose="020F0502020204030204" charset="0"/>
              </a:rPr>
            </a:fld>
            <a:endParaRPr lang="zh-CN" altLang="en-US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fontAlgn="base" hangingPunct="1">
              <a:buFont typeface="Arial" panose="020B0604020202020204" pitchFamily="34" charset="0"/>
              <a:buChar char="•"/>
            </a:pPr>
            <a:fld id="{E65DD935-E61B-44DA-B449-F25390CCBE55}" type="slidenum">
              <a:rPr altLang="en-US" smtClean="0">
                <a:latin typeface="Calibri" panose="020F0502020204030204" charset="0"/>
              </a:rPr>
            </a:fld>
            <a:endParaRPr lang="zh-CN" altLang="en-US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fontAlgn="base" hangingPunct="1">
              <a:buFont typeface="Arial" panose="020B0604020202020204" pitchFamily="34" charset="0"/>
              <a:buChar char="•"/>
            </a:pPr>
            <a:fld id="{747C30DD-7416-46D1-9C29-428CF67840A6}" type="slidenum">
              <a:rPr altLang="en-US" smtClean="0">
                <a:latin typeface="Calibri" panose="020F0502020204030204" charset="0"/>
              </a:rPr>
            </a:fld>
            <a:endParaRPr lang="zh-CN" altLang="en-US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1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7"/>
          <p:cNvSpPr/>
          <p:nvPr>
            <p:custDataLst>
              <p:tags r:id="rId2"/>
            </p:custDataLst>
          </p:nvPr>
        </p:nvSpPr>
        <p:spPr>
          <a:xfrm>
            <a:off x="4449763" y="5073650"/>
            <a:ext cx="1354137" cy="1784350"/>
          </a:xfrm>
          <a:custGeom>
            <a:avLst/>
            <a:gdLst>
              <a:gd name="connsiteX0" fmla="*/ 0 w 2070696"/>
              <a:gd name="connsiteY0" fmla="*/ 1785082 h 1785082"/>
              <a:gd name="connsiteX1" fmla="*/ 1035348 w 2070696"/>
              <a:gd name="connsiteY1" fmla="*/ 0 h 1785082"/>
              <a:gd name="connsiteX2" fmla="*/ 2070696 w 2070696"/>
              <a:gd name="connsiteY2" fmla="*/ 1785082 h 1785082"/>
              <a:gd name="connsiteX3" fmla="*/ 0 w 2070696"/>
              <a:gd name="connsiteY3" fmla="*/ 1785082 h 1785082"/>
              <a:gd name="connsiteX0-1" fmla="*/ 0 w 1478876"/>
              <a:gd name="connsiteY0-2" fmla="*/ 1785082 h 1785082"/>
              <a:gd name="connsiteX1-3" fmla="*/ 1035348 w 1478876"/>
              <a:gd name="connsiteY1-4" fmla="*/ 0 h 1785082"/>
              <a:gd name="connsiteX2-5" fmla="*/ 1478876 w 1478876"/>
              <a:gd name="connsiteY2-6" fmla="*/ 1785082 h 1785082"/>
              <a:gd name="connsiteX3-7" fmla="*/ 0 w 1478876"/>
              <a:gd name="connsiteY3-8" fmla="*/ 1785082 h 1785082"/>
              <a:gd name="connsiteX0-9" fmla="*/ 0 w 1699856"/>
              <a:gd name="connsiteY0-10" fmla="*/ 1785082 h 1785082"/>
              <a:gd name="connsiteX1-11" fmla="*/ 1035348 w 1699856"/>
              <a:gd name="connsiteY1-12" fmla="*/ 0 h 1785082"/>
              <a:gd name="connsiteX2-13" fmla="*/ 1699856 w 1699856"/>
              <a:gd name="connsiteY2-14" fmla="*/ 1785082 h 1785082"/>
              <a:gd name="connsiteX3-15" fmla="*/ 0 w 1699856"/>
              <a:gd name="connsiteY3-16" fmla="*/ 1785082 h 1785082"/>
              <a:gd name="connsiteX0-17" fmla="*/ 0 w 1250276"/>
              <a:gd name="connsiteY0-18" fmla="*/ 1785082 h 1785082"/>
              <a:gd name="connsiteX1-19" fmla="*/ 585768 w 1250276"/>
              <a:gd name="connsiteY1-20" fmla="*/ 0 h 1785082"/>
              <a:gd name="connsiteX2-21" fmla="*/ 1250276 w 1250276"/>
              <a:gd name="connsiteY2-22" fmla="*/ 1785082 h 1785082"/>
              <a:gd name="connsiteX3-23" fmla="*/ 0 w 1250276"/>
              <a:gd name="connsiteY3-24" fmla="*/ 1785082 h 1785082"/>
              <a:gd name="connsiteX0-25" fmla="*/ 0 w 1354416"/>
              <a:gd name="connsiteY0-26" fmla="*/ 1774922 h 1785082"/>
              <a:gd name="connsiteX1-27" fmla="*/ 689908 w 1354416"/>
              <a:gd name="connsiteY1-28" fmla="*/ 0 h 1785082"/>
              <a:gd name="connsiteX2-29" fmla="*/ 1354416 w 1354416"/>
              <a:gd name="connsiteY2-30" fmla="*/ 1785082 h 1785082"/>
              <a:gd name="connsiteX3-31" fmla="*/ 0 w 1354416"/>
              <a:gd name="connsiteY3-32" fmla="*/ 1774922 h 1785082"/>
              <a:gd name="connsiteX0-33" fmla="*/ 0 w 1354416"/>
              <a:gd name="connsiteY0-34" fmla="*/ 1785082 h 1785082"/>
              <a:gd name="connsiteX1-35" fmla="*/ 689908 w 1354416"/>
              <a:gd name="connsiteY1-36" fmla="*/ 0 h 1785082"/>
              <a:gd name="connsiteX2-37" fmla="*/ 1354416 w 1354416"/>
              <a:gd name="connsiteY2-38" fmla="*/ 1785082 h 1785082"/>
              <a:gd name="connsiteX3-39" fmla="*/ 0 w 1354416"/>
              <a:gd name="connsiteY3-40" fmla="*/ 1785082 h 1785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54416" h="1785082">
                <a:moveTo>
                  <a:pt x="0" y="1785082"/>
                </a:moveTo>
                <a:lnTo>
                  <a:pt x="689908" y="0"/>
                </a:lnTo>
                <a:lnTo>
                  <a:pt x="1354416" y="1785082"/>
                </a:lnTo>
                <a:lnTo>
                  <a:pt x="0" y="17850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平行四边形 7"/>
          <p:cNvSpPr/>
          <p:nvPr>
            <p:custDataLst>
              <p:tags r:id="rId3"/>
            </p:custDataLst>
          </p:nvPr>
        </p:nvSpPr>
        <p:spPr>
          <a:xfrm flipV="1">
            <a:off x="0" y="-9525"/>
            <a:ext cx="3140075" cy="2008188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任意多边形 15"/>
          <p:cNvSpPr/>
          <p:nvPr>
            <p:custDataLst>
              <p:tags r:id="rId4"/>
            </p:custDataLst>
          </p:nvPr>
        </p:nvSpPr>
        <p:spPr>
          <a:xfrm>
            <a:off x="-17463" y="-11113"/>
            <a:ext cx="7237413" cy="6892926"/>
          </a:xfrm>
          <a:custGeom>
            <a:avLst/>
            <a:gdLst>
              <a:gd name="connsiteX0" fmla="*/ 1367257 w 7176303"/>
              <a:gd name="connsiteY0" fmla="*/ 0 h 6866674"/>
              <a:gd name="connsiteX1" fmla="*/ 7176303 w 7176303"/>
              <a:gd name="connsiteY1" fmla="*/ 11556 h 6866674"/>
              <a:gd name="connsiteX2" fmla="*/ 4454810 w 7176303"/>
              <a:gd name="connsiteY2" fmla="*/ 6858020 h 6866674"/>
              <a:gd name="connsiteX3" fmla="*/ 0 w 7176303"/>
              <a:gd name="connsiteY3" fmla="*/ 6866674 h 6866674"/>
              <a:gd name="connsiteX4" fmla="*/ 0 w 7176303"/>
              <a:gd name="connsiteY4" fmla="*/ 3283633 h 68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6303" h="6866674">
                <a:moveTo>
                  <a:pt x="1367257" y="0"/>
                </a:moveTo>
                <a:lnTo>
                  <a:pt x="7176303" y="11556"/>
                </a:lnTo>
                <a:lnTo>
                  <a:pt x="4454810" y="6858020"/>
                </a:lnTo>
                <a:lnTo>
                  <a:pt x="0" y="6866674"/>
                </a:lnTo>
                <a:lnTo>
                  <a:pt x="0" y="3283633"/>
                </a:lnTo>
                <a:close/>
              </a:path>
            </a:pathLst>
          </a:custGeom>
          <a:blipFill rotWithShape="1"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任意多边形 17"/>
          <p:cNvSpPr/>
          <p:nvPr>
            <p:custDataLst>
              <p:tags r:id="rId6"/>
            </p:custDataLst>
          </p:nvPr>
        </p:nvSpPr>
        <p:spPr>
          <a:xfrm>
            <a:off x="1164907" y="1726565"/>
            <a:ext cx="7269163" cy="6891338"/>
          </a:xfrm>
          <a:custGeom>
            <a:avLst/>
            <a:gdLst>
              <a:gd name="connsiteX0" fmla="*/ 1377503 w 7191711"/>
              <a:gd name="connsiteY0" fmla="*/ 0 h 6866692"/>
              <a:gd name="connsiteX1" fmla="*/ 7191711 w 7191711"/>
              <a:gd name="connsiteY1" fmla="*/ 11556 h 6866692"/>
              <a:gd name="connsiteX2" fmla="*/ 4467800 w 7191711"/>
              <a:gd name="connsiteY2" fmla="*/ 6858020 h 6866692"/>
              <a:gd name="connsiteX3" fmla="*/ 0 w 7191711"/>
              <a:gd name="connsiteY3" fmla="*/ 6866692 h 6866692"/>
              <a:gd name="connsiteX4" fmla="*/ 0 w 7191711"/>
              <a:gd name="connsiteY4" fmla="*/ 3305303 h 686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711" h="6866692">
                <a:moveTo>
                  <a:pt x="1377503" y="0"/>
                </a:moveTo>
                <a:lnTo>
                  <a:pt x="7191711" y="11556"/>
                </a:lnTo>
                <a:lnTo>
                  <a:pt x="4467800" y="6858020"/>
                </a:lnTo>
                <a:lnTo>
                  <a:pt x="0" y="6866692"/>
                </a:lnTo>
                <a:lnTo>
                  <a:pt x="0" y="3305303"/>
                </a:lnTo>
                <a:close/>
              </a:path>
            </a:pathLst>
          </a:cu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7"/>
            </p:custDataLst>
          </p:nvPr>
        </p:nvCxnSpPr>
        <p:spPr>
          <a:xfrm flipH="1">
            <a:off x="8805863" y="4622800"/>
            <a:ext cx="3067050" cy="0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6424972" y="740138"/>
            <a:ext cx="5539523" cy="2751522"/>
          </a:xfrm>
        </p:spPr>
        <p:txBody>
          <a:bodyPr lIns="90000" tIns="46800" rIns="90000" bIns="0" anchor="b">
            <a:normAutofit/>
          </a:bodyPr>
          <a:lstStyle>
            <a:lvl1pPr algn="r">
              <a:defRPr sz="6600" b="1">
                <a:solidFill>
                  <a:schemeClr val="tx2"/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7475220" y="3986166"/>
            <a:ext cx="4489450" cy="523240"/>
          </a:xfrm>
        </p:spPr>
        <p:txBody>
          <a:bodyPr lIns="90000" rIns="90000"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5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6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7"/>
            <p:custDataLst>
              <p:tags r:id="rId1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0D47C-B6CE-489A-BB37-4507D98BE9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2188B-CD91-443D-BF63-6B97CF8FD584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 flipH="1">
            <a:off x="8194675" y="3717348"/>
            <a:ext cx="3067050" cy="0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平行四边形 3"/>
          <p:cNvSpPr/>
          <p:nvPr>
            <p:custDataLst>
              <p:tags r:id="rId3"/>
            </p:custDataLst>
          </p:nvPr>
        </p:nvSpPr>
        <p:spPr>
          <a:xfrm flipV="1">
            <a:off x="0" y="0"/>
            <a:ext cx="3140075" cy="2008188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0" y="4849813"/>
            <a:ext cx="12192000" cy="20558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平行四边形 5"/>
          <p:cNvSpPr/>
          <p:nvPr>
            <p:custDataLst>
              <p:tags r:id="rId5"/>
            </p:custDataLst>
          </p:nvPr>
        </p:nvSpPr>
        <p:spPr>
          <a:xfrm flipV="1">
            <a:off x="8970963" y="4849813"/>
            <a:ext cx="3073400" cy="2054225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40400" y="1264356"/>
            <a:ext cx="5540400" cy="2410470"/>
          </a:xfrm>
        </p:spPr>
        <p:txBody>
          <a:bodyPr lIns="90000" tIns="46800" rIns="90000" bIns="46800" anchor="b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1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编辑标题</a:t>
            </a:r>
            <a:endParaRPr noProof="1">
              <a:sym typeface="+mn-ea"/>
            </a:endParaRP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A6014-FEAE-494D-8E67-C6DFF860C1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35"/>
            <a:ext cx="12191365" cy="685736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矩形 23"/>
          <p:cNvSpPr/>
          <p:nvPr userDrawn="1"/>
        </p:nvSpPr>
        <p:spPr>
          <a:xfrm>
            <a:off x="635" y="1320165"/>
            <a:ext cx="12191365" cy="3239135"/>
          </a:xfrm>
          <a:prstGeom prst="rect">
            <a:avLst/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kumimoji="1" lang="zh-CN" altLang="en-US" b="1" noProof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94317" y="1546864"/>
            <a:ext cx="10852237" cy="441964"/>
          </a:xfrm>
        </p:spPr>
        <p:txBody>
          <a:bodyPr/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spc="15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黑体" panose="02010609060101010101" pitchFamily="49" charset="-122"/>
                <a:sym typeface="+mn-ea"/>
              </a:rPr>
              <a:t>北京海达科技有限公司2014年1月会计信息化处理</a:t>
            </a:r>
            <a:br>
              <a:rPr lang="zh-CN" altLang="en-US" b="1" spc="15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黑体" panose="02010609060101010101" pitchFamily="49" charset="-122"/>
              </a:rPr>
            </a:b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1421765" y="2590165"/>
            <a:ext cx="9889490" cy="3141345"/>
          </a:xfrm>
        </p:spPr>
        <p:txBody>
          <a:bodyPr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845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1"/>
            <a:r>
              <a:rPr kumimoji="1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子项目二</a:t>
            </a:r>
            <a:r>
              <a:rPr kumimoji="1" lang="en-US" altLang="zh-CN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</a:t>
            </a:r>
            <a:r>
              <a:rPr kumimoji="1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总账业务</a:t>
            </a:r>
            <a:r>
              <a:rPr kumimoji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（</a:t>
            </a:r>
            <a:r>
              <a: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合作岗位：制单会计、出纳会计、审核会计、记账会计</a:t>
            </a:r>
            <a:r>
              <a:rPr kumimoji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）</a:t>
            </a:r>
            <a:endParaRPr kumimoji="1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lvl="1"/>
            <a:endParaRPr kumimoji="1" lang="zh-CN" altLang="en-US" b="1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lvl="1"/>
            <a:r>
              <a:rPr kumimoji="1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第</a:t>
            </a:r>
            <a:r>
              <a:rPr kumimoji="1" lang="en-US" altLang="zh-CN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2-5</a:t>
            </a:r>
            <a:r>
              <a:rPr kumimoji="1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单元</a:t>
            </a:r>
            <a:r>
              <a:rPr kumimoji="1" lang="en-US" altLang="zh-CN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</a:t>
            </a:r>
            <a:r>
              <a:rPr kumimoji="1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总账期末业务</a:t>
            </a:r>
            <a:r>
              <a:rPr kumimoji="1">
                <a:solidFill>
                  <a:schemeClr val="bg1">
                    <a:lumMod val="95000"/>
                  </a:schemeClr>
                </a:solidFill>
                <a:effectLst/>
                <a:sym typeface="+mn-ea"/>
              </a:rPr>
              <a:t>（</a:t>
            </a:r>
            <a:r>
              <a:rPr kumimoji="1" lang="en-US" altLang="zh-CN">
                <a:solidFill>
                  <a:schemeClr val="bg1">
                    <a:lumMod val="95000"/>
                  </a:schemeClr>
                </a:solidFill>
                <a:effectLst/>
                <a:sym typeface="+mn-ea"/>
              </a:rPr>
              <a:t>4</a:t>
            </a:r>
            <a:r>
              <a:rPr kumimoji="1">
                <a:solidFill>
                  <a:schemeClr val="bg1">
                    <a:lumMod val="95000"/>
                  </a:schemeClr>
                </a:solidFill>
                <a:effectLst/>
                <a:sym typeface="+mn-ea"/>
              </a:rPr>
              <a:t>学时）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1E26-D0E6-4E08-8ADA-C375D4FBBFEF}" type="slidenum">
              <a:rPr lang="zh-CN" altLang="en-US"/>
            </a:fld>
            <a:endParaRPr lang="zh-CN" altLang="en-US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9"/>
          <a:srcRect l="36391" t="27634" r="25974" b="4903"/>
          <a:stretch>
            <a:fillRect/>
          </a:stretch>
        </p:blipFill>
        <p:spPr bwMode="auto">
          <a:xfrm>
            <a:off x="0" y="0"/>
            <a:ext cx="117856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rIns="63500"/>
          <a:lstStyle>
            <a:lvl1pPr>
              <a:defRPr sz="3600" u="none" strike="noStrike" kern="1200" cap="none" spc="30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33050-E4A1-402F-BD5A-D5A4DA724D3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845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05F68-110B-4046-BEA6-C8A82509E433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845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tIns="38100" rIns="76200" bIns="3810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845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11398-F2D3-475E-874A-D993567890ED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7B482-4CAC-4B32-A6CE-C20E977C887A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F7779-20F8-409C-8CDA-A00EADA69B4B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845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lang="zh-CN" altLang="en-US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A213-88E0-4B9B-B17D-A5E13CBE128D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anchor="ctr"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703D3-192B-48BE-B12D-144B43EC7A37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69925" y="442913"/>
            <a:ext cx="108521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3"/>
            </p:custDataLst>
          </p:nvPr>
        </p:nvSpPr>
        <p:spPr bwMode="auto">
          <a:xfrm>
            <a:off x="669925" y="952500"/>
            <a:ext cx="108521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hangingPunct="1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hangingPunct="1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hangingPunct="1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744FB1-2F67-4ADA-AFAE-5FC88F594A2A}" type="slidenum">
              <a:rPr lang="zh-CN" altLang="en-US"/>
            </a:fld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spc="200">
          <a:solidFill>
            <a:srgbClr val="262626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rgbClr val="262626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6858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8455" algn="l"/>
        </a:tabLst>
        <a:defRPr sz="1600" kern="1200" spc="150">
          <a:solidFill>
            <a:srgbClr val="262626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8455" algn="l"/>
        </a:tabLst>
        <a:defRPr sz="1600" kern="1200" spc="150">
          <a:solidFill>
            <a:srgbClr val="262626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8455" algn="l"/>
        </a:tabLst>
        <a:defRPr sz="1600" kern="1200" spc="150">
          <a:solidFill>
            <a:srgbClr val="262626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8455" algn="l"/>
        </a:tabLst>
        <a:defRPr sz="1600" kern="1200" spc="150">
          <a:solidFill>
            <a:srgbClr val="262626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3" Type="http://schemas.openxmlformats.org/officeDocument/2006/relationships/image" Target="../media/image3.png"/><Relationship Id="rId2" Type="http://schemas.openxmlformats.org/officeDocument/2006/relationships/tags" Target="../tags/tag7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3" Type="http://schemas.openxmlformats.org/officeDocument/2006/relationships/notesSlide" Target="../notesSlides/notesSlide3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126.xml"/><Relationship Id="rId20" Type="http://schemas.openxmlformats.org/officeDocument/2006/relationships/tags" Target="../tags/tag125.xml"/><Relationship Id="rId2" Type="http://schemas.openxmlformats.org/officeDocument/2006/relationships/image" Target="../media/image5.jpeg"/><Relationship Id="rId19" Type="http://schemas.openxmlformats.org/officeDocument/2006/relationships/tags" Target="../tags/tag124.xml"/><Relationship Id="rId18" Type="http://schemas.openxmlformats.org/officeDocument/2006/relationships/tags" Target="../tags/tag123.xml"/><Relationship Id="rId17" Type="http://schemas.openxmlformats.org/officeDocument/2006/relationships/tags" Target="../tags/tag122.xml"/><Relationship Id="rId16" Type="http://schemas.openxmlformats.org/officeDocument/2006/relationships/tags" Target="../tags/tag121.xml"/><Relationship Id="rId15" Type="http://schemas.openxmlformats.org/officeDocument/2006/relationships/tags" Target="../tags/tag120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tags" Target="../tags/tag10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7" Type="http://schemas.openxmlformats.org/officeDocument/2006/relationships/notesSlide" Target="../notesSlides/notesSlide4.x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149.xml"/><Relationship Id="rId24" Type="http://schemas.openxmlformats.org/officeDocument/2006/relationships/image" Target="../media/image7.jpeg"/><Relationship Id="rId23" Type="http://schemas.openxmlformats.org/officeDocument/2006/relationships/tags" Target="../tags/tag148.xml"/><Relationship Id="rId22" Type="http://schemas.openxmlformats.org/officeDocument/2006/relationships/image" Target="../media/image6.png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tags" Target="../tags/tag128.xml"/><Relationship Id="rId19" Type="http://schemas.openxmlformats.org/officeDocument/2006/relationships/tags" Target="../tags/tag145.xml"/><Relationship Id="rId18" Type="http://schemas.openxmlformats.org/officeDocument/2006/relationships/tags" Target="../tags/tag144.xml"/><Relationship Id="rId17" Type="http://schemas.openxmlformats.org/officeDocument/2006/relationships/tags" Target="../tags/tag143.xml"/><Relationship Id="rId16" Type="http://schemas.openxmlformats.org/officeDocument/2006/relationships/tags" Target="../tags/tag142.xml"/><Relationship Id="rId15" Type="http://schemas.openxmlformats.org/officeDocument/2006/relationships/tags" Target="../tags/tag141.xml"/><Relationship Id="rId14" Type="http://schemas.openxmlformats.org/officeDocument/2006/relationships/tags" Target="../tags/tag140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tags" Target="../tags/tag12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166.xml"/><Relationship Id="rId16" Type="http://schemas.openxmlformats.org/officeDocument/2006/relationships/tags" Target="../tags/tag165.xml"/><Relationship Id="rId15" Type="http://schemas.openxmlformats.org/officeDocument/2006/relationships/tags" Target="../tags/tag164.xml"/><Relationship Id="rId14" Type="http://schemas.openxmlformats.org/officeDocument/2006/relationships/tags" Target="../tags/tag163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tags" Target="../tags/tag15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0" Type="http://schemas.openxmlformats.org/officeDocument/2006/relationships/notesSlide" Target="../notesSlides/notesSlide6.xml"/><Relationship Id="rId2" Type="http://schemas.openxmlformats.org/officeDocument/2006/relationships/tags" Target="../tags/tag168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84.xml"/><Relationship Id="rId17" Type="http://schemas.openxmlformats.org/officeDocument/2006/relationships/tags" Target="../tags/tag183.xml"/><Relationship Id="rId16" Type="http://schemas.openxmlformats.org/officeDocument/2006/relationships/tags" Target="../tags/tag182.xml"/><Relationship Id="rId15" Type="http://schemas.openxmlformats.org/officeDocument/2006/relationships/tags" Target="../tags/tag181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tags" Target="../tags/tag16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1" Type="http://schemas.openxmlformats.org/officeDocument/2006/relationships/notesSlide" Target="../notesSlides/notesSlide7.xml"/><Relationship Id="rId30" Type="http://schemas.openxmlformats.org/officeDocument/2006/relationships/slideLayout" Target="../slideLayouts/slideLayout7.xml"/><Relationship Id="rId3" Type="http://schemas.openxmlformats.org/officeDocument/2006/relationships/tags" Target="../tags/tag187.xml"/><Relationship Id="rId29" Type="http://schemas.openxmlformats.org/officeDocument/2006/relationships/tags" Target="../tags/tag213.xml"/><Relationship Id="rId28" Type="http://schemas.openxmlformats.org/officeDocument/2006/relationships/tags" Target="../tags/tag212.xml"/><Relationship Id="rId27" Type="http://schemas.openxmlformats.org/officeDocument/2006/relationships/tags" Target="../tags/tag211.xml"/><Relationship Id="rId26" Type="http://schemas.openxmlformats.org/officeDocument/2006/relationships/tags" Target="../tags/tag210.xml"/><Relationship Id="rId25" Type="http://schemas.openxmlformats.org/officeDocument/2006/relationships/tags" Target="../tags/tag209.xml"/><Relationship Id="rId24" Type="http://schemas.openxmlformats.org/officeDocument/2006/relationships/tags" Target="../tags/tag208.xml"/><Relationship Id="rId23" Type="http://schemas.openxmlformats.org/officeDocument/2006/relationships/tags" Target="../tags/tag207.xml"/><Relationship Id="rId22" Type="http://schemas.openxmlformats.org/officeDocument/2006/relationships/tags" Target="../tags/tag206.xml"/><Relationship Id="rId21" Type="http://schemas.openxmlformats.org/officeDocument/2006/relationships/tags" Target="../tags/tag205.xml"/><Relationship Id="rId20" Type="http://schemas.openxmlformats.org/officeDocument/2006/relationships/tags" Target="../tags/tag204.xml"/><Relationship Id="rId2" Type="http://schemas.openxmlformats.org/officeDocument/2006/relationships/tags" Target="../tags/tag186.xml"/><Relationship Id="rId19" Type="http://schemas.openxmlformats.org/officeDocument/2006/relationships/tags" Target="../tags/tag203.xml"/><Relationship Id="rId18" Type="http://schemas.openxmlformats.org/officeDocument/2006/relationships/tags" Target="../tags/tag202.xml"/><Relationship Id="rId17" Type="http://schemas.openxmlformats.org/officeDocument/2006/relationships/tags" Target="../tags/tag201.xml"/><Relationship Id="rId16" Type="http://schemas.openxmlformats.org/officeDocument/2006/relationships/tags" Target="../tags/tag200.xml"/><Relationship Id="rId15" Type="http://schemas.openxmlformats.org/officeDocument/2006/relationships/tags" Target="../tags/tag199.xml"/><Relationship Id="rId14" Type="http://schemas.openxmlformats.org/officeDocument/2006/relationships/tags" Target="../tags/tag198.xml"/><Relationship Id="rId13" Type="http://schemas.openxmlformats.org/officeDocument/2006/relationships/tags" Target="../tags/tag197.xml"/><Relationship Id="rId12" Type="http://schemas.openxmlformats.org/officeDocument/2006/relationships/tags" Target="../tags/tag196.xml"/><Relationship Id="rId11" Type="http://schemas.openxmlformats.org/officeDocument/2006/relationships/tags" Target="../tags/tag195.xml"/><Relationship Id="rId10" Type="http://schemas.openxmlformats.org/officeDocument/2006/relationships/tags" Target="../tags/tag194.xml"/><Relationship Id="rId1" Type="http://schemas.openxmlformats.org/officeDocument/2006/relationships/tags" Target="../tags/tag18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tags" Target="../tags/tag221.xml"/><Relationship Id="rId7" Type="http://schemas.openxmlformats.org/officeDocument/2006/relationships/tags" Target="../tags/tag220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4" Type="http://schemas.openxmlformats.org/officeDocument/2006/relationships/notesSlide" Target="../notesSlides/notesSlide8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235.xml"/><Relationship Id="rId21" Type="http://schemas.openxmlformats.org/officeDocument/2006/relationships/tags" Target="../tags/tag234.xml"/><Relationship Id="rId20" Type="http://schemas.openxmlformats.org/officeDocument/2006/relationships/tags" Target="../tags/tag233.xml"/><Relationship Id="rId2" Type="http://schemas.openxmlformats.org/officeDocument/2006/relationships/tags" Target="../tags/tag215.xml"/><Relationship Id="rId19" Type="http://schemas.openxmlformats.org/officeDocument/2006/relationships/tags" Target="../tags/tag232.xml"/><Relationship Id="rId18" Type="http://schemas.openxmlformats.org/officeDocument/2006/relationships/tags" Target="../tags/tag231.xml"/><Relationship Id="rId17" Type="http://schemas.openxmlformats.org/officeDocument/2006/relationships/tags" Target="../tags/tag230.xml"/><Relationship Id="rId16" Type="http://schemas.openxmlformats.org/officeDocument/2006/relationships/tags" Target="../tags/tag229.xml"/><Relationship Id="rId15" Type="http://schemas.openxmlformats.org/officeDocument/2006/relationships/tags" Target="../tags/tag228.xml"/><Relationship Id="rId14" Type="http://schemas.openxmlformats.org/officeDocument/2006/relationships/tags" Target="../tags/tag227.xml"/><Relationship Id="rId13" Type="http://schemas.openxmlformats.org/officeDocument/2006/relationships/tags" Target="../tags/tag226.xml"/><Relationship Id="rId12" Type="http://schemas.openxmlformats.org/officeDocument/2006/relationships/tags" Target="../tags/tag225.xml"/><Relationship Id="rId11" Type="http://schemas.openxmlformats.org/officeDocument/2006/relationships/tags" Target="../tags/tag224.xml"/><Relationship Id="rId10" Type="http://schemas.openxmlformats.org/officeDocument/2006/relationships/tags" Target="../tags/tag223.xml"/><Relationship Id="rId1" Type="http://schemas.openxmlformats.org/officeDocument/2006/relationships/tags" Target="../tags/tag214.xml"/></Relationships>
</file>

<file path=ppt/slides/_rels/slide18.xml.rels><?xml version="1.0" encoding="UTF-8" standalone="yes"?>
<Relationships xmlns="http://schemas.openxmlformats.org/package/2006/relationships"><Relationship Id="rId99" Type="http://schemas.openxmlformats.org/officeDocument/2006/relationships/tags" Target="../tags/tag334.xml"/><Relationship Id="rId98" Type="http://schemas.openxmlformats.org/officeDocument/2006/relationships/tags" Target="../tags/tag333.xml"/><Relationship Id="rId97" Type="http://schemas.openxmlformats.org/officeDocument/2006/relationships/tags" Target="../tags/tag332.xml"/><Relationship Id="rId96" Type="http://schemas.openxmlformats.org/officeDocument/2006/relationships/tags" Target="../tags/tag331.xml"/><Relationship Id="rId95" Type="http://schemas.openxmlformats.org/officeDocument/2006/relationships/tags" Target="../tags/tag330.xml"/><Relationship Id="rId94" Type="http://schemas.openxmlformats.org/officeDocument/2006/relationships/tags" Target="../tags/tag329.xml"/><Relationship Id="rId93" Type="http://schemas.openxmlformats.org/officeDocument/2006/relationships/tags" Target="../tags/tag328.xml"/><Relationship Id="rId92" Type="http://schemas.openxmlformats.org/officeDocument/2006/relationships/tags" Target="../tags/tag327.xml"/><Relationship Id="rId91" Type="http://schemas.openxmlformats.org/officeDocument/2006/relationships/tags" Target="../tags/tag326.xml"/><Relationship Id="rId90" Type="http://schemas.openxmlformats.org/officeDocument/2006/relationships/tags" Target="../tags/tag325.xml"/><Relationship Id="rId9" Type="http://schemas.openxmlformats.org/officeDocument/2006/relationships/tags" Target="../tags/tag244.xml"/><Relationship Id="rId89" Type="http://schemas.openxmlformats.org/officeDocument/2006/relationships/tags" Target="../tags/tag324.xml"/><Relationship Id="rId88" Type="http://schemas.openxmlformats.org/officeDocument/2006/relationships/tags" Target="../tags/tag323.xml"/><Relationship Id="rId87" Type="http://schemas.openxmlformats.org/officeDocument/2006/relationships/tags" Target="../tags/tag322.xml"/><Relationship Id="rId86" Type="http://schemas.openxmlformats.org/officeDocument/2006/relationships/tags" Target="../tags/tag321.xml"/><Relationship Id="rId85" Type="http://schemas.openxmlformats.org/officeDocument/2006/relationships/tags" Target="../tags/tag320.xml"/><Relationship Id="rId84" Type="http://schemas.openxmlformats.org/officeDocument/2006/relationships/tags" Target="../tags/tag319.xml"/><Relationship Id="rId83" Type="http://schemas.openxmlformats.org/officeDocument/2006/relationships/tags" Target="../tags/tag318.xml"/><Relationship Id="rId82" Type="http://schemas.openxmlformats.org/officeDocument/2006/relationships/tags" Target="../tags/tag317.xml"/><Relationship Id="rId81" Type="http://schemas.openxmlformats.org/officeDocument/2006/relationships/tags" Target="../tags/tag316.xml"/><Relationship Id="rId80" Type="http://schemas.openxmlformats.org/officeDocument/2006/relationships/tags" Target="../tags/tag315.xml"/><Relationship Id="rId8" Type="http://schemas.openxmlformats.org/officeDocument/2006/relationships/tags" Target="../tags/tag243.xml"/><Relationship Id="rId79" Type="http://schemas.openxmlformats.org/officeDocument/2006/relationships/tags" Target="../tags/tag314.xml"/><Relationship Id="rId78" Type="http://schemas.openxmlformats.org/officeDocument/2006/relationships/tags" Target="../tags/tag313.xml"/><Relationship Id="rId77" Type="http://schemas.openxmlformats.org/officeDocument/2006/relationships/tags" Target="../tags/tag312.xml"/><Relationship Id="rId76" Type="http://schemas.openxmlformats.org/officeDocument/2006/relationships/tags" Target="../tags/tag311.xml"/><Relationship Id="rId75" Type="http://schemas.openxmlformats.org/officeDocument/2006/relationships/tags" Target="../tags/tag310.xml"/><Relationship Id="rId74" Type="http://schemas.openxmlformats.org/officeDocument/2006/relationships/tags" Target="../tags/tag309.xml"/><Relationship Id="rId73" Type="http://schemas.openxmlformats.org/officeDocument/2006/relationships/tags" Target="../tags/tag308.xml"/><Relationship Id="rId72" Type="http://schemas.openxmlformats.org/officeDocument/2006/relationships/tags" Target="../tags/tag307.xml"/><Relationship Id="rId71" Type="http://schemas.openxmlformats.org/officeDocument/2006/relationships/tags" Target="../tags/tag306.xml"/><Relationship Id="rId70" Type="http://schemas.openxmlformats.org/officeDocument/2006/relationships/tags" Target="../tags/tag305.xml"/><Relationship Id="rId7" Type="http://schemas.openxmlformats.org/officeDocument/2006/relationships/tags" Target="../tags/tag242.xml"/><Relationship Id="rId69" Type="http://schemas.openxmlformats.org/officeDocument/2006/relationships/tags" Target="../tags/tag304.xml"/><Relationship Id="rId68" Type="http://schemas.openxmlformats.org/officeDocument/2006/relationships/tags" Target="../tags/tag303.xml"/><Relationship Id="rId67" Type="http://schemas.openxmlformats.org/officeDocument/2006/relationships/tags" Target="../tags/tag302.xml"/><Relationship Id="rId66" Type="http://schemas.openxmlformats.org/officeDocument/2006/relationships/tags" Target="../tags/tag301.xml"/><Relationship Id="rId65" Type="http://schemas.openxmlformats.org/officeDocument/2006/relationships/tags" Target="../tags/tag300.xml"/><Relationship Id="rId64" Type="http://schemas.openxmlformats.org/officeDocument/2006/relationships/tags" Target="../tags/tag299.xml"/><Relationship Id="rId63" Type="http://schemas.openxmlformats.org/officeDocument/2006/relationships/tags" Target="../tags/tag298.xml"/><Relationship Id="rId62" Type="http://schemas.openxmlformats.org/officeDocument/2006/relationships/tags" Target="../tags/tag297.xml"/><Relationship Id="rId61" Type="http://schemas.openxmlformats.org/officeDocument/2006/relationships/tags" Target="../tags/tag296.xml"/><Relationship Id="rId60" Type="http://schemas.openxmlformats.org/officeDocument/2006/relationships/tags" Target="../tags/tag295.xml"/><Relationship Id="rId6" Type="http://schemas.openxmlformats.org/officeDocument/2006/relationships/tags" Target="../tags/tag241.xml"/><Relationship Id="rId59" Type="http://schemas.openxmlformats.org/officeDocument/2006/relationships/tags" Target="../tags/tag294.xml"/><Relationship Id="rId58" Type="http://schemas.openxmlformats.org/officeDocument/2006/relationships/tags" Target="../tags/tag293.xml"/><Relationship Id="rId57" Type="http://schemas.openxmlformats.org/officeDocument/2006/relationships/tags" Target="../tags/tag292.xml"/><Relationship Id="rId56" Type="http://schemas.openxmlformats.org/officeDocument/2006/relationships/tags" Target="../tags/tag291.xml"/><Relationship Id="rId55" Type="http://schemas.openxmlformats.org/officeDocument/2006/relationships/tags" Target="../tags/tag290.xml"/><Relationship Id="rId54" Type="http://schemas.openxmlformats.org/officeDocument/2006/relationships/tags" Target="../tags/tag289.xml"/><Relationship Id="rId53" Type="http://schemas.openxmlformats.org/officeDocument/2006/relationships/tags" Target="../tags/tag288.xml"/><Relationship Id="rId52" Type="http://schemas.openxmlformats.org/officeDocument/2006/relationships/tags" Target="../tags/tag287.xml"/><Relationship Id="rId51" Type="http://schemas.openxmlformats.org/officeDocument/2006/relationships/tags" Target="../tags/tag286.xml"/><Relationship Id="rId50" Type="http://schemas.openxmlformats.org/officeDocument/2006/relationships/tags" Target="../tags/tag285.xml"/><Relationship Id="rId5" Type="http://schemas.openxmlformats.org/officeDocument/2006/relationships/tags" Target="../tags/tag240.xml"/><Relationship Id="rId49" Type="http://schemas.openxmlformats.org/officeDocument/2006/relationships/tags" Target="../tags/tag284.xml"/><Relationship Id="rId48" Type="http://schemas.openxmlformats.org/officeDocument/2006/relationships/tags" Target="../tags/tag283.xml"/><Relationship Id="rId47" Type="http://schemas.openxmlformats.org/officeDocument/2006/relationships/tags" Target="../tags/tag282.xml"/><Relationship Id="rId46" Type="http://schemas.openxmlformats.org/officeDocument/2006/relationships/tags" Target="../tags/tag281.xml"/><Relationship Id="rId45" Type="http://schemas.openxmlformats.org/officeDocument/2006/relationships/tags" Target="../tags/tag280.xml"/><Relationship Id="rId44" Type="http://schemas.openxmlformats.org/officeDocument/2006/relationships/tags" Target="../tags/tag279.xml"/><Relationship Id="rId43" Type="http://schemas.openxmlformats.org/officeDocument/2006/relationships/tags" Target="../tags/tag278.xml"/><Relationship Id="rId42" Type="http://schemas.openxmlformats.org/officeDocument/2006/relationships/tags" Target="../tags/tag277.xml"/><Relationship Id="rId41" Type="http://schemas.openxmlformats.org/officeDocument/2006/relationships/tags" Target="../tags/tag276.xml"/><Relationship Id="rId40" Type="http://schemas.openxmlformats.org/officeDocument/2006/relationships/tags" Target="../tags/tag275.xml"/><Relationship Id="rId4" Type="http://schemas.openxmlformats.org/officeDocument/2006/relationships/tags" Target="../tags/tag239.xml"/><Relationship Id="rId39" Type="http://schemas.openxmlformats.org/officeDocument/2006/relationships/tags" Target="../tags/tag274.xml"/><Relationship Id="rId38" Type="http://schemas.openxmlformats.org/officeDocument/2006/relationships/tags" Target="../tags/tag273.xml"/><Relationship Id="rId37" Type="http://schemas.openxmlformats.org/officeDocument/2006/relationships/tags" Target="../tags/tag272.xml"/><Relationship Id="rId36" Type="http://schemas.openxmlformats.org/officeDocument/2006/relationships/tags" Target="../tags/tag271.xml"/><Relationship Id="rId35" Type="http://schemas.openxmlformats.org/officeDocument/2006/relationships/tags" Target="../tags/tag270.xml"/><Relationship Id="rId34" Type="http://schemas.openxmlformats.org/officeDocument/2006/relationships/tags" Target="../tags/tag269.xml"/><Relationship Id="rId33" Type="http://schemas.openxmlformats.org/officeDocument/2006/relationships/tags" Target="../tags/tag268.xml"/><Relationship Id="rId32" Type="http://schemas.openxmlformats.org/officeDocument/2006/relationships/tags" Target="../tags/tag267.xml"/><Relationship Id="rId31" Type="http://schemas.openxmlformats.org/officeDocument/2006/relationships/tags" Target="../tags/tag266.xml"/><Relationship Id="rId30" Type="http://schemas.openxmlformats.org/officeDocument/2006/relationships/tags" Target="../tags/tag265.xml"/><Relationship Id="rId3" Type="http://schemas.openxmlformats.org/officeDocument/2006/relationships/tags" Target="../tags/tag238.xml"/><Relationship Id="rId29" Type="http://schemas.openxmlformats.org/officeDocument/2006/relationships/tags" Target="../tags/tag264.xml"/><Relationship Id="rId28" Type="http://schemas.openxmlformats.org/officeDocument/2006/relationships/tags" Target="../tags/tag263.xml"/><Relationship Id="rId27" Type="http://schemas.openxmlformats.org/officeDocument/2006/relationships/tags" Target="../tags/tag262.xml"/><Relationship Id="rId26" Type="http://schemas.openxmlformats.org/officeDocument/2006/relationships/tags" Target="../tags/tag261.xml"/><Relationship Id="rId25" Type="http://schemas.openxmlformats.org/officeDocument/2006/relationships/tags" Target="../tags/tag260.xml"/><Relationship Id="rId24" Type="http://schemas.openxmlformats.org/officeDocument/2006/relationships/tags" Target="../tags/tag259.xml"/><Relationship Id="rId23" Type="http://schemas.openxmlformats.org/officeDocument/2006/relationships/tags" Target="../tags/tag258.xml"/><Relationship Id="rId22" Type="http://schemas.openxmlformats.org/officeDocument/2006/relationships/tags" Target="../tags/tag257.xml"/><Relationship Id="rId21" Type="http://schemas.openxmlformats.org/officeDocument/2006/relationships/tags" Target="../tags/tag256.xml"/><Relationship Id="rId20" Type="http://schemas.openxmlformats.org/officeDocument/2006/relationships/tags" Target="../tags/tag255.xml"/><Relationship Id="rId2" Type="http://schemas.openxmlformats.org/officeDocument/2006/relationships/tags" Target="../tags/tag237.xml"/><Relationship Id="rId19" Type="http://schemas.openxmlformats.org/officeDocument/2006/relationships/tags" Target="../tags/tag254.xml"/><Relationship Id="rId18" Type="http://schemas.openxmlformats.org/officeDocument/2006/relationships/tags" Target="../tags/tag253.xml"/><Relationship Id="rId17" Type="http://schemas.openxmlformats.org/officeDocument/2006/relationships/tags" Target="../tags/tag252.xml"/><Relationship Id="rId16" Type="http://schemas.openxmlformats.org/officeDocument/2006/relationships/tags" Target="../tags/tag251.xml"/><Relationship Id="rId150" Type="http://schemas.openxmlformats.org/officeDocument/2006/relationships/notesSlide" Target="../notesSlides/notesSlide9.xml"/><Relationship Id="rId15" Type="http://schemas.openxmlformats.org/officeDocument/2006/relationships/tags" Target="../tags/tag250.xml"/><Relationship Id="rId149" Type="http://schemas.openxmlformats.org/officeDocument/2006/relationships/slideLayout" Target="../slideLayouts/slideLayout7.xml"/><Relationship Id="rId148" Type="http://schemas.openxmlformats.org/officeDocument/2006/relationships/tags" Target="../tags/tag383.xml"/><Relationship Id="rId147" Type="http://schemas.openxmlformats.org/officeDocument/2006/relationships/tags" Target="../tags/tag382.xml"/><Relationship Id="rId146" Type="http://schemas.openxmlformats.org/officeDocument/2006/relationships/tags" Target="../tags/tag381.xml"/><Relationship Id="rId145" Type="http://schemas.openxmlformats.org/officeDocument/2006/relationships/tags" Target="../tags/tag380.xml"/><Relationship Id="rId144" Type="http://schemas.openxmlformats.org/officeDocument/2006/relationships/tags" Target="../tags/tag379.xml"/><Relationship Id="rId143" Type="http://schemas.openxmlformats.org/officeDocument/2006/relationships/tags" Target="../tags/tag378.xml"/><Relationship Id="rId142" Type="http://schemas.openxmlformats.org/officeDocument/2006/relationships/tags" Target="../tags/tag377.xml"/><Relationship Id="rId141" Type="http://schemas.openxmlformats.org/officeDocument/2006/relationships/tags" Target="../tags/tag376.xml"/><Relationship Id="rId140" Type="http://schemas.openxmlformats.org/officeDocument/2006/relationships/tags" Target="../tags/tag375.xml"/><Relationship Id="rId14" Type="http://schemas.openxmlformats.org/officeDocument/2006/relationships/tags" Target="../tags/tag249.xml"/><Relationship Id="rId139" Type="http://schemas.openxmlformats.org/officeDocument/2006/relationships/tags" Target="../tags/tag374.xml"/><Relationship Id="rId138" Type="http://schemas.openxmlformats.org/officeDocument/2006/relationships/tags" Target="../tags/tag373.xml"/><Relationship Id="rId137" Type="http://schemas.openxmlformats.org/officeDocument/2006/relationships/tags" Target="../tags/tag372.xml"/><Relationship Id="rId136" Type="http://schemas.openxmlformats.org/officeDocument/2006/relationships/tags" Target="../tags/tag371.xml"/><Relationship Id="rId135" Type="http://schemas.openxmlformats.org/officeDocument/2006/relationships/tags" Target="../tags/tag370.xml"/><Relationship Id="rId134" Type="http://schemas.openxmlformats.org/officeDocument/2006/relationships/tags" Target="../tags/tag369.xml"/><Relationship Id="rId133" Type="http://schemas.openxmlformats.org/officeDocument/2006/relationships/tags" Target="../tags/tag368.xml"/><Relationship Id="rId132" Type="http://schemas.openxmlformats.org/officeDocument/2006/relationships/tags" Target="../tags/tag367.xml"/><Relationship Id="rId131" Type="http://schemas.openxmlformats.org/officeDocument/2006/relationships/tags" Target="../tags/tag366.xml"/><Relationship Id="rId130" Type="http://schemas.openxmlformats.org/officeDocument/2006/relationships/tags" Target="../tags/tag365.xml"/><Relationship Id="rId13" Type="http://schemas.openxmlformats.org/officeDocument/2006/relationships/tags" Target="../tags/tag248.xml"/><Relationship Id="rId129" Type="http://schemas.openxmlformats.org/officeDocument/2006/relationships/tags" Target="../tags/tag364.xml"/><Relationship Id="rId128" Type="http://schemas.openxmlformats.org/officeDocument/2006/relationships/tags" Target="../tags/tag363.xml"/><Relationship Id="rId127" Type="http://schemas.openxmlformats.org/officeDocument/2006/relationships/tags" Target="../tags/tag362.xml"/><Relationship Id="rId126" Type="http://schemas.openxmlformats.org/officeDocument/2006/relationships/tags" Target="../tags/tag361.xml"/><Relationship Id="rId125" Type="http://schemas.openxmlformats.org/officeDocument/2006/relationships/tags" Target="../tags/tag360.xml"/><Relationship Id="rId124" Type="http://schemas.openxmlformats.org/officeDocument/2006/relationships/tags" Target="../tags/tag359.xml"/><Relationship Id="rId123" Type="http://schemas.openxmlformats.org/officeDocument/2006/relationships/tags" Target="../tags/tag358.xml"/><Relationship Id="rId122" Type="http://schemas.openxmlformats.org/officeDocument/2006/relationships/tags" Target="../tags/tag357.xml"/><Relationship Id="rId121" Type="http://schemas.openxmlformats.org/officeDocument/2006/relationships/tags" Target="../tags/tag356.xml"/><Relationship Id="rId120" Type="http://schemas.openxmlformats.org/officeDocument/2006/relationships/tags" Target="../tags/tag355.xml"/><Relationship Id="rId12" Type="http://schemas.openxmlformats.org/officeDocument/2006/relationships/tags" Target="../tags/tag247.xml"/><Relationship Id="rId119" Type="http://schemas.openxmlformats.org/officeDocument/2006/relationships/tags" Target="../tags/tag354.xml"/><Relationship Id="rId118" Type="http://schemas.openxmlformats.org/officeDocument/2006/relationships/tags" Target="../tags/tag353.xml"/><Relationship Id="rId117" Type="http://schemas.openxmlformats.org/officeDocument/2006/relationships/tags" Target="../tags/tag352.xml"/><Relationship Id="rId116" Type="http://schemas.openxmlformats.org/officeDocument/2006/relationships/tags" Target="../tags/tag351.xml"/><Relationship Id="rId115" Type="http://schemas.openxmlformats.org/officeDocument/2006/relationships/tags" Target="../tags/tag350.xml"/><Relationship Id="rId114" Type="http://schemas.openxmlformats.org/officeDocument/2006/relationships/tags" Target="../tags/tag349.xml"/><Relationship Id="rId113" Type="http://schemas.openxmlformats.org/officeDocument/2006/relationships/tags" Target="../tags/tag348.xml"/><Relationship Id="rId112" Type="http://schemas.openxmlformats.org/officeDocument/2006/relationships/tags" Target="../tags/tag347.xml"/><Relationship Id="rId111" Type="http://schemas.openxmlformats.org/officeDocument/2006/relationships/tags" Target="../tags/tag346.xml"/><Relationship Id="rId110" Type="http://schemas.openxmlformats.org/officeDocument/2006/relationships/tags" Target="../tags/tag345.xml"/><Relationship Id="rId11" Type="http://schemas.openxmlformats.org/officeDocument/2006/relationships/tags" Target="../tags/tag246.xml"/><Relationship Id="rId109" Type="http://schemas.openxmlformats.org/officeDocument/2006/relationships/tags" Target="../tags/tag344.xml"/><Relationship Id="rId108" Type="http://schemas.openxmlformats.org/officeDocument/2006/relationships/tags" Target="../tags/tag343.xml"/><Relationship Id="rId107" Type="http://schemas.openxmlformats.org/officeDocument/2006/relationships/tags" Target="../tags/tag342.xml"/><Relationship Id="rId106" Type="http://schemas.openxmlformats.org/officeDocument/2006/relationships/tags" Target="../tags/tag341.xml"/><Relationship Id="rId105" Type="http://schemas.openxmlformats.org/officeDocument/2006/relationships/tags" Target="../tags/tag340.xml"/><Relationship Id="rId104" Type="http://schemas.openxmlformats.org/officeDocument/2006/relationships/tags" Target="../tags/tag339.xml"/><Relationship Id="rId103" Type="http://schemas.openxmlformats.org/officeDocument/2006/relationships/tags" Target="../tags/tag338.xml"/><Relationship Id="rId102" Type="http://schemas.openxmlformats.org/officeDocument/2006/relationships/tags" Target="../tags/tag337.xml"/><Relationship Id="rId101" Type="http://schemas.openxmlformats.org/officeDocument/2006/relationships/tags" Target="../tags/tag336.xml"/><Relationship Id="rId100" Type="http://schemas.openxmlformats.org/officeDocument/2006/relationships/tags" Target="../tags/tag335.xml"/><Relationship Id="rId10" Type="http://schemas.openxmlformats.org/officeDocument/2006/relationships/tags" Target="../tags/tag245.xml"/><Relationship Id="rId1" Type="http://schemas.openxmlformats.org/officeDocument/2006/relationships/tags" Target="../tags/tag236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92.xml"/><Relationship Id="rId8" Type="http://schemas.openxmlformats.org/officeDocument/2006/relationships/tags" Target="../tags/tag391.xml"/><Relationship Id="rId7" Type="http://schemas.openxmlformats.org/officeDocument/2006/relationships/tags" Target="../tags/tag390.xml"/><Relationship Id="rId6" Type="http://schemas.openxmlformats.org/officeDocument/2006/relationships/tags" Target="../tags/tag389.xml"/><Relationship Id="rId5" Type="http://schemas.openxmlformats.org/officeDocument/2006/relationships/tags" Target="../tags/tag388.xml"/><Relationship Id="rId4" Type="http://schemas.openxmlformats.org/officeDocument/2006/relationships/tags" Target="../tags/tag387.xml"/><Relationship Id="rId3" Type="http://schemas.openxmlformats.org/officeDocument/2006/relationships/tags" Target="../tags/tag386.xml"/><Relationship Id="rId24" Type="http://schemas.openxmlformats.org/officeDocument/2006/relationships/notesSlide" Target="../notesSlides/notesSlide10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405.xml"/><Relationship Id="rId21" Type="http://schemas.openxmlformats.org/officeDocument/2006/relationships/tags" Target="../tags/tag404.xml"/><Relationship Id="rId20" Type="http://schemas.openxmlformats.org/officeDocument/2006/relationships/tags" Target="../tags/tag403.xml"/><Relationship Id="rId2" Type="http://schemas.openxmlformats.org/officeDocument/2006/relationships/tags" Target="../tags/tag385.xml"/><Relationship Id="rId19" Type="http://schemas.openxmlformats.org/officeDocument/2006/relationships/tags" Target="../tags/tag402.xml"/><Relationship Id="rId18" Type="http://schemas.openxmlformats.org/officeDocument/2006/relationships/tags" Target="../tags/tag401.xml"/><Relationship Id="rId17" Type="http://schemas.openxmlformats.org/officeDocument/2006/relationships/tags" Target="../tags/tag400.xml"/><Relationship Id="rId16" Type="http://schemas.openxmlformats.org/officeDocument/2006/relationships/tags" Target="../tags/tag399.xml"/><Relationship Id="rId15" Type="http://schemas.openxmlformats.org/officeDocument/2006/relationships/tags" Target="../tags/tag398.xml"/><Relationship Id="rId14" Type="http://schemas.openxmlformats.org/officeDocument/2006/relationships/tags" Target="../tags/tag397.xml"/><Relationship Id="rId13" Type="http://schemas.openxmlformats.org/officeDocument/2006/relationships/tags" Target="../tags/tag396.xml"/><Relationship Id="rId12" Type="http://schemas.openxmlformats.org/officeDocument/2006/relationships/tags" Target="../tags/tag395.xml"/><Relationship Id="rId11" Type="http://schemas.openxmlformats.org/officeDocument/2006/relationships/tags" Target="../tags/tag394.xml"/><Relationship Id="rId10" Type="http://schemas.openxmlformats.org/officeDocument/2006/relationships/tags" Target="../tags/tag393.xml"/><Relationship Id="rId1" Type="http://schemas.openxmlformats.org/officeDocument/2006/relationships/tags" Target="../tags/tag3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414.xml"/><Relationship Id="rId8" Type="http://schemas.openxmlformats.org/officeDocument/2006/relationships/tags" Target="../tags/tag413.xml"/><Relationship Id="rId7" Type="http://schemas.openxmlformats.org/officeDocument/2006/relationships/tags" Target="../tags/tag412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3" Type="http://schemas.openxmlformats.org/officeDocument/2006/relationships/tags" Target="../tags/tag408.xml"/><Relationship Id="rId22" Type="http://schemas.openxmlformats.org/officeDocument/2006/relationships/notesSlide" Target="../notesSlides/notesSlide11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425.xml"/><Relationship Id="rId2" Type="http://schemas.openxmlformats.org/officeDocument/2006/relationships/tags" Target="../tags/tag407.xml"/><Relationship Id="rId19" Type="http://schemas.openxmlformats.org/officeDocument/2006/relationships/tags" Target="../tags/tag424.xml"/><Relationship Id="rId18" Type="http://schemas.openxmlformats.org/officeDocument/2006/relationships/tags" Target="../tags/tag423.xml"/><Relationship Id="rId17" Type="http://schemas.openxmlformats.org/officeDocument/2006/relationships/tags" Target="../tags/tag422.xml"/><Relationship Id="rId16" Type="http://schemas.openxmlformats.org/officeDocument/2006/relationships/tags" Target="../tags/tag421.xml"/><Relationship Id="rId15" Type="http://schemas.openxmlformats.org/officeDocument/2006/relationships/tags" Target="../tags/tag420.xml"/><Relationship Id="rId14" Type="http://schemas.openxmlformats.org/officeDocument/2006/relationships/tags" Target="../tags/tag419.xml"/><Relationship Id="rId13" Type="http://schemas.openxmlformats.org/officeDocument/2006/relationships/tags" Target="../tags/tag418.xml"/><Relationship Id="rId12" Type="http://schemas.openxmlformats.org/officeDocument/2006/relationships/tags" Target="../tags/tag417.xml"/><Relationship Id="rId11" Type="http://schemas.openxmlformats.org/officeDocument/2006/relationships/tags" Target="../tags/tag416.xml"/><Relationship Id="rId10" Type="http://schemas.openxmlformats.org/officeDocument/2006/relationships/tags" Target="../tags/tag415.xml"/><Relationship Id="rId1" Type="http://schemas.openxmlformats.org/officeDocument/2006/relationships/tags" Target="../tags/tag40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434.xml"/><Relationship Id="rId8" Type="http://schemas.openxmlformats.org/officeDocument/2006/relationships/tags" Target="../tags/tag433.xml"/><Relationship Id="rId7" Type="http://schemas.openxmlformats.org/officeDocument/2006/relationships/tags" Target="../tags/tag432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4" Type="http://schemas.openxmlformats.org/officeDocument/2006/relationships/tags" Target="../tags/tag429.xml"/><Relationship Id="rId3" Type="http://schemas.openxmlformats.org/officeDocument/2006/relationships/tags" Target="../tags/tag428.xml"/><Relationship Id="rId23" Type="http://schemas.openxmlformats.org/officeDocument/2006/relationships/notesSlide" Target="../notesSlides/notesSlide12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446.xml"/><Relationship Id="rId20" Type="http://schemas.openxmlformats.org/officeDocument/2006/relationships/tags" Target="../tags/tag445.xml"/><Relationship Id="rId2" Type="http://schemas.openxmlformats.org/officeDocument/2006/relationships/tags" Target="../tags/tag427.xml"/><Relationship Id="rId19" Type="http://schemas.openxmlformats.org/officeDocument/2006/relationships/tags" Target="../tags/tag444.xml"/><Relationship Id="rId18" Type="http://schemas.openxmlformats.org/officeDocument/2006/relationships/tags" Target="../tags/tag443.xml"/><Relationship Id="rId17" Type="http://schemas.openxmlformats.org/officeDocument/2006/relationships/tags" Target="../tags/tag442.xml"/><Relationship Id="rId16" Type="http://schemas.openxmlformats.org/officeDocument/2006/relationships/tags" Target="../tags/tag441.xml"/><Relationship Id="rId15" Type="http://schemas.openxmlformats.org/officeDocument/2006/relationships/tags" Target="../tags/tag440.xml"/><Relationship Id="rId14" Type="http://schemas.openxmlformats.org/officeDocument/2006/relationships/tags" Target="../tags/tag439.xml"/><Relationship Id="rId13" Type="http://schemas.openxmlformats.org/officeDocument/2006/relationships/tags" Target="../tags/tag438.xml"/><Relationship Id="rId12" Type="http://schemas.openxmlformats.org/officeDocument/2006/relationships/tags" Target="../tags/tag437.xml"/><Relationship Id="rId11" Type="http://schemas.openxmlformats.org/officeDocument/2006/relationships/tags" Target="../tags/tag436.xml"/><Relationship Id="rId10" Type="http://schemas.openxmlformats.org/officeDocument/2006/relationships/tags" Target="../tags/tag435.xml"/><Relationship Id="rId1" Type="http://schemas.openxmlformats.org/officeDocument/2006/relationships/tags" Target="../tags/tag426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48.xml"/><Relationship Id="rId1" Type="http://schemas.openxmlformats.org/officeDocument/2006/relationships/tags" Target="../tags/tag447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456.xml"/><Relationship Id="rId7" Type="http://schemas.openxmlformats.org/officeDocument/2006/relationships/tags" Target="../tags/tag455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0" Type="http://schemas.openxmlformats.org/officeDocument/2006/relationships/notesSlide" Target="../notesSlides/notesSlide14.xml"/><Relationship Id="rId1" Type="http://schemas.openxmlformats.org/officeDocument/2006/relationships/tags" Target="../tags/tag4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tags" Target="../tags/tag77.xml"/><Relationship Id="rId19" Type="http://schemas.openxmlformats.org/officeDocument/2006/relationships/tags" Target="../tags/tag94.xml"/><Relationship Id="rId18" Type="http://schemas.openxmlformats.org/officeDocument/2006/relationships/tags" Target="../tags/tag93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-23813" y="1700213"/>
            <a:ext cx="12215813" cy="3230562"/>
          </a:xfrm>
          <a:prstGeom prst="rect">
            <a:avLst/>
          </a:prstGeom>
          <a:solidFill>
            <a:srgbClr val="A568D2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13317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5400" y="17463"/>
            <a:ext cx="12217400" cy="6840537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rcRect l="36391" t="27634" r="25974" b="4903"/>
          <a:stretch>
            <a:fillRect/>
          </a:stretch>
        </p:blipFill>
        <p:spPr bwMode="auto">
          <a:xfrm>
            <a:off x="0" y="0"/>
            <a:ext cx="107791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23"/>
          <p:cNvSpPr/>
          <p:nvPr/>
        </p:nvSpPr>
        <p:spPr>
          <a:xfrm>
            <a:off x="-24130" y="1320165"/>
            <a:ext cx="12216130" cy="3239135"/>
          </a:xfrm>
          <a:prstGeom prst="rect">
            <a:avLst/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zh-CN" altLang="en-US" b="1" noProof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3325" name="文本框 2"/>
          <p:cNvSpPr txBox="1">
            <a:spLocks noChangeArrowheads="1"/>
          </p:cNvSpPr>
          <p:nvPr/>
        </p:nvSpPr>
        <p:spPr bwMode="auto">
          <a:xfrm>
            <a:off x="1252855" y="1700530"/>
            <a:ext cx="852868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15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北京海达科技有限公司2014年1月会计信息化处理</a:t>
            </a:r>
            <a:endParaRPr lang="zh-CN" altLang="en-US" sz="2800" b="1" spc="15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FillTx/>
              <a:latin typeface="Arial" panose="020B0604020202020204" pitchFamily="34" charset="0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320165" y="2743835"/>
            <a:ext cx="9965690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kumimoji="1" lang="zh-CN" altLang="en-US" sz="2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子项目二</a:t>
            </a:r>
            <a:r>
              <a:rPr kumimoji="1" lang="en-US" altLang="zh-CN" sz="2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</a:t>
            </a:r>
            <a:r>
              <a:rPr kumimoji="1" lang="zh-CN" altLang="en-US" sz="2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总账业务</a:t>
            </a:r>
            <a:r>
              <a:rPr kumimoji="1" lang="zh-CN" altLang="en-US" sz="2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（</a:t>
            </a: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合作岗位：制单会计、出纳会计、审核会计、记账会计</a:t>
            </a:r>
            <a:r>
              <a:rPr kumimoji="1" lang="zh-CN" altLang="en-US" sz="2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）</a:t>
            </a:r>
            <a:endParaRPr kumimoji="1" lang="zh-CN" altLang="en-US" sz="200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algn="l"/>
            <a:endParaRPr kumimoji="1" lang="zh-CN" altLang="en-US" sz="2000" b="1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kumimoji="1" lang="zh-CN" altLang="en-US" sz="2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</a:t>
            </a:r>
            <a:r>
              <a:rPr kumimoji="1" lang="en-US" altLang="zh-CN" sz="2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2-5</a:t>
            </a:r>
            <a:r>
              <a:rPr kumimoji="1" lang="zh-CN" altLang="en-US" sz="2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单元</a:t>
            </a:r>
            <a:r>
              <a:rPr kumimoji="1" lang="en-US" altLang="zh-CN" sz="2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kumimoji="1" lang="zh-CN" altLang="en-US" sz="2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总账期末业务</a:t>
            </a:r>
            <a:r>
              <a:rPr kumimoji="1" lang="zh-CN" altLang="en-US" sz="2000">
                <a:solidFill>
                  <a:schemeClr val="bg1">
                    <a:lumMod val="95000"/>
                  </a:schemeClr>
                </a:solidFill>
                <a:effectLst/>
              </a:rPr>
              <a:t>（</a:t>
            </a:r>
            <a:r>
              <a:rPr kumimoji="1" lang="en-US" altLang="zh-CN" sz="2000">
                <a:solidFill>
                  <a:schemeClr val="bg1">
                    <a:lumMod val="95000"/>
                  </a:schemeClr>
                </a:solidFill>
                <a:effectLst/>
              </a:rPr>
              <a:t>4</a:t>
            </a:r>
            <a:r>
              <a:rPr kumimoji="1" lang="zh-CN" altLang="en-US" sz="2000">
                <a:solidFill>
                  <a:schemeClr val="bg1">
                    <a:lumMod val="95000"/>
                  </a:schemeClr>
                </a:solidFill>
                <a:effectLst/>
              </a:rPr>
              <a:t>学时）  </a:t>
            </a:r>
            <a:r>
              <a:rPr kumimoji="1" lang="zh-CN" altLang="en-US" sz="2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kumimoji="1" lang="zh-CN" altLang="en-US" sz="2000" b="1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Text Box 3"/>
          <p:cNvSpPr txBox="1"/>
          <p:nvPr/>
        </p:nvSpPr>
        <p:spPr>
          <a:xfrm>
            <a:off x="1919288" y="765175"/>
            <a:ext cx="8137525" cy="9690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just">
              <a:spcAft>
                <a:spcPct val="20000"/>
              </a:spcAft>
              <a:buClr>
                <a:srgbClr val="FF0000"/>
              </a:buClr>
              <a:buSzPct val="120000"/>
            </a:pPr>
            <a:endParaRPr lang="en-US" altLang="zh-CN" b="1" dirty="0">
              <a:latin typeface="楷体_GB2312" pitchFamily="49" charset="-122"/>
              <a:ea typeface="黑体" panose="02010609060101010101" pitchFamily="49" charset="-122"/>
            </a:endParaRPr>
          </a:p>
        </p:txBody>
      </p:sp>
      <p:sp>
        <p:nvSpPr>
          <p:cNvPr id="39938" name="AutoShape 4">
            <a:hlinkClick r:id=""/>
          </p:cNvPr>
          <p:cNvSpPr/>
          <p:nvPr/>
        </p:nvSpPr>
        <p:spPr>
          <a:xfrm>
            <a:off x="9480550" y="5876925"/>
            <a:ext cx="828675" cy="361950"/>
          </a:xfrm>
          <a:prstGeom prst="actionButtonBackPrevious">
            <a:avLst/>
          </a:prstGeom>
          <a:gradFill rotWithShape="1">
            <a:gsLst>
              <a:gs pos="0">
                <a:srgbClr val="FFC89B"/>
              </a:gs>
              <a:gs pos="100000">
                <a:srgbClr val="C8C8FF"/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9939" name="AutoShape 9"/>
          <p:cNvSpPr/>
          <p:nvPr/>
        </p:nvSpPr>
        <p:spPr>
          <a:xfrm>
            <a:off x="2674938" y="2168525"/>
            <a:ext cx="7200900" cy="936625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</a:ln>
        </p:spPr>
        <p:txBody>
          <a:bodyPr anchor="t"/>
          <a:p>
            <a:pPr algn="just"/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940" name="Rectangle 6"/>
          <p:cNvSpPr/>
          <p:nvPr/>
        </p:nvSpPr>
        <p:spPr>
          <a:xfrm>
            <a:off x="2243138" y="1591310"/>
            <a:ext cx="1459230" cy="398780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做中学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9941" name="Rectangle 7"/>
          <p:cNvSpPr/>
          <p:nvPr/>
        </p:nvSpPr>
        <p:spPr>
          <a:xfrm>
            <a:off x="2855913" y="2276475"/>
            <a:ext cx="6805612" cy="70675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任务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：了解结账功能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       了解结账功能，暂不结账。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942" name="Text Box 3"/>
          <p:cNvSpPr txBox="1"/>
          <p:nvPr/>
        </p:nvSpPr>
        <p:spPr>
          <a:xfrm>
            <a:off x="1882775" y="944563"/>
            <a:ext cx="81375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2.5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期末业务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3" name="Rectangle 9"/>
          <p:cNvSpPr/>
          <p:nvPr/>
        </p:nvSpPr>
        <p:spPr>
          <a:xfrm>
            <a:off x="3000375" y="3203893"/>
            <a:ext cx="6697663" cy="2799715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spAutoFit/>
          </a:bodyPr>
          <a:p>
            <a:pPr defTabSz="914400">
              <a:tabLst>
                <a:tab pos="134620" algn="l"/>
                <a:tab pos="366395" algn="l"/>
                <a:tab pos="461645" algn="l"/>
              </a:tabLst>
            </a:pP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知识要点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914400"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    结账只能由有结账权限的操作员进行操作。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  <a:p>
            <a:pPr defTabSz="914400"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    本月还有未记账凭证时，不能结账。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  <a:p>
            <a:pPr defTabSz="914400"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    结账必须按月连续进行，上月未结账，本月也不能结账，但可以填制、审核凭证。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  <a:p>
            <a:pPr defTabSz="914400"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    若总账与明细账对账不符，不能结账。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  <a:p>
            <a:pPr defTabSz="914400"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    如果与其他联合使用，其他子系统未全部结账，本系统不能结账。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  <a:p>
            <a:pPr defTabSz="914400"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    已结账月份不能再填制凭证。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  <a:p>
            <a:pPr defTabSz="914400"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    结账前，要进行数据备份。在结账的过程中，可以单击</a:t>
            </a:r>
            <a:r>
              <a:rPr lang="zh-CN" altLang="en-US" sz="1600" b="1" dirty="0">
                <a:latin typeface="Times New Roman" panose="02020603050405020304" pitchFamily="18" charset="0"/>
                <a:ea typeface="楷体_GB2312" pitchFamily="49" charset="-122"/>
              </a:rPr>
              <a:t>“</a:t>
            </a: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取消</a:t>
            </a:r>
            <a:r>
              <a:rPr lang="zh-CN" altLang="en-US" sz="1600" b="1" dirty="0">
                <a:latin typeface="Times New Roman" panose="02020603050405020304" pitchFamily="18" charset="0"/>
                <a:ea typeface="楷体_GB2312" pitchFamily="49" charset="-122"/>
              </a:rPr>
              <a:t>”</a:t>
            </a: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按钮取消正在进行的结账操作。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  <a:p>
            <a:pPr defTabSz="914400"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    取消结账功能键为：</a:t>
            </a:r>
            <a:r>
              <a:rPr lang="en-US" altLang="zh-CN" sz="1600" b="1" dirty="0">
                <a:latin typeface="楷体_GB2312" pitchFamily="49" charset="-122"/>
                <a:ea typeface="楷体_GB2312" pitchFamily="49" charset="-122"/>
              </a:rPr>
              <a:t>Ctrl+Shift+F6</a:t>
            </a: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3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noProof="1"/>
              <a:t>个人述职报告通用</a:t>
            </a:r>
            <a:endParaRPr lang="zh-CN" altLang="en-US" noProof="1"/>
          </a:p>
        </p:txBody>
      </p:sp>
      <p:sp>
        <p:nvSpPr>
          <p:cNvPr id="6146" name="副标题 7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475220" y="3983626"/>
            <a:ext cx="4489450" cy="523240"/>
          </a:xfrm>
        </p:spPr>
        <p:txBody>
          <a:bodyPr/>
          <a:lstStyle/>
          <a:p>
            <a:r>
              <a:rPr lang="zh-CN" altLang="en-US" noProof="1"/>
              <a:t>单击此处添加副标题</a:t>
            </a:r>
            <a:endParaRPr lang="zh-CN" altLang="en-US" noProof="1"/>
          </a:p>
        </p:txBody>
      </p:sp>
    </p:spTree>
    <p:custDataLst>
      <p:tags r:id="rId3"/>
    </p:custData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7938"/>
            <a:ext cx="12193588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>
            <p:custDataLst>
              <p:tags r:id="rId3"/>
            </p:custDataLst>
          </p:nvPr>
        </p:nvSpPr>
        <p:spPr>
          <a:xfrm>
            <a:off x="-12700" y="-9525"/>
            <a:ext cx="12204700" cy="3429000"/>
          </a:xfrm>
          <a:prstGeom prst="rect">
            <a:avLst/>
          </a:prstGeom>
          <a:solidFill>
            <a:schemeClr val="tx1">
              <a:lumMod val="75000"/>
              <a:lumOff val="2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algn="ctr" eaLnBrk="1" hangingPunct="1"/>
            <a:endParaRPr lang="en-US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3690938" y="989013"/>
            <a:ext cx="4810125" cy="830262"/>
          </a:xfrm>
          <a:prstGeom prst="rect">
            <a:avLst/>
          </a:prstGeom>
          <a:noFill/>
        </p:spPr>
        <p:txBody>
          <a:bodyPr anchor="b">
            <a:normAutofit fontScale="97500"/>
          </a:bodyPr>
          <a:lstStyle/>
          <a:p>
            <a:pPr algn="dist" fontAlgn="auto">
              <a:buFontTx/>
              <a:buNone/>
              <a:defRPr/>
            </a:pPr>
            <a:r>
              <a:rPr lang="zh-CN" altLang="en-US" sz="4800" b="1" noProof="1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目录</a:t>
            </a:r>
            <a:endParaRPr lang="zh-CN" altLang="en-US" sz="4800" b="1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197" name="文本框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77900" y="4167188"/>
            <a:ext cx="23050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198" name="文本框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77900" y="4837113"/>
            <a:ext cx="230505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矩形: 圆角 7"/>
          <p:cNvSpPr/>
          <p:nvPr>
            <p:custDataLst>
              <p:tags r:id="rId7"/>
            </p:custDataLst>
          </p:nvPr>
        </p:nvSpPr>
        <p:spPr>
          <a:xfrm rot="2700000">
            <a:off x="1589088" y="2882900"/>
            <a:ext cx="1082675" cy="10826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199" name="文本框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03375" y="3071813"/>
            <a:ext cx="105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01</a:t>
            </a:r>
            <a:endParaRPr lang="en-US" altLang="zh-CN" sz="4000" b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201" name="文本框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84575" y="4167188"/>
            <a:ext cx="23050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202" name="文本框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84575" y="4837113"/>
            <a:ext cx="230505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矩形: 圆角 4"/>
          <p:cNvSpPr/>
          <p:nvPr>
            <p:custDataLst>
              <p:tags r:id="rId11"/>
            </p:custDataLst>
          </p:nvPr>
        </p:nvSpPr>
        <p:spPr>
          <a:xfrm rot="2700000">
            <a:off x="4195763" y="2882900"/>
            <a:ext cx="1082675" cy="10826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203" name="文本框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10050" y="3071813"/>
            <a:ext cx="105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02</a:t>
            </a:r>
            <a:endParaRPr lang="en-US" altLang="zh-CN" sz="4000" b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205" name="文本框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08713" y="4167188"/>
            <a:ext cx="23066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206" name="文本框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08713" y="4837113"/>
            <a:ext cx="2306637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矩形: 圆角 5"/>
          <p:cNvSpPr/>
          <p:nvPr>
            <p:custDataLst>
              <p:tags r:id="rId15"/>
            </p:custDataLst>
          </p:nvPr>
        </p:nvSpPr>
        <p:spPr>
          <a:xfrm rot="2700000">
            <a:off x="6820694" y="2883694"/>
            <a:ext cx="1082675" cy="10842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207" name="文本框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34188" y="3071813"/>
            <a:ext cx="1055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03</a:t>
            </a:r>
            <a:endParaRPr lang="en-US" altLang="zh-CN" sz="4000" b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209" name="文本框 1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794750" y="4167188"/>
            <a:ext cx="23066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210" name="文本框 1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794750" y="4837112"/>
            <a:ext cx="2306638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矩形: 圆角 6"/>
          <p:cNvSpPr/>
          <p:nvPr>
            <p:custDataLst>
              <p:tags r:id="rId19"/>
            </p:custDataLst>
          </p:nvPr>
        </p:nvSpPr>
        <p:spPr>
          <a:xfrm rot="2700000">
            <a:off x="9405938" y="2882900"/>
            <a:ext cx="1082675" cy="10826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211" name="文本框 1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420225" y="3073400"/>
            <a:ext cx="1055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04</a:t>
            </a:r>
            <a:endParaRPr lang="en-US" altLang="zh-CN" sz="4000" b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1"/>
    </p:custData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6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7388" y="1398588"/>
            <a:ext cx="108188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单击此处添加文本具体内容，简明扼要的阐述您的观点。根据需要可酌情增减文字，以便观者准确的理解您传达的思想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单击此处添加文本具体内容，简明扼要的阐述您的观点。根据需要可酌情增减文字，以便观者准确的理解您传达的思想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Oval 64"/>
          <p:cNvSpPr/>
          <p:nvPr>
            <p:custDataLst>
              <p:tags r:id="rId2"/>
            </p:custDataLst>
          </p:nvPr>
        </p:nvSpPr>
        <p:spPr bwMode="auto">
          <a:xfrm>
            <a:off x="9007475" y="5072063"/>
            <a:ext cx="509588" cy="509587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/>
          <a:p>
            <a:pPr algn="ctr" defTabSz="913765" fontAlgn="auto">
              <a:buFontTx/>
              <a:buNone/>
              <a:defRPr/>
            </a:pPr>
            <a:endParaRPr lang="id-ID" sz="9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43" name="Freeform 5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7175" y="5186363"/>
            <a:ext cx="255588" cy="265112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245" name="TextBox 14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677400" y="5170488"/>
            <a:ext cx="18288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单击此处添加文本具体内容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47"/>
          <p:cNvSpPr txBox="1"/>
          <p:nvPr>
            <p:custDataLst>
              <p:tags r:id="rId5"/>
            </p:custDataLst>
          </p:nvPr>
        </p:nvSpPr>
        <p:spPr bwMode="auto">
          <a:xfrm>
            <a:off x="9677400" y="4765675"/>
            <a:ext cx="2159000" cy="396875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 fontAlgn="auto">
              <a:lnSpc>
                <a:spcPct val="120000"/>
              </a:lnSpc>
              <a:spcAft>
                <a:spcPts val="800"/>
              </a:spcAft>
              <a:buFontTx/>
              <a:buNone/>
              <a:defRPr/>
            </a:pPr>
            <a:r>
              <a:rPr lang="zh-CN" altLang="en-US" sz="2000" b="1" cap="all" spc="27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000" b="1" cap="all" spc="27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Oval 61"/>
          <p:cNvSpPr/>
          <p:nvPr>
            <p:custDataLst>
              <p:tags r:id="rId6"/>
            </p:custDataLst>
          </p:nvPr>
        </p:nvSpPr>
        <p:spPr bwMode="auto">
          <a:xfrm>
            <a:off x="8997950" y="2984500"/>
            <a:ext cx="511175" cy="5111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/>
          <a:p>
            <a:pPr algn="ctr" defTabSz="913765" fontAlgn="auto">
              <a:buFontTx/>
              <a:buNone/>
              <a:defRPr/>
            </a:pPr>
            <a:endParaRPr lang="id-ID" sz="9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3204" name="Freeform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23363" y="3114675"/>
            <a:ext cx="261937" cy="254000"/>
          </a:xfrm>
          <a:custGeom>
            <a:avLst/>
            <a:gdLst>
              <a:gd name="T0" fmla="*/ 678724 w 444"/>
              <a:gd name="T1" fmla="*/ 27162 h 435"/>
              <a:gd name="T2" fmla="*/ 678724 w 444"/>
              <a:gd name="T3" fmla="*/ 27162 h 435"/>
              <a:gd name="T4" fmla="*/ 550964 w 444"/>
              <a:gd name="T5" fmla="*/ 55922 h 435"/>
              <a:gd name="T6" fmla="*/ 0 w 444"/>
              <a:gd name="T7" fmla="*/ 354702 h 435"/>
              <a:gd name="T8" fmla="*/ 311415 w 444"/>
              <a:gd name="T9" fmla="*/ 396244 h 435"/>
              <a:gd name="T10" fmla="*/ 352937 w 444"/>
              <a:gd name="T11" fmla="*/ 693427 h 435"/>
              <a:gd name="T12" fmla="*/ 637202 w 444"/>
              <a:gd name="T13" fmla="*/ 142201 h 435"/>
              <a:gd name="T14" fmla="*/ 678724 w 444"/>
              <a:gd name="T15" fmla="*/ 27162 h 435"/>
              <a:gd name="T16" fmla="*/ 608456 w 444"/>
              <a:gd name="T17" fmla="*/ 99061 h 435"/>
              <a:gd name="T18" fmla="*/ 608456 w 444"/>
              <a:gd name="T19" fmla="*/ 99061 h 435"/>
              <a:gd name="T20" fmla="*/ 381682 w 444"/>
              <a:gd name="T21" fmla="*/ 509685 h 435"/>
              <a:gd name="T22" fmla="*/ 367309 w 444"/>
              <a:gd name="T23" fmla="*/ 325943 h 435"/>
              <a:gd name="T24" fmla="*/ 608456 w 444"/>
              <a:gd name="T25" fmla="*/ 99061 h 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/>
          <a:p>
            <a:pPr algn="ctr" defTabSz="913765" fontAlgn="auto">
              <a:buFontTx/>
              <a:buNone/>
              <a:defRPr/>
            </a:pPr>
            <a:endParaRPr lang="id-ID" sz="9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49" name="TextBox 14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677400" y="3087688"/>
            <a:ext cx="18288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单击此处添加文本具体内容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47"/>
          <p:cNvSpPr txBox="1"/>
          <p:nvPr>
            <p:custDataLst>
              <p:tags r:id="rId9"/>
            </p:custDataLst>
          </p:nvPr>
        </p:nvSpPr>
        <p:spPr>
          <a:xfrm>
            <a:off x="9677400" y="2679700"/>
            <a:ext cx="2159000" cy="396875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 fontAlgn="auto">
              <a:lnSpc>
                <a:spcPct val="120000"/>
              </a:lnSpc>
              <a:spcAft>
                <a:spcPts val="800"/>
              </a:spcAft>
              <a:buFontTx/>
              <a:buNone/>
              <a:defRPr/>
            </a:pPr>
            <a:r>
              <a:rPr lang="zh-CN" altLang="en-US" sz="2000" b="1" cap="all" spc="27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000" b="1" cap="all" spc="27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Oval 52"/>
          <p:cNvSpPr/>
          <p:nvPr>
            <p:custDataLst>
              <p:tags r:id="rId10"/>
            </p:custDataLst>
          </p:nvPr>
        </p:nvSpPr>
        <p:spPr>
          <a:xfrm>
            <a:off x="2663825" y="5072063"/>
            <a:ext cx="511175" cy="5095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/>
          <a:p>
            <a:pPr algn="ctr" defTabSz="913765" fontAlgn="auto">
              <a:buFontTx/>
              <a:buNone/>
              <a:defRPr/>
            </a:pPr>
            <a:endParaRPr lang="id-ID" sz="9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1" name="Freeform 6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19400" y="5194300"/>
            <a:ext cx="250825" cy="269875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03 w 426"/>
              <a:gd name="T43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253" name="TextBox 14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8975" y="5170488"/>
            <a:ext cx="18256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单击此处添加文本具体内容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147"/>
          <p:cNvSpPr txBox="1"/>
          <p:nvPr>
            <p:custDataLst>
              <p:tags r:id="rId13"/>
            </p:custDataLst>
          </p:nvPr>
        </p:nvSpPr>
        <p:spPr bwMode="auto">
          <a:xfrm>
            <a:off x="355600" y="4765675"/>
            <a:ext cx="2159000" cy="396875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 algn="r" fontAlgn="auto">
              <a:lnSpc>
                <a:spcPct val="120000"/>
              </a:lnSpc>
              <a:spcAft>
                <a:spcPts val="800"/>
              </a:spcAft>
              <a:buFontTx/>
              <a:buNone/>
              <a:defRPr/>
            </a:pPr>
            <a:r>
              <a:rPr lang="zh-CN" altLang="en-US" sz="2000" b="1" cap="all" spc="27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000" b="1" cap="all" spc="27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Oval 48"/>
          <p:cNvSpPr/>
          <p:nvPr>
            <p:custDataLst>
              <p:tags r:id="rId14"/>
            </p:custDataLst>
          </p:nvPr>
        </p:nvSpPr>
        <p:spPr>
          <a:xfrm>
            <a:off x="2665413" y="2984500"/>
            <a:ext cx="509587" cy="511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/>
          <a:p>
            <a:pPr algn="ctr" defTabSz="913765" fontAlgn="auto">
              <a:buFontTx/>
              <a:buNone/>
              <a:defRPr/>
            </a:pPr>
            <a:endParaRPr lang="id-ID" sz="9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5" name="Freeform 2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92413" y="3109913"/>
            <a:ext cx="290512" cy="244475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257" name="TextBox 14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7388" y="3086100"/>
            <a:ext cx="18272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单击此处添加文本具体内容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147"/>
          <p:cNvSpPr txBox="1"/>
          <p:nvPr>
            <p:custDataLst>
              <p:tags r:id="rId17"/>
            </p:custDataLst>
          </p:nvPr>
        </p:nvSpPr>
        <p:spPr>
          <a:xfrm>
            <a:off x="358775" y="2679700"/>
            <a:ext cx="2159000" cy="396875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 algn="r" fontAlgn="auto">
              <a:lnSpc>
                <a:spcPct val="120000"/>
              </a:lnSpc>
              <a:spcAft>
                <a:spcPts val="800"/>
              </a:spcAft>
              <a:buFontTx/>
              <a:buNone/>
              <a:defRPr/>
            </a:pPr>
            <a:r>
              <a:rPr lang="zh-CN" altLang="en-US" sz="2000" b="1" cap="all" spc="27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000" b="1" cap="all" spc="27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直角三角形 18"/>
          <p:cNvSpPr/>
          <p:nvPr>
            <p:custDataLst>
              <p:tags r:id="rId18"/>
            </p:custDataLst>
          </p:nvPr>
        </p:nvSpPr>
        <p:spPr>
          <a:xfrm rot="5400000">
            <a:off x="358775" y="581025"/>
            <a:ext cx="463550" cy="4635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algn="ctr" eaLnBrk="1" hangingPunct="1"/>
            <a:endParaRPr lang="en-US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9"/>
            </p:custDataLst>
          </p:nvPr>
        </p:nvSpPr>
        <p:spPr>
          <a:xfrm>
            <a:off x="358775" y="546100"/>
            <a:ext cx="5183188" cy="708025"/>
          </a:xfrm>
          <a:prstGeom prst="rect">
            <a:avLst/>
          </a:prstGeom>
          <a:noFill/>
        </p:spPr>
        <p:txBody>
          <a:bodyPr lIns="90000" tIns="46800" rIns="90000" bIns="46800">
            <a:normAutofit fontScale="97500"/>
          </a:bodyPr>
          <a:lstStyle/>
          <a:p>
            <a:pPr algn="ctr" fontAlgn="auto">
              <a:buFontTx/>
              <a:buNone/>
              <a:defRPr/>
            </a:pPr>
            <a:r>
              <a:rPr lang="zh-CN" altLang="en-US" sz="40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单击此处添加标题</a:t>
            </a:r>
            <a:endParaRPr lang="zh-CN" altLang="en-US" sz="40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20"/>
            </p:custDataLst>
          </p:nvPr>
        </p:nvCxnSpPr>
        <p:spPr>
          <a:xfrm>
            <a:off x="573088" y="1285875"/>
            <a:ext cx="480536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1" name="Picture 59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652713"/>
            <a:ext cx="539432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图片 1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4019550" y="2914650"/>
            <a:ext cx="41433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5"/>
    </p:custData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98588" y="5184775"/>
            <a:ext cx="94773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单击此处添加文本具体内容，简明扼要的阐述您的观点。根据需要可酌情增减文字，以便观者准确的理解您传达的思想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80000"/>
              </a:lnSpc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单击此处添加文本具体内容，简明扼要的阐述您的观点。根据需要可酌情增减文字，以便观者准确的理解您传达的思想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" name="直角三角形 18"/>
          <p:cNvSpPr/>
          <p:nvPr>
            <p:custDataLst>
              <p:tags r:id="rId2"/>
            </p:custDataLst>
          </p:nvPr>
        </p:nvSpPr>
        <p:spPr>
          <a:xfrm rot="5400000">
            <a:off x="358775" y="581025"/>
            <a:ext cx="463550" cy="4635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algn="ctr" eaLnBrk="1" hangingPunct="1"/>
            <a:endParaRPr lang="en-US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358775" y="546100"/>
            <a:ext cx="5183188" cy="708025"/>
          </a:xfrm>
          <a:prstGeom prst="rect">
            <a:avLst/>
          </a:prstGeom>
          <a:noFill/>
        </p:spPr>
        <p:txBody>
          <a:bodyPr lIns="90000" tIns="46800" rIns="90000" bIns="46800">
            <a:normAutofit fontScale="97500"/>
          </a:bodyPr>
          <a:lstStyle/>
          <a:p>
            <a:pPr algn="ctr" fontAlgn="auto">
              <a:buFontTx/>
              <a:buNone/>
              <a:defRPr/>
            </a:pPr>
            <a:r>
              <a:rPr lang="zh-CN" altLang="en-US" sz="40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单击此处添加标题</a:t>
            </a:r>
            <a:endParaRPr lang="zh-CN" altLang="en-US" sz="40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4"/>
            </p:custDataLst>
          </p:nvPr>
        </p:nvCxnSpPr>
        <p:spPr>
          <a:xfrm>
            <a:off x="573088" y="1285875"/>
            <a:ext cx="480536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文本框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06525" y="3365500"/>
            <a:ext cx="19716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TextBox 4"/>
          <p:cNvSpPr/>
          <p:nvPr>
            <p:custDataLst>
              <p:tags r:id="rId6"/>
            </p:custDataLst>
          </p:nvPr>
        </p:nvSpPr>
        <p:spPr>
          <a:xfrm>
            <a:off x="6369050" y="3498850"/>
            <a:ext cx="4067175" cy="2921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TextBox 19"/>
          <p:cNvSpPr/>
          <p:nvPr>
            <p:custDataLst>
              <p:tags r:id="rId7"/>
            </p:custDataLst>
          </p:nvPr>
        </p:nvSpPr>
        <p:spPr>
          <a:xfrm>
            <a:off x="3397250" y="3498850"/>
            <a:ext cx="2971800" cy="2921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297" name="文本框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06525" y="2608263"/>
            <a:ext cx="19716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TextBox 20"/>
          <p:cNvSpPr/>
          <p:nvPr>
            <p:custDataLst>
              <p:tags r:id="rId9"/>
            </p:custDataLst>
          </p:nvPr>
        </p:nvSpPr>
        <p:spPr>
          <a:xfrm>
            <a:off x="5292725" y="2738438"/>
            <a:ext cx="5143500" cy="2952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TextBox 21"/>
          <p:cNvSpPr/>
          <p:nvPr>
            <p:custDataLst>
              <p:tags r:id="rId10"/>
            </p:custDataLst>
          </p:nvPr>
        </p:nvSpPr>
        <p:spPr>
          <a:xfrm>
            <a:off x="3397250" y="2738438"/>
            <a:ext cx="1895475" cy="295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300" name="文本框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06525" y="1851025"/>
            <a:ext cx="19716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5" name="TextBox 22"/>
          <p:cNvSpPr/>
          <p:nvPr>
            <p:custDataLst>
              <p:tags r:id="rId12"/>
            </p:custDataLst>
          </p:nvPr>
        </p:nvSpPr>
        <p:spPr>
          <a:xfrm>
            <a:off x="7788275" y="1981200"/>
            <a:ext cx="2647950" cy="2952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TextBox 23"/>
          <p:cNvSpPr/>
          <p:nvPr>
            <p:custDataLst>
              <p:tags r:id="rId13"/>
            </p:custDataLst>
          </p:nvPr>
        </p:nvSpPr>
        <p:spPr>
          <a:xfrm>
            <a:off x="3397250" y="1981200"/>
            <a:ext cx="4391025" cy="295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303" name="文本框 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397000" y="4124325"/>
            <a:ext cx="19716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TextBox 3"/>
          <p:cNvSpPr/>
          <p:nvPr>
            <p:custDataLst>
              <p:tags r:id="rId15"/>
            </p:custDataLst>
          </p:nvPr>
        </p:nvSpPr>
        <p:spPr>
          <a:xfrm>
            <a:off x="3387725" y="4254500"/>
            <a:ext cx="4391025" cy="295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TextBox 1"/>
          <p:cNvSpPr/>
          <p:nvPr>
            <p:custDataLst>
              <p:tags r:id="rId16"/>
            </p:custDataLst>
          </p:nvPr>
        </p:nvSpPr>
        <p:spPr>
          <a:xfrm>
            <a:off x="7778750" y="4254500"/>
            <a:ext cx="2647950" cy="2952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val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19838" y="4222750"/>
            <a:ext cx="661987" cy="6651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>
            <a:normAutofit/>
          </a:bodyPr>
          <a:lstStyle/>
          <a:p>
            <a:pPr defTabSz="1217295" eaLnBrk="0" hangingPunct="0">
              <a:buFontTx/>
              <a:buNone/>
              <a:defRPr/>
            </a:pPr>
            <a:endParaRPr lang="zh-CN" altLang="en-US" sz="1600" noProof="1">
              <a:solidFill>
                <a:srgbClr val="4D4D4D">
                  <a:lumMod val="60000"/>
                  <a:lumOff val="40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3" name="Freeform 1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6478588" y="4398963"/>
            <a:ext cx="215900" cy="198437"/>
          </a:xfrm>
          <a:custGeom>
            <a:avLst/>
            <a:gdLst>
              <a:gd name="T0" fmla="*/ 54 w 54"/>
              <a:gd name="T1" fmla="*/ 34 h 50"/>
              <a:gd name="T2" fmla="*/ 2 w 54"/>
              <a:gd name="T3" fmla="*/ 34 h 50"/>
              <a:gd name="T4" fmla="*/ 1 w 54"/>
              <a:gd name="T5" fmla="*/ 36 h 50"/>
              <a:gd name="T6" fmla="*/ 19 w 54"/>
              <a:gd name="T7" fmla="*/ 50 h 50"/>
              <a:gd name="T8" fmla="*/ 38 w 54"/>
              <a:gd name="T9" fmla="*/ 50 h 50"/>
              <a:gd name="T10" fmla="*/ 42 w 54"/>
              <a:gd name="T11" fmla="*/ 47 h 50"/>
              <a:gd name="T12" fmla="*/ 40 w 54"/>
              <a:gd name="T13" fmla="*/ 42 h 50"/>
              <a:gd name="T14" fmla="*/ 40 w 54"/>
              <a:gd name="T15" fmla="*/ 40 h 50"/>
              <a:gd name="T16" fmla="*/ 41 w 54"/>
              <a:gd name="T17" fmla="*/ 40 h 50"/>
              <a:gd name="T18" fmla="*/ 45 w 54"/>
              <a:gd name="T19" fmla="*/ 43 h 50"/>
              <a:gd name="T20" fmla="*/ 47 w 54"/>
              <a:gd name="T21" fmla="*/ 42 h 50"/>
              <a:gd name="T22" fmla="*/ 42 w 54"/>
              <a:gd name="T23" fmla="*/ 38 h 50"/>
              <a:gd name="T24" fmla="*/ 43 w 54"/>
              <a:gd name="T25" fmla="*/ 37 h 50"/>
              <a:gd name="T26" fmla="*/ 45 w 54"/>
              <a:gd name="T27" fmla="*/ 36 h 50"/>
              <a:gd name="T28" fmla="*/ 50 w 54"/>
              <a:gd name="T29" fmla="*/ 39 h 50"/>
              <a:gd name="T30" fmla="*/ 54 w 54"/>
              <a:gd name="T31" fmla="*/ 34 h 50"/>
              <a:gd name="T32" fmla="*/ 35 w 54"/>
              <a:gd name="T33" fmla="*/ 31 h 50"/>
              <a:gd name="T34" fmla="*/ 27 w 54"/>
              <a:gd name="T35" fmla="*/ 3 h 50"/>
              <a:gd name="T36" fmla="*/ 29 w 54"/>
              <a:gd name="T37" fmla="*/ 1 h 50"/>
              <a:gd name="T38" fmla="*/ 47 w 54"/>
              <a:gd name="T39" fmla="*/ 15 h 50"/>
              <a:gd name="T40" fmla="*/ 51 w 54"/>
              <a:gd name="T41" fmla="*/ 30 h 50"/>
              <a:gd name="T42" fmla="*/ 49 w 54"/>
              <a:gd name="T43" fmla="*/ 32 h 50"/>
              <a:gd name="T44" fmla="*/ 36 w 54"/>
              <a:gd name="T45" fmla="*/ 32 h 50"/>
              <a:gd name="T46" fmla="*/ 35 w 54"/>
              <a:gd name="T47" fmla="*/ 31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4" h="50">
                <a:moveTo>
                  <a:pt x="54" y="34"/>
                </a:move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0" y="35"/>
                  <a:pt x="1" y="36"/>
                </a:cubicBezTo>
                <a:cubicBezTo>
                  <a:pt x="2" y="45"/>
                  <a:pt x="11" y="50"/>
                  <a:pt x="19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42" y="47"/>
                  <a:pt x="42" y="47"/>
                  <a:pt x="42" y="47"/>
                </a:cubicBezTo>
                <a:cubicBezTo>
                  <a:pt x="41" y="45"/>
                  <a:pt x="40" y="44"/>
                  <a:pt x="40" y="42"/>
                </a:cubicBezTo>
                <a:cubicBezTo>
                  <a:pt x="40" y="41"/>
                  <a:pt x="40" y="41"/>
                  <a:pt x="40" y="40"/>
                </a:cubicBezTo>
                <a:cubicBezTo>
                  <a:pt x="40" y="40"/>
                  <a:pt x="41" y="39"/>
                  <a:pt x="41" y="40"/>
                </a:cubicBezTo>
                <a:cubicBezTo>
                  <a:pt x="45" y="43"/>
                  <a:pt x="45" y="43"/>
                  <a:pt x="45" y="43"/>
                </a:cubicBezTo>
                <a:cubicBezTo>
                  <a:pt x="47" y="42"/>
                  <a:pt x="47" y="42"/>
                  <a:pt x="47" y="4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7"/>
                  <a:pt x="43" y="37"/>
                </a:cubicBezTo>
                <a:cubicBezTo>
                  <a:pt x="43" y="36"/>
                  <a:pt x="44" y="36"/>
                  <a:pt x="45" y="36"/>
                </a:cubicBezTo>
                <a:cubicBezTo>
                  <a:pt x="47" y="36"/>
                  <a:pt x="49" y="37"/>
                  <a:pt x="50" y="39"/>
                </a:cubicBezTo>
                <a:lnTo>
                  <a:pt x="54" y="34"/>
                </a:lnTo>
                <a:close/>
                <a:moveTo>
                  <a:pt x="35" y="31"/>
                </a:moveTo>
                <a:cubicBezTo>
                  <a:pt x="27" y="3"/>
                  <a:pt x="27" y="3"/>
                  <a:pt x="27" y="3"/>
                </a:cubicBezTo>
                <a:cubicBezTo>
                  <a:pt x="27" y="2"/>
                  <a:pt x="28" y="1"/>
                  <a:pt x="29" y="1"/>
                </a:cubicBezTo>
                <a:cubicBezTo>
                  <a:pt x="37" y="0"/>
                  <a:pt x="45" y="7"/>
                  <a:pt x="47" y="15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1" y="32"/>
                  <a:pt x="49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5" y="32"/>
                  <a:pt x="35" y="3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47500" lnSpcReduction="20000"/>
          </a:bodyPr>
          <a:lstStyle/>
          <a:p>
            <a:pPr defTabSz="1217295" eaLnBrk="0" hangingPunct="0">
              <a:buFontTx/>
              <a:buNone/>
              <a:defRPr/>
            </a:pPr>
            <a:endParaRPr lang="zh-CN" altLang="en-US" sz="1600" noProof="1">
              <a:solidFill>
                <a:srgbClr val="4D4D4D">
                  <a:lumMod val="60000"/>
                  <a:lumOff val="40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" name="Freeform 14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6629400" y="4533900"/>
            <a:ext cx="187325" cy="193675"/>
          </a:xfrm>
          <a:custGeom>
            <a:avLst/>
            <a:gdLst>
              <a:gd name="T0" fmla="*/ 46 w 47"/>
              <a:gd name="T1" fmla="*/ 0 h 49"/>
              <a:gd name="T2" fmla="*/ 16 w 47"/>
              <a:gd name="T3" fmla="*/ 0 h 49"/>
              <a:gd name="T4" fmla="*/ 12 w 47"/>
              <a:gd name="T5" fmla="*/ 5 h 49"/>
              <a:gd name="T6" fmla="*/ 13 w 47"/>
              <a:gd name="T7" fmla="*/ 8 h 49"/>
              <a:gd name="T8" fmla="*/ 13 w 47"/>
              <a:gd name="T9" fmla="*/ 9 h 49"/>
              <a:gd name="T10" fmla="*/ 12 w 47"/>
              <a:gd name="T11" fmla="*/ 10 h 49"/>
              <a:gd name="T12" fmla="*/ 9 w 47"/>
              <a:gd name="T13" fmla="*/ 8 h 49"/>
              <a:gd name="T14" fmla="*/ 7 w 47"/>
              <a:gd name="T15" fmla="*/ 9 h 49"/>
              <a:gd name="T16" fmla="*/ 11 w 47"/>
              <a:gd name="T17" fmla="*/ 11 h 49"/>
              <a:gd name="T18" fmla="*/ 10 w 47"/>
              <a:gd name="T19" fmla="*/ 13 h 49"/>
              <a:gd name="T20" fmla="*/ 7 w 47"/>
              <a:gd name="T21" fmla="*/ 14 h 49"/>
              <a:gd name="T22" fmla="*/ 4 w 47"/>
              <a:gd name="T23" fmla="*/ 13 h 49"/>
              <a:gd name="T24" fmla="*/ 0 w 47"/>
              <a:gd name="T25" fmla="*/ 16 h 49"/>
              <a:gd name="T26" fmla="*/ 46 w 47"/>
              <a:gd name="T27" fmla="*/ 16 h 49"/>
              <a:gd name="T28" fmla="*/ 47 w 47"/>
              <a:gd name="T29" fmla="*/ 14 h 49"/>
              <a:gd name="T30" fmla="*/ 47 w 47"/>
              <a:gd name="T31" fmla="*/ 2 h 49"/>
              <a:gd name="T32" fmla="*/ 46 w 47"/>
              <a:gd name="T33" fmla="*/ 0 h 49"/>
              <a:gd name="T34" fmla="*/ 10 w 47"/>
              <a:gd name="T35" fmla="*/ 48 h 49"/>
              <a:gd name="T36" fmla="*/ 3 w 47"/>
              <a:gd name="T37" fmla="*/ 20 h 49"/>
              <a:gd name="T38" fmla="*/ 4 w 47"/>
              <a:gd name="T39" fmla="*/ 18 h 49"/>
              <a:gd name="T40" fmla="*/ 17 w 47"/>
              <a:gd name="T41" fmla="*/ 18 h 49"/>
              <a:gd name="T42" fmla="*/ 19 w 47"/>
              <a:gd name="T43" fmla="*/ 19 h 49"/>
              <a:gd name="T44" fmla="*/ 26 w 47"/>
              <a:gd name="T45" fmla="*/ 43 h 49"/>
              <a:gd name="T46" fmla="*/ 24 w 47"/>
              <a:gd name="T47" fmla="*/ 46 h 49"/>
              <a:gd name="T48" fmla="*/ 12 w 47"/>
              <a:gd name="T49" fmla="*/ 49 h 49"/>
              <a:gd name="T50" fmla="*/ 10 w 47"/>
              <a:gd name="T51" fmla="*/ 48 h 49"/>
              <a:gd name="T52" fmla="*/ 15 w 47"/>
              <a:gd name="T53" fmla="*/ 45 h 49"/>
              <a:gd name="T54" fmla="*/ 20 w 47"/>
              <a:gd name="T55" fmla="*/ 43 h 49"/>
              <a:gd name="T56" fmla="*/ 21 w 47"/>
              <a:gd name="T57" fmla="*/ 41 h 49"/>
              <a:gd name="T58" fmla="*/ 17 w 47"/>
              <a:gd name="T59" fmla="*/ 25 h 49"/>
              <a:gd name="T60" fmla="*/ 15 w 47"/>
              <a:gd name="T61" fmla="*/ 24 h 49"/>
              <a:gd name="T62" fmla="*/ 10 w 47"/>
              <a:gd name="T63" fmla="*/ 25 h 49"/>
              <a:gd name="T64" fmla="*/ 8 w 47"/>
              <a:gd name="T65" fmla="*/ 27 h 49"/>
              <a:gd name="T66" fmla="*/ 13 w 47"/>
              <a:gd name="T67" fmla="*/ 43 h 49"/>
              <a:gd name="T68" fmla="*/ 15 w 47"/>
              <a:gd name="T69" fmla="*/ 45 h 49"/>
              <a:gd name="T70" fmla="*/ 44 w 47"/>
              <a:gd name="T71" fmla="*/ 5 h 49"/>
              <a:gd name="T72" fmla="*/ 44 w 47"/>
              <a:gd name="T73" fmla="*/ 11 h 49"/>
              <a:gd name="T74" fmla="*/ 42 w 47"/>
              <a:gd name="T75" fmla="*/ 13 h 49"/>
              <a:gd name="T76" fmla="*/ 26 w 47"/>
              <a:gd name="T77" fmla="*/ 13 h 49"/>
              <a:gd name="T78" fmla="*/ 24 w 47"/>
              <a:gd name="T79" fmla="*/ 11 h 49"/>
              <a:gd name="T80" fmla="*/ 24 w 47"/>
              <a:gd name="T81" fmla="*/ 5 h 49"/>
              <a:gd name="T82" fmla="*/ 26 w 47"/>
              <a:gd name="T83" fmla="*/ 4 h 49"/>
              <a:gd name="T84" fmla="*/ 42 w 47"/>
              <a:gd name="T85" fmla="*/ 4 h 49"/>
              <a:gd name="T86" fmla="*/ 44 w 47"/>
              <a:gd name="T87" fmla="*/ 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7" h="49">
                <a:moveTo>
                  <a:pt x="46" y="0"/>
                </a:moveTo>
                <a:cubicBezTo>
                  <a:pt x="16" y="0"/>
                  <a:pt x="16" y="0"/>
                  <a:pt x="16" y="0"/>
                </a:cubicBezTo>
                <a:cubicBezTo>
                  <a:pt x="12" y="5"/>
                  <a:pt x="12" y="5"/>
                  <a:pt x="12" y="5"/>
                </a:cubicBezTo>
                <a:cubicBezTo>
                  <a:pt x="13" y="5"/>
                  <a:pt x="13" y="7"/>
                  <a:pt x="13" y="8"/>
                </a:cubicBezTo>
                <a:cubicBezTo>
                  <a:pt x="13" y="8"/>
                  <a:pt x="13" y="9"/>
                  <a:pt x="13" y="9"/>
                </a:cubicBezTo>
                <a:cubicBezTo>
                  <a:pt x="13" y="10"/>
                  <a:pt x="12" y="10"/>
                  <a:pt x="12" y="10"/>
                </a:cubicBezTo>
                <a:cubicBezTo>
                  <a:pt x="9" y="8"/>
                  <a:pt x="9" y="8"/>
                  <a:pt x="9" y="8"/>
                </a:cubicBezTo>
                <a:cubicBezTo>
                  <a:pt x="7" y="9"/>
                  <a:pt x="7" y="9"/>
                  <a:pt x="7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2"/>
                  <a:pt x="11" y="12"/>
                  <a:pt x="10" y="13"/>
                </a:cubicBezTo>
                <a:cubicBezTo>
                  <a:pt x="10" y="13"/>
                  <a:pt x="9" y="14"/>
                  <a:pt x="7" y="14"/>
                </a:cubicBezTo>
                <a:cubicBezTo>
                  <a:pt x="6" y="14"/>
                  <a:pt x="5" y="13"/>
                  <a:pt x="4" y="13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7" y="16"/>
                  <a:pt x="47" y="15"/>
                  <a:pt x="47" y="14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7" y="0"/>
                  <a:pt x="46" y="0"/>
                </a:cubicBezTo>
                <a:close/>
                <a:moveTo>
                  <a:pt x="10" y="48"/>
                </a:move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3" y="18"/>
                  <a:pt x="4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8"/>
                  <a:pt x="19" y="19"/>
                </a:cubicBezTo>
                <a:cubicBezTo>
                  <a:pt x="26" y="43"/>
                  <a:pt x="26" y="43"/>
                  <a:pt x="26" y="43"/>
                </a:cubicBezTo>
                <a:cubicBezTo>
                  <a:pt x="26" y="44"/>
                  <a:pt x="25" y="45"/>
                  <a:pt x="24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10" y="48"/>
                  <a:pt x="10" y="48"/>
                </a:cubicBezTo>
                <a:close/>
                <a:moveTo>
                  <a:pt x="15" y="45"/>
                </a:moveTo>
                <a:cubicBezTo>
                  <a:pt x="20" y="43"/>
                  <a:pt x="20" y="43"/>
                  <a:pt x="20" y="43"/>
                </a:cubicBezTo>
                <a:cubicBezTo>
                  <a:pt x="21" y="43"/>
                  <a:pt x="22" y="42"/>
                  <a:pt x="21" y="41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4"/>
                  <a:pt x="16" y="23"/>
                  <a:pt x="15" y="24"/>
                </a:cubicBezTo>
                <a:cubicBezTo>
                  <a:pt x="10" y="25"/>
                  <a:pt x="10" y="25"/>
                  <a:pt x="10" y="25"/>
                </a:cubicBezTo>
                <a:cubicBezTo>
                  <a:pt x="9" y="25"/>
                  <a:pt x="8" y="26"/>
                  <a:pt x="8" y="27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4"/>
                  <a:pt x="14" y="45"/>
                  <a:pt x="15" y="45"/>
                </a:cubicBezTo>
                <a:close/>
                <a:moveTo>
                  <a:pt x="44" y="5"/>
                </a:move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3" y="13"/>
                  <a:pt x="42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3"/>
                  <a:pt x="24" y="12"/>
                  <a:pt x="24" y="11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4"/>
                  <a:pt x="25" y="4"/>
                  <a:pt x="26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4" y="4"/>
                  <a:pt x="44" y="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47500" lnSpcReduction="20000"/>
          </a:bodyPr>
          <a:lstStyle/>
          <a:p>
            <a:pPr defTabSz="1217295" eaLnBrk="0" hangingPunct="0">
              <a:buFontTx/>
              <a:buNone/>
              <a:defRPr/>
            </a:pPr>
            <a:endParaRPr lang="zh-CN" altLang="en-US" sz="1600" noProof="1">
              <a:solidFill>
                <a:srgbClr val="4D4D4D">
                  <a:lumMod val="60000"/>
                  <a:lumOff val="40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341" name="文本框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48513" y="4222750"/>
            <a:ext cx="39830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90000" bIns="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9" name="Oval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19838" y="2530475"/>
            <a:ext cx="661987" cy="6667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>
            <a:normAutofit/>
          </a:bodyPr>
          <a:lstStyle/>
          <a:p>
            <a:pPr defTabSz="1217295" eaLnBrk="0" hangingPunct="0">
              <a:buFontTx/>
              <a:buNone/>
              <a:defRPr/>
            </a:pPr>
            <a:endParaRPr lang="zh-CN" altLang="en-US" sz="1600" noProof="1">
              <a:solidFill>
                <a:srgbClr val="4D4D4D">
                  <a:lumMod val="60000"/>
                  <a:lumOff val="40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0" name="Freeform 17"/>
          <p:cNvSpPr/>
          <p:nvPr>
            <p:custDataLst>
              <p:tags r:id="rId6"/>
            </p:custDataLst>
          </p:nvPr>
        </p:nvSpPr>
        <p:spPr bwMode="auto">
          <a:xfrm>
            <a:off x="6540500" y="2728913"/>
            <a:ext cx="220663" cy="265112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82500" lnSpcReduction="20000"/>
          </a:bodyPr>
          <a:lstStyle/>
          <a:p>
            <a:pPr defTabSz="1217295" eaLnBrk="0" hangingPunct="0">
              <a:buFontTx/>
              <a:buNone/>
              <a:defRPr/>
            </a:pPr>
            <a:endParaRPr lang="zh-CN" altLang="en-US" sz="1600" noProof="1">
              <a:solidFill>
                <a:srgbClr val="4D4D4D">
                  <a:lumMod val="60000"/>
                  <a:lumOff val="40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344" name="文本框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48513" y="2549525"/>
            <a:ext cx="398303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90000" bIns="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6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87450" y="4222750"/>
            <a:ext cx="661988" cy="663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>
            <a:normAutofit/>
          </a:bodyPr>
          <a:lstStyle/>
          <a:p>
            <a:pPr defTabSz="1217295" eaLnBrk="0" hangingPunct="0">
              <a:buFontTx/>
              <a:buNone/>
              <a:defRPr/>
            </a:pPr>
            <a:endParaRPr lang="zh-CN" altLang="en-US" sz="1600" noProof="1">
              <a:solidFill>
                <a:srgbClr val="4D4D4D">
                  <a:lumMod val="60000"/>
                  <a:lumOff val="40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8" name="Freeform 20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1357313" y="4384675"/>
            <a:ext cx="282575" cy="333375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7500" lnSpcReduction="10000"/>
          </a:bodyPr>
          <a:lstStyle/>
          <a:p>
            <a:pPr defTabSz="1217295" eaLnBrk="0" hangingPunct="0">
              <a:buFontTx/>
              <a:buNone/>
              <a:defRPr/>
            </a:pPr>
            <a:endParaRPr lang="zh-CN" altLang="en-US" sz="1600" noProof="1">
              <a:solidFill>
                <a:srgbClr val="4D4D4D">
                  <a:lumMod val="60000"/>
                  <a:lumOff val="40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347" name="文本框 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49463" y="4221163"/>
            <a:ext cx="398621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90000" bIns="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5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96975" y="2530475"/>
            <a:ext cx="661988" cy="6667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>
            <a:normAutofit/>
          </a:bodyPr>
          <a:lstStyle/>
          <a:p>
            <a:pPr defTabSz="1217295" eaLnBrk="0" hangingPunct="0">
              <a:buFontTx/>
              <a:buNone/>
              <a:defRPr/>
            </a:pPr>
            <a:endParaRPr lang="zh-CN" altLang="en-US" sz="1600" noProof="1">
              <a:solidFill>
                <a:srgbClr val="4D4D4D">
                  <a:lumMod val="60000"/>
                  <a:lumOff val="40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7" name="Freeform 8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1389063" y="2689225"/>
            <a:ext cx="260350" cy="260350"/>
          </a:xfrm>
          <a:custGeom>
            <a:avLst/>
            <a:gdLst>
              <a:gd name="T0" fmla="*/ 10 w 66"/>
              <a:gd name="T1" fmla="*/ 57 h 66"/>
              <a:gd name="T2" fmla="*/ 9 w 66"/>
              <a:gd name="T3" fmla="*/ 64 h 66"/>
              <a:gd name="T4" fmla="*/ 7 w 66"/>
              <a:gd name="T5" fmla="*/ 57 h 66"/>
              <a:gd name="T6" fmla="*/ 12 w 66"/>
              <a:gd name="T7" fmla="*/ 52 h 66"/>
              <a:gd name="T8" fmla="*/ 53 w 66"/>
              <a:gd name="T9" fmla="*/ 12 h 66"/>
              <a:gd name="T10" fmla="*/ 57 w 66"/>
              <a:gd name="T11" fmla="*/ 2 h 66"/>
              <a:gd name="T12" fmla="*/ 59 w 66"/>
              <a:gd name="T13" fmla="*/ 10 h 66"/>
              <a:gd name="T14" fmla="*/ 57 w 66"/>
              <a:gd name="T15" fmla="*/ 12 h 66"/>
              <a:gd name="T16" fmla="*/ 56 w 66"/>
              <a:gd name="T17" fmla="*/ 13 h 66"/>
              <a:gd name="T18" fmla="*/ 54 w 66"/>
              <a:gd name="T19" fmla="*/ 14 h 66"/>
              <a:gd name="T20" fmla="*/ 56 w 66"/>
              <a:gd name="T21" fmla="*/ 21 h 66"/>
              <a:gd name="T22" fmla="*/ 53 w 66"/>
              <a:gd name="T23" fmla="*/ 16 h 66"/>
              <a:gd name="T24" fmla="*/ 43 w 66"/>
              <a:gd name="T25" fmla="*/ 25 h 66"/>
              <a:gd name="T26" fmla="*/ 46 w 66"/>
              <a:gd name="T27" fmla="*/ 31 h 66"/>
              <a:gd name="T28" fmla="*/ 35 w 66"/>
              <a:gd name="T29" fmla="*/ 33 h 66"/>
              <a:gd name="T30" fmla="*/ 38 w 66"/>
              <a:gd name="T31" fmla="*/ 39 h 66"/>
              <a:gd name="T32" fmla="*/ 27 w 66"/>
              <a:gd name="T33" fmla="*/ 41 h 66"/>
              <a:gd name="T34" fmla="*/ 29 w 66"/>
              <a:gd name="T35" fmla="*/ 48 h 66"/>
              <a:gd name="T36" fmla="*/ 16 w 66"/>
              <a:gd name="T37" fmla="*/ 52 h 66"/>
              <a:gd name="T38" fmla="*/ 21 w 66"/>
              <a:gd name="T39" fmla="*/ 56 h 66"/>
              <a:gd name="T40" fmla="*/ 14 w 66"/>
              <a:gd name="T41" fmla="*/ 54 h 66"/>
              <a:gd name="T42" fmla="*/ 13 w 66"/>
              <a:gd name="T43" fmla="*/ 55 h 66"/>
              <a:gd name="T44" fmla="*/ 16 w 66"/>
              <a:gd name="T45" fmla="*/ 61 h 66"/>
              <a:gd name="T46" fmla="*/ 32 w 66"/>
              <a:gd name="T47" fmla="*/ 17 h 66"/>
              <a:gd name="T48" fmla="*/ 25 w 66"/>
              <a:gd name="T49" fmla="*/ 24 h 66"/>
              <a:gd name="T50" fmla="*/ 39 w 66"/>
              <a:gd name="T51" fmla="*/ 26 h 66"/>
              <a:gd name="T52" fmla="*/ 29 w 66"/>
              <a:gd name="T53" fmla="*/ 8 h 66"/>
              <a:gd name="T54" fmla="*/ 16 w 66"/>
              <a:gd name="T55" fmla="*/ 15 h 66"/>
              <a:gd name="T56" fmla="*/ 31 w 66"/>
              <a:gd name="T57" fmla="*/ 16 h 66"/>
              <a:gd name="T58" fmla="*/ 33 w 66"/>
              <a:gd name="T59" fmla="*/ 13 h 66"/>
              <a:gd name="T60" fmla="*/ 45 w 66"/>
              <a:gd name="T61" fmla="*/ 10 h 66"/>
              <a:gd name="T62" fmla="*/ 35 w 66"/>
              <a:gd name="T63" fmla="*/ 17 h 66"/>
              <a:gd name="T64" fmla="*/ 50 w 66"/>
              <a:gd name="T65" fmla="*/ 15 h 66"/>
              <a:gd name="T66" fmla="*/ 36 w 66"/>
              <a:gd name="T67" fmla="*/ 15 h 66"/>
              <a:gd name="T68" fmla="*/ 14 w 66"/>
              <a:gd name="T69" fmla="*/ 32 h 66"/>
              <a:gd name="T70" fmla="*/ 21 w 66"/>
              <a:gd name="T71" fmla="*/ 23 h 66"/>
              <a:gd name="T72" fmla="*/ 7 w 66"/>
              <a:gd name="T73" fmla="*/ 28 h 66"/>
              <a:gd name="T74" fmla="*/ 10 w 66"/>
              <a:gd name="T75" fmla="*/ 46 h 66"/>
              <a:gd name="T76" fmla="*/ 13 w 66"/>
              <a:gd name="T77" fmla="*/ 34 h 66"/>
              <a:gd name="T78" fmla="*/ 17 w 66"/>
              <a:gd name="T79" fmla="*/ 34 h 66"/>
              <a:gd name="T80" fmla="*/ 31 w 66"/>
              <a:gd name="T81" fmla="*/ 34 h 66"/>
              <a:gd name="T82" fmla="*/ 22 w 66"/>
              <a:gd name="T83" fmla="*/ 25 h 66"/>
              <a:gd name="T84" fmla="*/ 23 w 66"/>
              <a:gd name="T85" fmla="*/ 41 h 66"/>
              <a:gd name="T86" fmla="*/ 13 w 66"/>
              <a:gd name="T87" fmla="*/ 50 h 66"/>
              <a:gd name="T88" fmla="*/ 23 w 66"/>
              <a:gd name="T89" fmla="*/ 4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" h="66">
                <a:moveTo>
                  <a:pt x="16" y="61"/>
                </a:moveTo>
                <a:cubicBezTo>
                  <a:pt x="14" y="60"/>
                  <a:pt x="13" y="59"/>
                  <a:pt x="11" y="57"/>
                </a:cubicBezTo>
                <a:cubicBezTo>
                  <a:pt x="11" y="57"/>
                  <a:pt x="11" y="57"/>
                  <a:pt x="10" y="57"/>
                </a:cubicBezTo>
                <a:cubicBezTo>
                  <a:pt x="10" y="58"/>
                  <a:pt x="10" y="58"/>
                  <a:pt x="10" y="58"/>
                </a:cubicBezTo>
                <a:cubicBezTo>
                  <a:pt x="9" y="58"/>
                  <a:pt x="9" y="59"/>
                  <a:pt x="9" y="59"/>
                </a:cubicBezTo>
                <a:cubicBezTo>
                  <a:pt x="10" y="61"/>
                  <a:pt x="10" y="63"/>
                  <a:pt x="9" y="64"/>
                </a:cubicBezTo>
                <a:cubicBezTo>
                  <a:pt x="7" y="66"/>
                  <a:pt x="4" y="66"/>
                  <a:pt x="2" y="64"/>
                </a:cubicBezTo>
                <a:cubicBezTo>
                  <a:pt x="0" y="63"/>
                  <a:pt x="0" y="60"/>
                  <a:pt x="2" y="58"/>
                </a:cubicBezTo>
                <a:cubicBezTo>
                  <a:pt x="3" y="56"/>
                  <a:pt x="6" y="56"/>
                  <a:pt x="7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9" y="55"/>
                  <a:pt x="11" y="54"/>
                  <a:pt x="12" y="53"/>
                </a:cubicBezTo>
                <a:cubicBezTo>
                  <a:pt x="12" y="53"/>
                  <a:pt x="12" y="52"/>
                  <a:pt x="12" y="52"/>
                </a:cubicBezTo>
                <a:cubicBezTo>
                  <a:pt x="2" y="41"/>
                  <a:pt x="2" y="24"/>
                  <a:pt x="13" y="13"/>
                </a:cubicBezTo>
                <a:cubicBezTo>
                  <a:pt x="24" y="2"/>
                  <a:pt x="41" y="3"/>
                  <a:pt x="52" y="12"/>
                </a:cubicBezTo>
                <a:cubicBezTo>
                  <a:pt x="52" y="12"/>
                  <a:pt x="53" y="12"/>
                  <a:pt x="53" y="12"/>
                </a:cubicBezTo>
                <a:cubicBezTo>
                  <a:pt x="56" y="9"/>
                  <a:pt x="56" y="9"/>
                  <a:pt x="56" y="9"/>
                </a:cubicBezTo>
                <a:cubicBezTo>
                  <a:pt x="57" y="8"/>
                  <a:pt x="57" y="8"/>
                  <a:pt x="57" y="8"/>
                </a:cubicBezTo>
                <a:cubicBezTo>
                  <a:pt x="56" y="6"/>
                  <a:pt x="56" y="4"/>
                  <a:pt x="57" y="2"/>
                </a:cubicBezTo>
                <a:cubicBezTo>
                  <a:pt x="59" y="0"/>
                  <a:pt x="62" y="0"/>
                  <a:pt x="64" y="2"/>
                </a:cubicBezTo>
                <a:cubicBezTo>
                  <a:pt x="66" y="4"/>
                  <a:pt x="66" y="7"/>
                  <a:pt x="64" y="9"/>
                </a:cubicBezTo>
                <a:cubicBezTo>
                  <a:pt x="63" y="10"/>
                  <a:pt x="60" y="11"/>
                  <a:pt x="59" y="10"/>
                </a:cubicBezTo>
                <a:cubicBezTo>
                  <a:pt x="58" y="10"/>
                  <a:pt x="58" y="10"/>
                  <a:pt x="58" y="10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11"/>
                  <a:pt x="57" y="11"/>
                  <a:pt x="57" y="12"/>
                </a:cubicBezTo>
                <a:cubicBezTo>
                  <a:pt x="58" y="13"/>
                  <a:pt x="60" y="15"/>
                  <a:pt x="61" y="16"/>
                </a:cubicBezTo>
                <a:cubicBezTo>
                  <a:pt x="59" y="18"/>
                  <a:pt x="59" y="18"/>
                  <a:pt x="59" y="18"/>
                </a:cubicBezTo>
                <a:cubicBezTo>
                  <a:pt x="58" y="16"/>
                  <a:pt x="57" y="15"/>
                  <a:pt x="56" y="13"/>
                </a:cubicBezTo>
                <a:cubicBezTo>
                  <a:pt x="56" y="13"/>
                  <a:pt x="55" y="13"/>
                  <a:pt x="55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14"/>
                  <a:pt x="54" y="14"/>
                  <a:pt x="54" y="15"/>
                </a:cubicBezTo>
                <a:cubicBezTo>
                  <a:pt x="55" y="16"/>
                  <a:pt x="57" y="18"/>
                  <a:pt x="57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3" y="23"/>
                  <a:pt x="53" y="23"/>
                  <a:pt x="53" y="23"/>
                </a:cubicBezTo>
                <a:cubicBezTo>
                  <a:pt x="54" y="21"/>
                  <a:pt x="54" y="18"/>
                  <a:pt x="53" y="16"/>
                </a:cubicBezTo>
                <a:cubicBezTo>
                  <a:pt x="53" y="16"/>
                  <a:pt x="52" y="16"/>
                  <a:pt x="52" y="16"/>
                </a:cubicBezTo>
                <a:cubicBezTo>
                  <a:pt x="52" y="16"/>
                  <a:pt x="52" y="16"/>
                  <a:pt x="51" y="16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6"/>
                  <a:pt x="45" y="28"/>
                  <a:pt x="47" y="29"/>
                </a:cubicBezTo>
                <a:cubicBezTo>
                  <a:pt x="46" y="31"/>
                  <a:pt x="46" y="31"/>
                  <a:pt x="46" y="31"/>
                </a:cubicBezTo>
                <a:cubicBezTo>
                  <a:pt x="44" y="30"/>
                  <a:pt x="43" y="29"/>
                  <a:pt x="42" y="27"/>
                </a:cubicBezTo>
                <a:cubicBezTo>
                  <a:pt x="41" y="27"/>
                  <a:pt x="41" y="27"/>
                  <a:pt x="40" y="27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5" y="34"/>
                  <a:pt x="35" y="34"/>
                </a:cubicBezTo>
                <a:cubicBezTo>
                  <a:pt x="39" y="38"/>
                  <a:pt x="39" y="38"/>
                  <a:pt x="39" y="38"/>
                </a:cubicBezTo>
                <a:cubicBezTo>
                  <a:pt x="38" y="39"/>
                  <a:pt x="38" y="39"/>
                  <a:pt x="38" y="39"/>
                </a:cubicBezTo>
                <a:cubicBezTo>
                  <a:pt x="34" y="35"/>
                  <a:pt x="34" y="35"/>
                  <a:pt x="34" y="35"/>
                </a:cubicBezTo>
                <a:cubicBezTo>
                  <a:pt x="33" y="35"/>
                  <a:pt x="33" y="35"/>
                  <a:pt x="32" y="35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2"/>
                  <a:pt x="27" y="42"/>
                </a:cubicBezTo>
                <a:cubicBezTo>
                  <a:pt x="28" y="43"/>
                  <a:pt x="30" y="45"/>
                  <a:pt x="31" y="46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6"/>
                  <a:pt x="27" y="45"/>
                  <a:pt x="26" y="43"/>
                </a:cubicBezTo>
                <a:cubicBezTo>
                  <a:pt x="25" y="43"/>
                  <a:pt x="25" y="43"/>
                  <a:pt x="24" y="43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3"/>
                  <a:pt x="16" y="53"/>
                </a:cubicBezTo>
                <a:cubicBezTo>
                  <a:pt x="18" y="54"/>
                  <a:pt x="21" y="54"/>
                  <a:pt x="23" y="54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17" y="57"/>
                  <a:pt x="16" y="56"/>
                  <a:pt x="14" y="54"/>
                </a:cubicBezTo>
                <a:cubicBezTo>
                  <a:pt x="14" y="54"/>
                  <a:pt x="14" y="54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6"/>
                  <a:pt x="13" y="56"/>
                  <a:pt x="13" y="56"/>
                </a:cubicBezTo>
                <a:cubicBezTo>
                  <a:pt x="14" y="57"/>
                  <a:pt x="16" y="58"/>
                  <a:pt x="17" y="59"/>
                </a:cubicBezTo>
                <a:lnTo>
                  <a:pt x="16" y="61"/>
                </a:lnTo>
                <a:close/>
                <a:moveTo>
                  <a:pt x="39" y="25"/>
                </a:moveTo>
                <a:cubicBezTo>
                  <a:pt x="37" y="22"/>
                  <a:pt x="35" y="20"/>
                  <a:pt x="33" y="18"/>
                </a:cubicBezTo>
                <a:cubicBezTo>
                  <a:pt x="33" y="17"/>
                  <a:pt x="33" y="17"/>
                  <a:pt x="32" y="17"/>
                </a:cubicBezTo>
                <a:cubicBezTo>
                  <a:pt x="30" y="19"/>
                  <a:pt x="27" y="21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4"/>
                  <a:pt x="25" y="24"/>
                  <a:pt x="25" y="24"/>
                </a:cubicBezTo>
                <a:cubicBezTo>
                  <a:pt x="32" y="31"/>
                  <a:pt x="32" y="31"/>
                  <a:pt x="32" y="31"/>
                </a:cubicBezTo>
                <a:cubicBezTo>
                  <a:pt x="33" y="32"/>
                  <a:pt x="33" y="32"/>
                  <a:pt x="34" y="31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5"/>
                  <a:pt x="39" y="25"/>
                </a:cubicBezTo>
                <a:close/>
                <a:moveTo>
                  <a:pt x="32" y="14"/>
                </a:moveTo>
                <a:cubicBezTo>
                  <a:pt x="31" y="12"/>
                  <a:pt x="30" y="10"/>
                  <a:pt x="29" y="8"/>
                </a:cubicBezTo>
                <a:cubicBezTo>
                  <a:pt x="29" y="8"/>
                  <a:pt x="29" y="7"/>
                  <a:pt x="28" y="8"/>
                </a:cubicBezTo>
                <a:cubicBezTo>
                  <a:pt x="24" y="8"/>
                  <a:pt x="19" y="10"/>
                  <a:pt x="16" y="13"/>
                </a:cubicBezTo>
                <a:cubicBezTo>
                  <a:pt x="15" y="14"/>
                  <a:pt x="15" y="14"/>
                  <a:pt x="16" y="15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2"/>
                  <a:pt x="23" y="22"/>
                  <a:pt x="24" y="21"/>
                </a:cubicBezTo>
                <a:cubicBezTo>
                  <a:pt x="26" y="19"/>
                  <a:pt x="29" y="17"/>
                  <a:pt x="31" y="16"/>
                </a:cubicBezTo>
                <a:cubicBezTo>
                  <a:pt x="32" y="15"/>
                  <a:pt x="32" y="15"/>
                  <a:pt x="32" y="14"/>
                </a:cubicBezTo>
                <a:close/>
                <a:moveTo>
                  <a:pt x="31" y="8"/>
                </a:moveTo>
                <a:cubicBezTo>
                  <a:pt x="32" y="10"/>
                  <a:pt x="32" y="12"/>
                  <a:pt x="33" y="13"/>
                </a:cubicBezTo>
                <a:cubicBezTo>
                  <a:pt x="34" y="14"/>
                  <a:pt x="34" y="14"/>
                  <a:pt x="34" y="14"/>
                </a:cubicBezTo>
                <a:cubicBezTo>
                  <a:pt x="38" y="12"/>
                  <a:pt x="42" y="11"/>
                  <a:pt x="45" y="11"/>
                </a:cubicBezTo>
                <a:cubicBezTo>
                  <a:pt x="45" y="11"/>
                  <a:pt x="46" y="10"/>
                  <a:pt x="45" y="10"/>
                </a:cubicBezTo>
                <a:cubicBezTo>
                  <a:pt x="41" y="8"/>
                  <a:pt x="37" y="7"/>
                  <a:pt x="32" y="7"/>
                </a:cubicBezTo>
                <a:cubicBezTo>
                  <a:pt x="31" y="7"/>
                  <a:pt x="31" y="8"/>
                  <a:pt x="31" y="8"/>
                </a:cubicBezTo>
                <a:close/>
                <a:moveTo>
                  <a:pt x="35" y="17"/>
                </a:moveTo>
                <a:cubicBezTo>
                  <a:pt x="37" y="19"/>
                  <a:pt x="38" y="21"/>
                  <a:pt x="40" y="23"/>
                </a:cubicBezTo>
                <a:cubicBezTo>
                  <a:pt x="41" y="24"/>
                  <a:pt x="41" y="24"/>
                  <a:pt x="42" y="23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46" y="11"/>
                  <a:pt x="40" y="13"/>
                  <a:pt x="36" y="15"/>
                </a:cubicBezTo>
                <a:cubicBezTo>
                  <a:pt x="35" y="16"/>
                  <a:pt x="35" y="16"/>
                  <a:pt x="35" y="17"/>
                </a:cubicBezTo>
                <a:close/>
                <a:moveTo>
                  <a:pt x="8" y="29"/>
                </a:moveTo>
                <a:cubicBezTo>
                  <a:pt x="10" y="30"/>
                  <a:pt x="12" y="31"/>
                  <a:pt x="14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7" y="29"/>
                  <a:pt x="19" y="26"/>
                  <a:pt x="21" y="24"/>
                </a:cubicBezTo>
                <a:cubicBezTo>
                  <a:pt x="21" y="24"/>
                  <a:pt x="21" y="23"/>
                  <a:pt x="21" y="23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3" y="16"/>
                </a:cubicBezTo>
                <a:cubicBezTo>
                  <a:pt x="10" y="20"/>
                  <a:pt x="8" y="24"/>
                  <a:pt x="7" y="28"/>
                </a:cubicBezTo>
                <a:cubicBezTo>
                  <a:pt x="7" y="29"/>
                  <a:pt x="7" y="29"/>
                  <a:pt x="8" y="29"/>
                </a:cubicBezTo>
                <a:close/>
                <a:moveTo>
                  <a:pt x="7" y="32"/>
                </a:moveTo>
                <a:cubicBezTo>
                  <a:pt x="7" y="37"/>
                  <a:pt x="8" y="41"/>
                  <a:pt x="10" y="46"/>
                </a:cubicBezTo>
                <a:cubicBezTo>
                  <a:pt x="10" y="46"/>
                  <a:pt x="10" y="46"/>
                  <a:pt x="10" y="45"/>
                </a:cubicBezTo>
                <a:cubicBezTo>
                  <a:pt x="10" y="42"/>
                  <a:pt x="12" y="38"/>
                  <a:pt x="13" y="35"/>
                </a:cubicBezTo>
                <a:cubicBezTo>
                  <a:pt x="14" y="34"/>
                  <a:pt x="14" y="34"/>
                  <a:pt x="13" y="34"/>
                </a:cubicBezTo>
                <a:cubicBezTo>
                  <a:pt x="11" y="33"/>
                  <a:pt x="10" y="32"/>
                  <a:pt x="8" y="31"/>
                </a:cubicBezTo>
                <a:cubicBezTo>
                  <a:pt x="7" y="31"/>
                  <a:pt x="7" y="32"/>
                  <a:pt x="7" y="32"/>
                </a:cubicBezTo>
                <a:close/>
                <a:moveTo>
                  <a:pt x="17" y="34"/>
                </a:moveTo>
                <a:cubicBezTo>
                  <a:pt x="20" y="35"/>
                  <a:pt x="22" y="37"/>
                  <a:pt x="24" y="39"/>
                </a:cubicBezTo>
                <a:cubicBezTo>
                  <a:pt x="25" y="40"/>
                  <a:pt x="25" y="40"/>
                  <a:pt x="26" y="39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3"/>
                  <a:pt x="31" y="33"/>
                </a:cubicBezTo>
                <a:cubicBezTo>
                  <a:pt x="24" y="25"/>
                  <a:pt x="24" y="25"/>
                  <a:pt x="24" y="25"/>
                </a:cubicBezTo>
                <a:cubicBezTo>
                  <a:pt x="23" y="25"/>
                  <a:pt x="23" y="25"/>
                  <a:pt x="22" y="25"/>
                </a:cubicBezTo>
                <a:cubicBezTo>
                  <a:pt x="20" y="28"/>
                  <a:pt x="18" y="30"/>
                  <a:pt x="17" y="33"/>
                </a:cubicBezTo>
                <a:cubicBezTo>
                  <a:pt x="17" y="33"/>
                  <a:pt x="17" y="33"/>
                  <a:pt x="17" y="34"/>
                </a:cubicBezTo>
                <a:close/>
                <a:moveTo>
                  <a:pt x="23" y="41"/>
                </a:moveTo>
                <a:cubicBezTo>
                  <a:pt x="21" y="39"/>
                  <a:pt x="19" y="37"/>
                  <a:pt x="16" y="36"/>
                </a:cubicBezTo>
                <a:cubicBezTo>
                  <a:pt x="16" y="35"/>
                  <a:pt x="15" y="35"/>
                  <a:pt x="15" y="36"/>
                </a:cubicBezTo>
                <a:cubicBezTo>
                  <a:pt x="13" y="40"/>
                  <a:pt x="11" y="46"/>
                  <a:pt x="13" y="50"/>
                </a:cubicBezTo>
                <a:cubicBezTo>
                  <a:pt x="13" y="51"/>
                  <a:pt x="14" y="51"/>
                  <a:pt x="15" y="50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42"/>
                  <a:pt x="23" y="41"/>
                  <a:pt x="23" y="4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>
            <a:normAutofit fontScale="82500" lnSpcReduction="20000"/>
          </a:bodyPr>
          <a:lstStyle/>
          <a:p>
            <a:pPr defTabSz="1217295" eaLnBrk="0" hangingPunct="0">
              <a:buFontTx/>
              <a:buNone/>
              <a:defRPr/>
            </a:pPr>
            <a:endParaRPr lang="zh-CN" altLang="en-US" sz="1600" noProof="1">
              <a:solidFill>
                <a:srgbClr val="4D4D4D">
                  <a:lumMod val="60000"/>
                  <a:lumOff val="40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5" name="Freeform 9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1428750" y="2752725"/>
            <a:ext cx="230188" cy="280988"/>
          </a:xfrm>
          <a:custGeom>
            <a:avLst/>
            <a:gdLst>
              <a:gd name="T0" fmla="*/ 34 w 58"/>
              <a:gd name="T1" fmla="*/ 29 h 71"/>
              <a:gd name="T2" fmla="*/ 25 w 58"/>
              <a:gd name="T3" fmla="*/ 35 h 71"/>
              <a:gd name="T4" fmla="*/ 27 w 58"/>
              <a:gd name="T5" fmla="*/ 42 h 71"/>
              <a:gd name="T6" fmla="*/ 40 w 58"/>
              <a:gd name="T7" fmla="*/ 37 h 71"/>
              <a:gd name="T8" fmla="*/ 6 w 58"/>
              <a:gd name="T9" fmla="*/ 45 h 71"/>
              <a:gd name="T10" fmla="*/ 44 w 58"/>
              <a:gd name="T11" fmla="*/ 39 h 71"/>
              <a:gd name="T12" fmla="*/ 51 w 58"/>
              <a:gd name="T13" fmla="*/ 0 h 71"/>
              <a:gd name="T14" fmla="*/ 26 w 58"/>
              <a:gd name="T15" fmla="*/ 50 h 71"/>
              <a:gd name="T16" fmla="*/ 25 w 58"/>
              <a:gd name="T17" fmla="*/ 52 h 71"/>
              <a:gd name="T18" fmla="*/ 25 w 58"/>
              <a:gd name="T19" fmla="*/ 61 h 71"/>
              <a:gd name="T20" fmla="*/ 25 w 58"/>
              <a:gd name="T21" fmla="*/ 63 h 71"/>
              <a:gd name="T22" fmla="*/ 45 w 58"/>
              <a:gd name="T23" fmla="*/ 69 h 71"/>
              <a:gd name="T24" fmla="*/ 1 w 58"/>
              <a:gd name="T25" fmla="*/ 71 h 71"/>
              <a:gd name="T26" fmla="*/ 20 w 58"/>
              <a:gd name="T27" fmla="*/ 63 h 71"/>
              <a:gd name="T28" fmla="*/ 21 w 58"/>
              <a:gd name="T29" fmla="*/ 61 h 71"/>
              <a:gd name="T30" fmla="*/ 21 w 58"/>
              <a:gd name="T31" fmla="*/ 52 h 71"/>
              <a:gd name="T32" fmla="*/ 21 w 58"/>
              <a:gd name="T33" fmla="*/ 50 h 71"/>
              <a:gd name="T34" fmla="*/ 6 w 58"/>
              <a:gd name="T35" fmla="*/ 45 h 71"/>
              <a:gd name="T36" fmla="*/ 11 w 58"/>
              <a:gd name="T37" fmla="*/ 40 h 71"/>
              <a:gd name="T38" fmla="*/ 24 w 58"/>
              <a:gd name="T39" fmla="*/ 43 h 71"/>
              <a:gd name="T40" fmla="*/ 23 w 58"/>
              <a:gd name="T41" fmla="*/ 37 h 71"/>
              <a:gd name="T42" fmla="*/ 11 w 58"/>
              <a:gd name="T43" fmla="*/ 40 h 71"/>
              <a:gd name="T44" fmla="*/ 13 w 58"/>
              <a:gd name="T45" fmla="*/ 38 h 71"/>
              <a:gd name="T46" fmla="*/ 21 w 58"/>
              <a:gd name="T47" fmla="*/ 34 h 71"/>
              <a:gd name="T48" fmla="*/ 21 w 58"/>
              <a:gd name="T49" fmla="*/ 30 h 71"/>
              <a:gd name="T50" fmla="*/ 24 w 58"/>
              <a:gd name="T51" fmla="*/ 33 h 71"/>
              <a:gd name="T52" fmla="*/ 31 w 58"/>
              <a:gd name="T53" fmla="*/ 27 h 71"/>
              <a:gd name="T54" fmla="*/ 29 w 58"/>
              <a:gd name="T55" fmla="*/ 22 h 71"/>
              <a:gd name="T56" fmla="*/ 33 w 58"/>
              <a:gd name="T57" fmla="*/ 25 h 71"/>
              <a:gd name="T58" fmla="*/ 39 w 58"/>
              <a:gd name="T59" fmla="*/ 18 h 71"/>
              <a:gd name="T60" fmla="*/ 36 w 58"/>
              <a:gd name="T61" fmla="*/ 15 h 71"/>
              <a:gd name="T62" fmla="*/ 40 w 58"/>
              <a:gd name="T63" fmla="*/ 15 h 71"/>
              <a:gd name="T64" fmla="*/ 43 w 58"/>
              <a:gd name="T65" fmla="*/ 7 h 71"/>
              <a:gd name="T66" fmla="*/ 46 w 58"/>
              <a:gd name="T67" fmla="*/ 5 h 71"/>
              <a:gd name="T68" fmla="*/ 43 w 58"/>
              <a:gd name="T69" fmla="*/ 17 h 71"/>
              <a:gd name="T70" fmla="*/ 49 w 58"/>
              <a:gd name="T71" fmla="*/ 18 h 71"/>
              <a:gd name="T72" fmla="*/ 46 w 58"/>
              <a:gd name="T73" fmla="*/ 5 h 71"/>
              <a:gd name="T74" fmla="*/ 43 w 58"/>
              <a:gd name="T75" fmla="*/ 37 h 71"/>
              <a:gd name="T76" fmla="*/ 48 w 58"/>
              <a:gd name="T77" fmla="*/ 21 h 71"/>
              <a:gd name="T78" fmla="*/ 41 w 58"/>
              <a:gd name="T79" fmla="*/ 19 h 71"/>
              <a:gd name="T80" fmla="*/ 35 w 58"/>
              <a:gd name="T81" fmla="*/ 28 h 71"/>
              <a:gd name="T82" fmla="*/ 42 w 58"/>
              <a:gd name="T83" fmla="*/ 35 h 71"/>
              <a:gd name="T84" fmla="*/ 49 w 58"/>
              <a:gd name="T85" fmla="*/ 2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8" h="71">
                <a:moveTo>
                  <a:pt x="40" y="36"/>
                </a:moveTo>
                <a:cubicBezTo>
                  <a:pt x="34" y="29"/>
                  <a:pt x="34" y="29"/>
                  <a:pt x="34" y="29"/>
                </a:cubicBezTo>
                <a:cubicBezTo>
                  <a:pt x="33" y="29"/>
                  <a:pt x="33" y="29"/>
                  <a:pt x="32" y="29"/>
                </a:cubicBezTo>
                <a:cubicBezTo>
                  <a:pt x="30" y="32"/>
                  <a:pt x="27" y="33"/>
                  <a:pt x="25" y="35"/>
                </a:cubicBezTo>
                <a:cubicBezTo>
                  <a:pt x="24" y="35"/>
                  <a:pt x="24" y="36"/>
                  <a:pt x="24" y="36"/>
                </a:cubicBezTo>
                <a:cubicBezTo>
                  <a:pt x="26" y="38"/>
                  <a:pt x="26" y="40"/>
                  <a:pt x="27" y="42"/>
                </a:cubicBezTo>
                <a:cubicBezTo>
                  <a:pt x="27" y="43"/>
                  <a:pt x="27" y="43"/>
                  <a:pt x="28" y="43"/>
                </a:cubicBezTo>
                <a:cubicBezTo>
                  <a:pt x="32" y="42"/>
                  <a:pt x="37" y="40"/>
                  <a:pt x="40" y="37"/>
                </a:cubicBezTo>
                <a:cubicBezTo>
                  <a:pt x="41" y="37"/>
                  <a:pt x="41" y="36"/>
                  <a:pt x="40" y="36"/>
                </a:cubicBezTo>
                <a:close/>
                <a:moveTo>
                  <a:pt x="6" y="45"/>
                </a:moveTo>
                <a:cubicBezTo>
                  <a:pt x="7" y="43"/>
                  <a:pt x="7" y="43"/>
                  <a:pt x="7" y="43"/>
                </a:cubicBezTo>
                <a:cubicBezTo>
                  <a:pt x="19" y="50"/>
                  <a:pt x="34" y="49"/>
                  <a:pt x="44" y="39"/>
                </a:cubicBezTo>
                <a:cubicBezTo>
                  <a:pt x="54" y="29"/>
                  <a:pt x="56" y="13"/>
                  <a:pt x="49" y="2"/>
                </a:cubicBezTo>
                <a:cubicBezTo>
                  <a:pt x="51" y="0"/>
                  <a:pt x="51" y="0"/>
                  <a:pt x="51" y="0"/>
                </a:cubicBezTo>
                <a:cubicBezTo>
                  <a:pt x="58" y="13"/>
                  <a:pt x="57" y="29"/>
                  <a:pt x="46" y="40"/>
                </a:cubicBezTo>
                <a:cubicBezTo>
                  <a:pt x="40" y="46"/>
                  <a:pt x="33" y="49"/>
                  <a:pt x="26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9" y="54"/>
                  <a:pt x="29" y="59"/>
                  <a:pt x="25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6" y="63"/>
                </a:cubicBezTo>
                <a:cubicBezTo>
                  <a:pt x="32" y="64"/>
                  <a:pt x="40" y="66"/>
                  <a:pt x="45" y="69"/>
                </a:cubicBezTo>
                <a:cubicBezTo>
                  <a:pt x="46" y="70"/>
                  <a:pt x="46" y="71"/>
                  <a:pt x="45" y="71"/>
                </a:cubicBezTo>
                <a:cubicBezTo>
                  <a:pt x="1" y="71"/>
                  <a:pt x="1" y="71"/>
                  <a:pt x="1" y="71"/>
                </a:cubicBezTo>
                <a:cubicBezTo>
                  <a:pt x="0" y="71"/>
                  <a:pt x="0" y="70"/>
                  <a:pt x="1" y="69"/>
                </a:cubicBezTo>
                <a:cubicBezTo>
                  <a:pt x="6" y="66"/>
                  <a:pt x="14" y="64"/>
                  <a:pt x="20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17" y="59"/>
                  <a:pt x="17" y="54"/>
                  <a:pt x="21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0"/>
                  <a:pt x="21" y="50"/>
                  <a:pt x="21" y="50"/>
                </a:cubicBezTo>
                <a:cubicBezTo>
                  <a:pt x="21" y="50"/>
                  <a:pt x="21" y="50"/>
                  <a:pt x="20" y="50"/>
                </a:cubicBezTo>
                <a:cubicBezTo>
                  <a:pt x="15" y="49"/>
                  <a:pt x="10" y="48"/>
                  <a:pt x="6" y="45"/>
                </a:cubicBezTo>
                <a:close/>
                <a:moveTo>
                  <a:pt x="9" y="42"/>
                </a:move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5" y="43"/>
                  <a:pt x="19" y="44"/>
                  <a:pt x="24" y="43"/>
                </a:cubicBezTo>
                <a:cubicBezTo>
                  <a:pt x="25" y="43"/>
                  <a:pt x="25" y="43"/>
                  <a:pt x="25" y="42"/>
                </a:cubicBezTo>
                <a:cubicBezTo>
                  <a:pt x="24" y="41"/>
                  <a:pt x="24" y="39"/>
                  <a:pt x="23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18" y="39"/>
                  <a:pt x="15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3" y="38"/>
                  <a:pt x="13" y="38"/>
                  <a:pt x="13" y="38"/>
                </a:cubicBezTo>
                <a:cubicBezTo>
                  <a:pt x="16" y="37"/>
                  <a:pt x="18" y="36"/>
                  <a:pt x="20" y="35"/>
                </a:cubicBezTo>
                <a:cubicBezTo>
                  <a:pt x="21" y="35"/>
                  <a:pt x="21" y="34"/>
                  <a:pt x="21" y="34"/>
                </a:cubicBezTo>
                <a:cubicBezTo>
                  <a:pt x="20" y="33"/>
                  <a:pt x="20" y="32"/>
                  <a:pt x="19" y="32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1"/>
                  <a:pt x="22" y="32"/>
                  <a:pt x="23" y="33"/>
                </a:cubicBezTo>
                <a:cubicBezTo>
                  <a:pt x="23" y="33"/>
                  <a:pt x="23" y="34"/>
                  <a:pt x="24" y="33"/>
                </a:cubicBezTo>
                <a:cubicBezTo>
                  <a:pt x="26" y="32"/>
                  <a:pt x="29" y="30"/>
                  <a:pt x="31" y="28"/>
                </a:cubicBezTo>
                <a:cubicBezTo>
                  <a:pt x="31" y="28"/>
                  <a:pt x="31" y="27"/>
                  <a:pt x="31" y="27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5"/>
                  <a:pt x="32" y="25"/>
                  <a:pt x="32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5"/>
                  <a:pt x="34" y="25"/>
                </a:cubicBezTo>
                <a:cubicBezTo>
                  <a:pt x="36" y="23"/>
                  <a:pt x="38" y="20"/>
                  <a:pt x="39" y="18"/>
                </a:cubicBezTo>
                <a:cubicBezTo>
                  <a:pt x="39" y="18"/>
                  <a:pt x="39" y="17"/>
                  <a:pt x="39" y="17"/>
                </a:cubicBezTo>
                <a:cubicBezTo>
                  <a:pt x="38" y="16"/>
                  <a:pt x="37" y="16"/>
                  <a:pt x="36" y="15"/>
                </a:cubicBezTo>
                <a:cubicBezTo>
                  <a:pt x="37" y="13"/>
                  <a:pt x="37" y="13"/>
                  <a:pt x="37" y="13"/>
                </a:cubicBezTo>
                <a:cubicBezTo>
                  <a:pt x="38" y="14"/>
                  <a:pt x="39" y="15"/>
                  <a:pt x="40" y="15"/>
                </a:cubicBezTo>
                <a:cubicBezTo>
                  <a:pt x="40" y="15"/>
                  <a:pt x="41" y="15"/>
                  <a:pt x="41" y="15"/>
                </a:cubicBezTo>
                <a:cubicBezTo>
                  <a:pt x="42" y="13"/>
                  <a:pt x="43" y="10"/>
                  <a:pt x="43" y="7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9"/>
                  <a:pt x="44" y="13"/>
                  <a:pt x="43" y="16"/>
                </a:cubicBezTo>
                <a:cubicBezTo>
                  <a:pt x="42" y="16"/>
                  <a:pt x="43" y="17"/>
                  <a:pt x="43" y="17"/>
                </a:cubicBezTo>
                <a:cubicBezTo>
                  <a:pt x="45" y="18"/>
                  <a:pt x="46" y="19"/>
                  <a:pt x="48" y="19"/>
                </a:cubicBezTo>
                <a:cubicBezTo>
                  <a:pt x="49" y="19"/>
                  <a:pt x="49" y="19"/>
                  <a:pt x="49" y="18"/>
                </a:cubicBezTo>
                <a:cubicBezTo>
                  <a:pt x="49" y="14"/>
                  <a:pt x="48" y="9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7" y="3"/>
                  <a:pt x="47" y="3"/>
                  <a:pt x="47" y="3"/>
                </a:cubicBezTo>
                <a:cubicBezTo>
                  <a:pt x="53" y="14"/>
                  <a:pt x="52" y="28"/>
                  <a:pt x="43" y="37"/>
                </a:cubicBezTo>
                <a:cubicBezTo>
                  <a:pt x="34" y="46"/>
                  <a:pt x="20" y="48"/>
                  <a:pt x="9" y="42"/>
                </a:cubicBezTo>
                <a:close/>
                <a:moveTo>
                  <a:pt x="48" y="21"/>
                </a:moveTo>
                <a:cubicBezTo>
                  <a:pt x="46" y="21"/>
                  <a:pt x="44" y="20"/>
                  <a:pt x="42" y="19"/>
                </a:cubicBezTo>
                <a:cubicBezTo>
                  <a:pt x="42" y="18"/>
                  <a:pt x="41" y="19"/>
                  <a:pt x="41" y="19"/>
                </a:cubicBezTo>
                <a:cubicBezTo>
                  <a:pt x="39" y="22"/>
                  <a:pt x="37" y="24"/>
                  <a:pt x="35" y="27"/>
                </a:cubicBezTo>
                <a:cubicBezTo>
                  <a:pt x="35" y="27"/>
                  <a:pt x="35" y="27"/>
                  <a:pt x="35" y="28"/>
                </a:cubicBezTo>
                <a:cubicBezTo>
                  <a:pt x="42" y="34"/>
                  <a:pt x="42" y="34"/>
                  <a:pt x="42" y="34"/>
                </a:cubicBezTo>
                <a:cubicBezTo>
                  <a:pt x="42" y="35"/>
                  <a:pt x="42" y="35"/>
                  <a:pt x="42" y="35"/>
                </a:cubicBezTo>
                <a:cubicBezTo>
                  <a:pt x="42" y="35"/>
                  <a:pt x="43" y="35"/>
                  <a:pt x="43" y="34"/>
                </a:cubicBezTo>
                <a:cubicBezTo>
                  <a:pt x="46" y="31"/>
                  <a:pt x="48" y="27"/>
                  <a:pt x="49" y="22"/>
                </a:cubicBezTo>
                <a:cubicBezTo>
                  <a:pt x="49" y="22"/>
                  <a:pt x="49" y="21"/>
                  <a:pt x="48" y="2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 defTabSz="1217295" eaLnBrk="0" hangingPunct="0">
              <a:buFontTx/>
              <a:buNone/>
              <a:defRPr/>
            </a:pPr>
            <a:endParaRPr lang="zh-CN" altLang="en-US" sz="1600" noProof="1">
              <a:solidFill>
                <a:srgbClr val="4D4D4D">
                  <a:lumMod val="60000"/>
                  <a:lumOff val="40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351" name="文本框 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51050" y="2549525"/>
            <a:ext cx="39846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90000" bIns="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" name="直角三角形 18"/>
          <p:cNvSpPr/>
          <p:nvPr>
            <p:custDataLst>
              <p:tags r:id="rId15"/>
            </p:custDataLst>
          </p:nvPr>
        </p:nvSpPr>
        <p:spPr>
          <a:xfrm rot="5400000">
            <a:off x="358775" y="581025"/>
            <a:ext cx="463550" cy="4635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algn="ctr" eaLnBrk="1" hangingPunct="1"/>
            <a:endParaRPr lang="en-US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6"/>
            </p:custDataLst>
          </p:nvPr>
        </p:nvSpPr>
        <p:spPr>
          <a:xfrm>
            <a:off x="358775" y="546100"/>
            <a:ext cx="5183188" cy="708025"/>
          </a:xfrm>
          <a:prstGeom prst="rect">
            <a:avLst/>
          </a:prstGeom>
          <a:noFill/>
        </p:spPr>
        <p:txBody>
          <a:bodyPr lIns="90000" tIns="46800" rIns="90000" bIns="46800">
            <a:normAutofit fontScale="97500"/>
          </a:bodyPr>
          <a:lstStyle/>
          <a:p>
            <a:pPr algn="ctr" fontAlgn="auto">
              <a:buFontTx/>
              <a:buNone/>
              <a:defRPr/>
            </a:pPr>
            <a:r>
              <a:rPr lang="zh-CN" altLang="en-US" sz="40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单击此处添加标题</a:t>
            </a:r>
            <a:endParaRPr lang="zh-CN" altLang="en-US" sz="40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17"/>
            </p:custDataLst>
          </p:nvPr>
        </p:nvCxnSpPr>
        <p:spPr>
          <a:xfrm>
            <a:off x="573088" y="1285875"/>
            <a:ext cx="480536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8"/>
    </p:custData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2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04225" y="5021368"/>
            <a:ext cx="2794000" cy="3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387" name="文本框 2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404225" y="5479238"/>
            <a:ext cx="2794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388" name="文本框 2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404225" y="3875224"/>
            <a:ext cx="2794000" cy="3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389" name="文本框 2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404225" y="4333096"/>
            <a:ext cx="2794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390" name="文本框 2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404225" y="2729080"/>
            <a:ext cx="2794000" cy="3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391" name="文本框 2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404225" y="3186952"/>
            <a:ext cx="2794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392" name="文本框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404225" y="1582936"/>
            <a:ext cx="2794000" cy="3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393" name="文本框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404225" y="2040808"/>
            <a:ext cx="2794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空心弧 2"/>
          <p:cNvSpPr/>
          <p:nvPr>
            <p:custDataLst>
              <p:tags r:id="rId9"/>
            </p:custDataLst>
          </p:nvPr>
        </p:nvSpPr>
        <p:spPr>
          <a:xfrm>
            <a:off x="5919788" y="2386013"/>
            <a:ext cx="1763712" cy="1762125"/>
          </a:xfrm>
          <a:prstGeom prst="blockArc">
            <a:avLst>
              <a:gd name="adj1" fmla="val 10800000"/>
              <a:gd name="adj2" fmla="val 0"/>
              <a:gd name="adj3" fmla="val 93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空心弧 3"/>
          <p:cNvSpPr/>
          <p:nvPr>
            <p:custDataLst>
              <p:tags r:id="rId10"/>
            </p:custDataLst>
          </p:nvPr>
        </p:nvSpPr>
        <p:spPr>
          <a:xfrm>
            <a:off x="4313238" y="2386013"/>
            <a:ext cx="1765300" cy="1762125"/>
          </a:xfrm>
          <a:prstGeom prst="blockArc">
            <a:avLst>
              <a:gd name="adj1" fmla="val 10800000"/>
              <a:gd name="adj2" fmla="val 0"/>
              <a:gd name="adj3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空心弧 4"/>
          <p:cNvSpPr/>
          <p:nvPr>
            <p:custDataLst>
              <p:tags r:id="rId11"/>
            </p:custDataLst>
          </p:nvPr>
        </p:nvSpPr>
        <p:spPr>
          <a:xfrm flipV="1">
            <a:off x="1114425" y="2373313"/>
            <a:ext cx="1763713" cy="1762125"/>
          </a:xfrm>
          <a:prstGeom prst="blockArc">
            <a:avLst>
              <a:gd name="adj1" fmla="val 10800000"/>
              <a:gd name="adj2" fmla="val 0"/>
              <a:gd name="adj3" fmla="val 931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空心弧 5"/>
          <p:cNvSpPr/>
          <p:nvPr>
            <p:custDataLst>
              <p:tags r:id="rId12"/>
            </p:custDataLst>
          </p:nvPr>
        </p:nvSpPr>
        <p:spPr>
          <a:xfrm flipV="1">
            <a:off x="2714625" y="2373313"/>
            <a:ext cx="1763713" cy="1762125"/>
          </a:xfrm>
          <a:prstGeom prst="blockArc">
            <a:avLst>
              <a:gd name="adj1" fmla="val 10800000"/>
              <a:gd name="adj2" fmla="val 0"/>
              <a:gd name="adj3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空心弧 6"/>
          <p:cNvSpPr/>
          <p:nvPr>
            <p:custDataLst>
              <p:tags r:id="rId13"/>
            </p:custDataLst>
          </p:nvPr>
        </p:nvSpPr>
        <p:spPr>
          <a:xfrm flipV="1">
            <a:off x="4313238" y="2373313"/>
            <a:ext cx="1765300" cy="1762125"/>
          </a:xfrm>
          <a:prstGeom prst="blockArc">
            <a:avLst>
              <a:gd name="adj1" fmla="val 10800000"/>
              <a:gd name="adj2" fmla="val 0"/>
              <a:gd name="adj3" fmla="val 93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空心弧 7"/>
          <p:cNvSpPr/>
          <p:nvPr>
            <p:custDataLst>
              <p:tags r:id="rId14"/>
            </p:custDataLst>
          </p:nvPr>
        </p:nvSpPr>
        <p:spPr>
          <a:xfrm flipV="1">
            <a:off x="5916613" y="2373313"/>
            <a:ext cx="1765300" cy="1762125"/>
          </a:xfrm>
          <a:prstGeom prst="blockArc">
            <a:avLst>
              <a:gd name="adj1" fmla="val 10800000"/>
              <a:gd name="adj2" fmla="val 0"/>
              <a:gd name="adj3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空心弧 8"/>
          <p:cNvSpPr/>
          <p:nvPr>
            <p:custDataLst>
              <p:tags r:id="rId15"/>
            </p:custDataLst>
          </p:nvPr>
        </p:nvSpPr>
        <p:spPr>
          <a:xfrm>
            <a:off x="2713038" y="2386013"/>
            <a:ext cx="1765300" cy="1762125"/>
          </a:xfrm>
          <a:prstGeom prst="blockArc">
            <a:avLst>
              <a:gd name="adj1" fmla="val 10800000"/>
              <a:gd name="adj2" fmla="val 0"/>
              <a:gd name="adj3" fmla="val 931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空心弧 9"/>
          <p:cNvSpPr/>
          <p:nvPr>
            <p:custDataLst>
              <p:tags r:id="rId16"/>
            </p:custDataLst>
          </p:nvPr>
        </p:nvSpPr>
        <p:spPr>
          <a:xfrm>
            <a:off x="1114425" y="2386013"/>
            <a:ext cx="1763713" cy="1762125"/>
          </a:xfrm>
          <a:prstGeom prst="blockArc">
            <a:avLst>
              <a:gd name="adj1" fmla="val 10800000"/>
              <a:gd name="adj2" fmla="val 0"/>
              <a:gd name="adj3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402" name="文本框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67050" y="3022600"/>
            <a:ext cx="1000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60%</a:t>
            </a: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403" name="文本框 1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73600" y="3022600"/>
            <a:ext cx="10017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50%</a:t>
            </a: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404" name="文本框 1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311900" y="3022600"/>
            <a:ext cx="1000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40%</a:t>
            </a: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6" name="任意多边形 45"/>
          <p:cNvSpPr/>
          <p:nvPr>
            <p:custDataLst>
              <p:tags r:id="rId20"/>
            </p:custDataLst>
          </p:nvPr>
        </p:nvSpPr>
        <p:spPr>
          <a:xfrm rot="16200000">
            <a:off x="3198019" y="2863056"/>
            <a:ext cx="1277938" cy="790575"/>
          </a:xfrm>
          <a:custGeom>
            <a:avLst/>
            <a:gdLst>
              <a:gd name="connsiteX0" fmla="*/ 1351968 w 1351968"/>
              <a:gd name="connsiteY0" fmla="*/ 158854 h 834833"/>
              <a:gd name="connsiteX1" fmla="*/ 966684 w 1351968"/>
              <a:gd name="connsiteY1" fmla="*/ 769132 h 834833"/>
              <a:gd name="connsiteX2" fmla="*/ 250033 w 1351968"/>
              <a:gd name="connsiteY2" fmla="*/ 683729 h 834833"/>
              <a:gd name="connsiteX3" fmla="*/ 18955 w 1351968"/>
              <a:gd name="connsiteY3" fmla="*/ 0 h 834833"/>
              <a:gd name="connsiteX4" fmla="*/ 103894 w 1351968"/>
              <a:gd name="connsiteY4" fmla="*/ 20536 h 834833"/>
              <a:gd name="connsiteX5" fmla="*/ 96666 w 1351968"/>
              <a:gd name="connsiteY5" fmla="*/ 43820 h 834833"/>
              <a:gd name="connsiteX6" fmla="*/ 84652 w 1351968"/>
              <a:gd name="connsiteY6" fmla="*/ 162996 h 834833"/>
              <a:gd name="connsiteX7" fmla="*/ 675997 w 1351968"/>
              <a:gd name="connsiteY7" fmla="*/ 754341 h 834833"/>
              <a:gd name="connsiteX8" fmla="*/ 1267342 w 1351968"/>
              <a:gd name="connsiteY8" fmla="*/ 162996 h 834833"/>
              <a:gd name="connsiteX9" fmla="*/ 1266925 w 1351968"/>
              <a:gd name="connsiteY9" fmla="*/ 158854 h 83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968" h="834833">
                <a:moveTo>
                  <a:pt x="1351968" y="158854"/>
                </a:moveTo>
                <a:cubicBezTo>
                  <a:pt x="1351968" y="419556"/>
                  <a:pt x="1202050" y="657022"/>
                  <a:pt x="966684" y="769132"/>
                </a:cubicBezTo>
                <a:cubicBezTo>
                  <a:pt x="731318" y="881242"/>
                  <a:pt x="452461" y="848010"/>
                  <a:pt x="250033" y="683729"/>
                </a:cubicBezTo>
                <a:cubicBezTo>
                  <a:pt x="47605" y="519448"/>
                  <a:pt x="-42310" y="253401"/>
                  <a:pt x="18955" y="0"/>
                </a:cubicBezTo>
                <a:lnTo>
                  <a:pt x="103894" y="20536"/>
                </a:lnTo>
                <a:lnTo>
                  <a:pt x="96666" y="43820"/>
                </a:lnTo>
                <a:cubicBezTo>
                  <a:pt x="88789" y="82315"/>
                  <a:pt x="84652" y="122172"/>
                  <a:pt x="84652" y="162996"/>
                </a:cubicBezTo>
                <a:cubicBezTo>
                  <a:pt x="84652" y="489587"/>
                  <a:pt x="349406" y="754341"/>
                  <a:pt x="675997" y="754341"/>
                </a:cubicBezTo>
                <a:cubicBezTo>
                  <a:pt x="1002588" y="754341"/>
                  <a:pt x="1267342" y="489587"/>
                  <a:pt x="1267342" y="162996"/>
                </a:cubicBezTo>
                <a:lnTo>
                  <a:pt x="1266925" y="15885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任意多边形 46"/>
          <p:cNvSpPr/>
          <p:nvPr>
            <p:custDataLst>
              <p:tags r:id="rId21"/>
            </p:custDataLst>
          </p:nvPr>
        </p:nvSpPr>
        <p:spPr>
          <a:xfrm rot="16200000">
            <a:off x="1372394" y="2637632"/>
            <a:ext cx="1277937" cy="1238250"/>
          </a:xfrm>
          <a:custGeom>
            <a:avLst/>
            <a:gdLst>
              <a:gd name="connsiteX0" fmla="*/ 1352047 w 1352047"/>
              <a:gd name="connsiteY0" fmla="*/ 632952 h 1308971"/>
              <a:gd name="connsiteX1" fmla="*/ 756704 w 1352047"/>
              <a:gd name="connsiteY1" fmla="*/ 1304098 h 1308971"/>
              <a:gd name="connsiteX2" fmla="*/ 19338 w 1352047"/>
              <a:gd name="connsiteY2" fmla="*/ 793058 h 1308971"/>
              <a:gd name="connsiteX3" fmla="*/ 438778 w 1352047"/>
              <a:gd name="connsiteY3" fmla="*/ 0 h 1308971"/>
              <a:gd name="connsiteX4" fmla="*/ 469099 w 1352047"/>
              <a:gd name="connsiteY4" fmla="*/ 80876 h 1308971"/>
              <a:gd name="connsiteX5" fmla="*/ 445898 w 1352047"/>
              <a:gd name="connsiteY5" fmla="*/ 88078 h 1308971"/>
              <a:gd name="connsiteX6" fmla="*/ 84731 w 1352047"/>
              <a:gd name="connsiteY6" fmla="*/ 632952 h 1308971"/>
              <a:gd name="connsiteX7" fmla="*/ 676076 w 1352047"/>
              <a:gd name="connsiteY7" fmla="*/ 1224297 h 1308971"/>
              <a:gd name="connsiteX8" fmla="*/ 1267421 w 1352047"/>
              <a:gd name="connsiteY8" fmla="*/ 632952 h 130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047" h="1308971">
                <a:moveTo>
                  <a:pt x="1352047" y="632952"/>
                </a:moveTo>
                <a:cubicBezTo>
                  <a:pt x="1352047" y="975095"/>
                  <a:pt x="1096404" y="1263288"/>
                  <a:pt x="756704" y="1304098"/>
                </a:cubicBezTo>
                <a:cubicBezTo>
                  <a:pt x="417003" y="1344908"/>
                  <a:pt x="100375" y="1125466"/>
                  <a:pt x="19338" y="793058"/>
                </a:cubicBezTo>
                <a:cubicBezTo>
                  <a:pt x="-61700" y="460650"/>
                  <a:pt x="118410" y="120108"/>
                  <a:pt x="438778" y="0"/>
                </a:cubicBezTo>
                <a:lnTo>
                  <a:pt x="469099" y="80876"/>
                </a:lnTo>
                <a:lnTo>
                  <a:pt x="445898" y="88078"/>
                </a:lnTo>
                <a:cubicBezTo>
                  <a:pt x="233655" y="177849"/>
                  <a:pt x="84731" y="388009"/>
                  <a:pt x="84731" y="632952"/>
                </a:cubicBezTo>
                <a:cubicBezTo>
                  <a:pt x="84731" y="959543"/>
                  <a:pt x="349485" y="1224297"/>
                  <a:pt x="676076" y="1224297"/>
                </a:cubicBezTo>
                <a:cubicBezTo>
                  <a:pt x="1002667" y="1224297"/>
                  <a:pt x="1267421" y="959543"/>
                  <a:pt x="1267421" y="63295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8" name="任意多边形 47"/>
          <p:cNvSpPr/>
          <p:nvPr>
            <p:custDataLst>
              <p:tags r:id="rId22"/>
            </p:custDataLst>
          </p:nvPr>
        </p:nvSpPr>
        <p:spPr>
          <a:xfrm rot="16200000">
            <a:off x="4696619" y="2759869"/>
            <a:ext cx="1276350" cy="992188"/>
          </a:xfrm>
          <a:custGeom>
            <a:avLst/>
            <a:gdLst>
              <a:gd name="connsiteX0" fmla="*/ 1351945 w 1351945"/>
              <a:gd name="connsiteY0" fmla="*/ 372102 h 1048115"/>
              <a:gd name="connsiteX1" fmla="*/ 894563 w 1351945"/>
              <a:gd name="connsiteY1" fmla="*/ 1011756 h 1048115"/>
              <a:gd name="connsiteX2" fmla="*/ 141372 w 1351945"/>
              <a:gd name="connsiteY2" fmla="*/ 785793 h 1048115"/>
              <a:gd name="connsiteX3" fmla="*/ 111634 w 1351945"/>
              <a:gd name="connsiteY3" fmla="*/ 0 h 1048115"/>
              <a:gd name="connsiteX4" fmla="*/ 184356 w 1351945"/>
              <a:gd name="connsiteY4" fmla="*/ 47950 h 1048115"/>
              <a:gd name="connsiteX5" fmla="*/ 131100 w 1351945"/>
              <a:gd name="connsiteY5" fmla="*/ 146066 h 1048115"/>
              <a:gd name="connsiteX6" fmla="*/ 84629 w 1351945"/>
              <a:gd name="connsiteY6" fmla="*/ 376244 h 1048115"/>
              <a:gd name="connsiteX7" fmla="*/ 675974 w 1351945"/>
              <a:gd name="connsiteY7" fmla="*/ 967589 h 1048115"/>
              <a:gd name="connsiteX8" fmla="*/ 1267319 w 1351945"/>
              <a:gd name="connsiteY8" fmla="*/ 376244 h 1048115"/>
              <a:gd name="connsiteX9" fmla="*/ 1266902 w 1351945"/>
              <a:gd name="connsiteY9" fmla="*/ 372102 h 104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945" h="1048115">
                <a:moveTo>
                  <a:pt x="1351945" y="372102"/>
                </a:moveTo>
                <a:cubicBezTo>
                  <a:pt x="1351945" y="661186"/>
                  <a:pt x="1168115" y="918274"/>
                  <a:pt x="894563" y="1011756"/>
                </a:cubicBezTo>
                <a:cubicBezTo>
                  <a:pt x="621011" y="1105237"/>
                  <a:pt x="318290" y="1014419"/>
                  <a:pt x="141372" y="785793"/>
                </a:cubicBezTo>
                <a:cubicBezTo>
                  <a:pt x="-35546" y="557167"/>
                  <a:pt x="-47498" y="241343"/>
                  <a:pt x="111634" y="0"/>
                </a:cubicBezTo>
                <a:lnTo>
                  <a:pt x="184356" y="47950"/>
                </a:lnTo>
                <a:lnTo>
                  <a:pt x="131100" y="146066"/>
                </a:lnTo>
                <a:cubicBezTo>
                  <a:pt x="101176" y="216814"/>
                  <a:pt x="84629" y="294597"/>
                  <a:pt x="84629" y="376244"/>
                </a:cubicBezTo>
                <a:cubicBezTo>
                  <a:pt x="84629" y="702835"/>
                  <a:pt x="349383" y="967589"/>
                  <a:pt x="675974" y="967589"/>
                </a:cubicBezTo>
                <a:cubicBezTo>
                  <a:pt x="1002565" y="967589"/>
                  <a:pt x="1267319" y="702835"/>
                  <a:pt x="1267319" y="376244"/>
                </a:cubicBezTo>
                <a:lnTo>
                  <a:pt x="1266902" y="37210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9" name="任意多边形 48"/>
          <p:cNvSpPr/>
          <p:nvPr>
            <p:custDataLst>
              <p:tags r:id="rId23"/>
            </p:custDataLst>
          </p:nvPr>
        </p:nvSpPr>
        <p:spPr>
          <a:xfrm rot="16200000">
            <a:off x="6202363" y="2663825"/>
            <a:ext cx="1276350" cy="1181100"/>
          </a:xfrm>
          <a:custGeom>
            <a:avLst/>
            <a:gdLst>
              <a:gd name="connsiteX0" fmla="*/ 1352020 w 1352020"/>
              <a:gd name="connsiteY0" fmla="*/ 572465 h 1248502"/>
              <a:gd name="connsiteX1" fmla="*/ 801656 w 1352020"/>
              <a:gd name="connsiteY1" fmla="*/ 1236664 h 1248502"/>
              <a:gd name="connsiteX2" fmla="*/ 46757 w 1352020"/>
              <a:gd name="connsiteY2" fmla="*/ 819305 h 1248502"/>
              <a:gd name="connsiteX3" fmla="*/ 316574 w 1352020"/>
              <a:gd name="connsiteY3" fmla="*/ 0 h 1248502"/>
              <a:gd name="connsiteX4" fmla="*/ 364302 w 1352020"/>
              <a:gd name="connsiteY4" fmla="*/ 76007 h 1248502"/>
              <a:gd name="connsiteX5" fmla="*/ 345423 w 1352020"/>
              <a:gd name="connsiteY5" fmla="*/ 86255 h 1248502"/>
              <a:gd name="connsiteX6" fmla="*/ 84704 w 1352020"/>
              <a:gd name="connsiteY6" fmla="*/ 576607 h 1248502"/>
              <a:gd name="connsiteX7" fmla="*/ 676049 w 1352020"/>
              <a:gd name="connsiteY7" fmla="*/ 1167952 h 1248502"/>
              <a:gd name="connsiteX8" fmla="*/ 1267394 w 1352020"/>
              <a:gd name="connsiteY8" fmla="*/ 576607 h 1248502"/>
              <a:gd name="connsiteX9" fmla="*/ 1266977 w 1352020"/>
              <a:gd name="connsiteY9" fmla="*/ 572465 h 124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020" h="1248502">
                <a:moveTo>
                  <a:pt x="1352020" y="572465"/>
                </a:moveTo>
                <a:cubicBezTo>
                  <a:pt x="1352020" y="897357"/>
                  <a:pt x="1120889" y="1176294"/>
                  <a:pt x="801656" y="1236664"/>
                </a:cubicBezTo>
                <a:cubicBezTo>
                  <a:pt x="482423" y="1297035"/>
                  <a:pt x="165395" y="1121761"/>
                  <a:pt x="46757" y="819305"/>
                </a:cubicBezTo>
                <a:cubicBezTo>
                  <a:pt x="-71882" y="516849"/>
                  <a:pt x="41431" y="172774"/>
                  <a:pt x="316574" y="0"/>
                </a:cubicBezTo>
                <a:lnTo>
                  <a:pt x="364302" y="76007"/>
                </a:lnTo>
                <a:lnTo>
                  <a:pt x="345423" y="86255"/>
                </a:lnTo>
                <a:cubicBezTo>
                  <a:pt x="188124" y="192523"/>
                  <a:pt x="84704" y="372488"/>
                  <a:pt x="84704" y="576607"/>
                </a:cubicBezTo>
                <a:cubicBezTo>
                  <a:pt x="84704" y="903198"/>
                  <a:pt x="349458" y="1167952"/>
                  <a:pt x="676049" y="1167952"/>
                </a:cubicBezTo>
                <a:cubicBezTo>
                  <a:pt x="1002640" y="1167952"/>
                  <a:pt x="1267394" y="903198"/>
                  <a:pt x="1267394" y="576607"/>
                </a:cubicBezTo>
                <a:lnTo>
                  <a:pt x="1266977" y="57246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409" name="文本框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482725" y="3024188"/>
            <a:ext cx="10001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70%</a:t>
            </a: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410" name="文本框 3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008063" y="5283200"/>
            <a:ext cx="7021512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单击此处添加文本具体内容，简明扼要的阐述您的观点。根据需要可酌情增减文字，以便观者准确的理解您传达的思想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" name="直角三角形 18"/>
          <p:cNvSpPr/>
          <p:nvPr>
            <p:custDataLst>
              <p:tags r:id="rId26"/>
            </p:custDataLst>
          </p:nvPr>
        </p:nvSpPr>
        <p:spPr>
          <a:xfrm rot="5400000">
            <a:off x="358775" y="581025"/>
            <a:ext cx="463550" cy="4635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algn="ctr" eaLnBrk="1" hangingPunct="1"/>
            <a:endParaRPr lang="en-US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27"/>
            </p:custDataLst>
          </p:nvPr>
        </p:nvSpPr>
        <p:spPr>
          <a:xfrm>
            <a:off x="358775" y="546100"/>
            <a:ext cx="5183188" cy="708025"/>
          </a:xfrm>
          <a:prstGeom prst="rect">
            <a:avLst/>
          </a:prstGeom>
          <a:noFill/>
        </p:spPr>
        <p:txBody>
          <a:bodyPr lIns="90000" tIns="46800" rIns="90000" bIns="46800">
            <a:normAutofit fontScale="97500"/>
          </a:bodyPr>
          <a:lstStyle/>
          <a:p>
            <a:pPr algn="ctr" fontAlgn="auto">
              <a:buFontTx/>
              <a:buNone/>
              <a:defRPr/>
            </a:pPr>
            <a:r>
              <a:rPr lang="zh-CN" altLang="en-US" sz="40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单击此处添加标题</a:t>
            </a:r>
            <a:endParaRPr lang="zh-CN" altLang="en-US" sz="40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28"/>
            </p:custDataLst>
          </p:nvPr>
        </p:nvCxnSpPr>
        <p:spPr>
          <a:xfrm>
            <a:off x="573088" y="1285875"/>
            <a:ext cx="480536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9"/>
    </p:custData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>
            <p:custDataLst>
              <p:tags r:id="rId1"/>
            </p:custDataLst>
          </p:nvPr>
        </p:nvSpPr>
        <p:spPr bwMode="auto">
          <a:xfrm>
            <a:off x="5311775" y="2919413"/>
            <a:ext cx="1536700" cy="1535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34" name="Freeform 293"/>
          <p:cNvSpPr>
            <a:spLocks noEditPoints="1" noChangeArrowheads="1"/>
          </p:cNvSpPr>
          <p:nvPr>
            <p:custDataLst>
              <p:tags r:id="rId2"/>
            </p:custDataLst>
          </p:nvPr>
        </p:nvSpPr>
        <p:spPr bwMode="auto">
          <a:xfrm>
            <a:off x="5800725" y="3376613"/>
            <a:ext cx="558800" cy="620712"/>
          </a:xfrm>
          <a:custGeom>
            <a:avLst/>
            <a:gdLst>
              <a:gd name="T0" fmla="*/ 0 w 86"/>
              <a:gd name="T1" fmla="*/ 41 h 96"/>
              <a:gd name="T2" fmla="*/ 13 w 86"/>
              <a:gd name="T3" fmla="*/ 62 h 96"/>
              <a:gd name="T4" fmla="*/ 27 w 86"/>
              <a:gd name="T5" fmla="*/ 51 h 96"/>
              <a:gd name="T6" fmla="*/ 27 w 86"/>
              <a:gd name="T7" fmla="*/ 51 h 96"/>
              <a:gd name="T8" fmla="*/ 27 w 86"/>
              <a:gd name="T9" fmla="*/ 51 h 96"/>
              <a:gd name="T10" fmla="*/ 27 w 86"/>
              <a:gd name="T11" fmla="*/ 51 h 96"/>
              <a:gd name="T12" fmla="*/ 27 w 86"/>
              <a:gd name="T13" fmla="*/ 51 h 96"/>
              <a:gd name="T14" fmla="*/ 27 w 86"/>
              <a:gd name="T15" fmla="*/ 51 h 96"/>
              <a:gd name="T16" fmla="*/ 27 w 86"/>
              <a:gd name="T17" fmla="*/ 51 h 96"/>
              <a:gd name="T18" fmla="*/ 27 w 86"/>
              <a:gd name="T19" fmla="*/ 51 h 96"/>
              <a:gd name="T20" fmla="*/ 27 w 86"/>
              <a:gd name="T21" fmla="*/ 51 h 96"/>
              <a:gd name="T22" fmla="*/ 27 w 86"/>
              <a:gd name="T23" fmla="*/ 50 h 96"/>
              <a:gd name="T24" fmla="*/ 27 w 86"/>
              <a:gd name="T25" fmla="*/ 50 h 96"/>
              <a:gd name="T26" fmla="*/ 27 w 86"/>
              <a:gd name="T27" fmla="*/ 50 h 96"/>
              <a:gd name="T28" fmla="*/ 28 w 86"/>
              <a:gd name="T29" fmla="*/ 50 h 96"/>
              <a:gd name="T30" fmla="*/ 28 w 86"/>
              <a:gd name="T31" fmla="*/ 50 h 96"/>
              <a:gd name="T32" fmla="*/ 28 w 86"/>
              <a:gd name="T33" fmla="*/ 50 h 96"/>
              <a:gd name="T34" fmla="*/ 28 w 86"/>
              <a:gd name="T35" fmla="*/ 50 h 96"/>
              <a:gd name="T36" fmla="*/ 28 w 86"/>
              <a:gd name="T37" fmla="*/ 50 h 96"/>
              <a:gd name="T38" fmla="*/ 28 w 86"/>
              <a:gd name="T39" fmla="*/ 50 h 96"/>
              <a:gd name="T40" fmla="*/ 28 w 86"/>
              <a:gd name="T41" fmla="*/ 50 h 96"/>
              <a:gd name="T42" fmla="*/ 28 w 86"/>
              <a:gd name="T43" fmla="*/ 50 h 96"/>
              <a:gd name="T44" fmla="*/ 28 w 86"/>
              <a:gd name="T45" fmla="*/ 50 h 96"/>
              <a:gd name="T46" fmla="*/ 28 w 86"/>
              <a:gd name="T47" fmla="*/ 50 h 96"/>
              <a:gd name="T48" fmla="*/ 29 w 86"/>
              <a:gd name="T49" fmla="*/ 50 h 96"/>
              <a:gd name="T50" fmla="*/ 36 w 86"/>
              <a:gd name="T51" fmla="*/ 32 h 96"/>
              <a:gd name="T52" fmla="*/ 75 w 86"/>
              <a:gd name="T53" fmla="*/ 50 h 96"/>
              <a:gd name="T54" fmla="*/ 82 w 86"/>
              <a:gd name="T55" fmla="*/ 30 h 96"/>
              <a:gd name="T56" fmla="*/ 53 w 86"/>
              <a:gd name="T57" fmla="*/ 13 h 96"/>
              <a:gd name="T58" fmla="*/ 35 w 86"/>
              <a:gd name="T59" fmla="*/ 3 h 96"/>
              <a:gd name="T60" fmla="*/ 2 w 86"/>
              <a:gd name="T61" fmla="*/ 0 h 96"/>
              <a:gd name="T62" fmla="*/ 9 w 86"/>
              <a:gd name="T63" fmla="*/ 30 h 96"/>
              <a:gd name="T64" fmla="*/ 23 w 86"/>
              <a:gd name="T65" fmla="*/ 36 h 96"/>
              <a:gd name="T66" fmla="*/ 72 w 86"/>
              <a:gd name="T67" fmla="*/ 45 h 96"/>
              <a:gd name="T68" fmla="*/ 41 w 86"/>
              <a:gd name="T69" fmla="*/ 36 h 96"/>
              <a:gd name="T70" fmla="*/ 41 w 86"/>
              <a:gd name="T71" fmla="*/ 39 h 96"/>
              <a:gd name="T72" fmla="*/ 50 w 86"/>
              <a:gd name="T73" fmla="*/ 26 h 96"/>
              <a:gd name="T74" fmla="*/ 31 w 86"/>
              <a:gd name="T75" fmla="*/ 26 h 96"/>
              <a:gd name="T76" fmla="*/ 50 w 86"/>
              <a:gd name="T77" fmla="*/ 23 h 96"/>
              <a:gd name="T78" fmla="*/ 30 w 86"/>
              <a:gd name="T79" fmla="*/ 18 h 96"/>
              <a:gd name="T80" fmla="*/ 30 w 86"/>
              <a:gd name="T81" fmla="*/ 20 h 96"/>
              <a:gd name="T82" fmla="*/ 6 w 86"/>
              <a:gd name="T83" fmla="*/ 96 h 96"/>
              <a:gd name="T84" fmla="*/ 28 w 86"/>
              <a:gd name="T85" fmla="*/ 55 h 96"/>
              <a:gd name="T86" fmla="*/ 86 w 86"/>
              <a:gd name="T87" fmla="*/ 57 h 96"/>
              <a:gd name="T88" fmla="*/ 74 w 86"/>
              <a:gd name="T89" fmla="*/ 96 h 96"/>
              <a:gd name="T90" fmla="*/ 27 w 86"/>
              <a:gd name="T91" fmla="*/ 29 h 96"/>
              <a:gd name="T92" fmla="*/ 54 w 86"/>
              <a:gd name="T93" fmla="*/ 29 h 96"/>
              <a:gd name="T94" fmla="*/ 33 w 86"/>
              <a:gd name="T95" fmla="*/ 31 h 96"/>
              <a:gd name="T96" fmla="*/ 12 w 86"/>
              <a:gd name="T97" fmla="*/ 29 h 96"/>
              <a:gd name="T98" fmla="*/ 30 w 86"/>
              <a:gd name="T99" fmla="*/ 3 h 96"/>
              <a:gd name="T100" fmla="*/ 23 w 86"/>
              <a:gd name="T101" fmla="*/ 1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6" h="96">
                <a:moveTo>
                  <a:pt x="23" y="36"/>
                </a:moveTo>
                <a:cubicBezTo>
                  <a:pt x="4" y="36"/>
                  <a:pt x="4" y="36"/>
                  <a:pt x="4" y="36"/>
                </a:cubicBezTo>
                <a:cubicBezTo>
                  <a:pt x="2" y="36"/>
                  <a:pt x="0" y="38"/>
                  <a:pt x="0" y="41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8"/>
                  <a:pt x="1" y="90"/>
                  <a:pt x="3" y="91"/>
                </a:cubicBezTo>
                <a:cubicBezTo>
                  <a:pt x="13" y="62"/>
                  <a:pt x="13" y="62"/>
                  <a:pt x="13" y="62"/>
                </a:cubicBezTo>
                <a:cubicBezTo>
                  <a:pt x="14" y="59"/>
                  <a:pt x="16" y="56"/>
                  <a:pt x="19" y="54"/>
                </a:cubicBezTo>
                <a:cubicBezTo>
                  <a:pt x="21" y="52"/>
                  <a:pt x="24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8"/>
                  <a:pt x="34" y="45"/>
                  <a:pt x="35" y="43"/>
                </a:cubicBezTo>
                <a:cubicBezTo>
                  <a:pt x="36" y="39"/>
                  <a:pt x="37" y="36"/>
                  <a:pt x="36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9" y="36"/>
                  <a:pt x="79" y="40"/>
                  <a:pt x="78" y="43"/>
                </a:cubicBezTo>
                <a:cubicBezTo>
                  <a:pt x="77" y="46"/>
                  <a:pt x="76" y="48"/>
                  <a:pt x="75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80" y="48"/>
                  <a:pt x="80" y="46"/>
                  <a:pt x="81" y="44"/>
                </a:cubicBezTo>
                <a:cubicBezTo>
                  <a:pt x="82" y="40"/>
                  <a:pt x="82" y="35"/>
                  <a:pt x="82" y="30"/>
                </a:cubicBezTo>
                <a:cubicBezTo>
                  <a:pt x="80" y="29"/>
                  <a:pt x="80" y="29"/>
                  <a:pt x="80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4"/>
                  <a:pt x="57" y="18"/>
                  <a:pt x="53" y="13"/>
                </a:cubicBezTo>
                <a:cubicBezTo>
                  <a:pt x="52" y="12"/>
                  <a:pt x="52" y="12"/>
                  <a:pt x="52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1" y="8"/>
                  <a:pt x="38" y="5"/>
                  <a:pt x="35" y="3"/>
                </a:cubicBezTo>
                <a:cubicBezTo>
                  <a:pt x="34" y="2"/>
                  <a:pt x="32" y="1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3"/>
                  <a:pt x="1" y="3"/>
                  <a:pt x="1" y="3"/>
                </a:cubicBezTo>
                <a:cubicBezTo>
                  <a:pt x="4" y="6"/>
                  <a:pt x="8" y="10"/>
                  <a:pt x="10" y="15"/>
                </a:cubicBezTo>
                <a:cubicBezTo>
                  <a:pt x="11" y="19"/>
                  <a:pt x="11" y="24"/>
                  <a:pt x="9" y="30"/>
                </a:cubicBezTo>
                <a:cubicBezTo>
                  <a:pt x="10" y="32"/>
                  <a:pt x="10" y="32"/>
                  <a:pt x="10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4"/>
                  <a:pt x="23" y="35"/>
                  <a:pt x="23" y="36"/>
                </a:cubicBezTo>
                <a:close/>
                <a:moveTo>
                  <a:pt x="40" y="42"/>
                </a:moveTo>
                <a:cubicBezTo>
                  <a:pt x="73" y="42"/>
                  <a:pt x="73" y="42"/>
                  <a:pt x="73" y="42"/>
                </a:cubicBezTo>
                <a:cubicBezTo>
                  <a:pt x="72" y="45"/>
                  <a:pt x="72" y="45"/>
                  <a:pt x="72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41" y="36"/>
                </a:moveTo>
                <a:cubicBezTo>
                  <a:pt x="75" y="36"/>
                  <a:pt x="75" y="36"/>
                  <a:pt x="75" y="36"/>
                </a:cubicBezTo>
                <a:cubicBezTo>
                  <a:pt x="74" y="39"/>
                  <a:pt x="74" y="39"/>
                  <a:pt x="74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1" y="26"/>
                </a:moveTo>
                <a:cubicBezTo>
                  <a:pt x="50" y="26"/>
                  <a:pt x="50" y="26"/>
                  <a:pt x="50" y="26"/>
                </a:cubicBezTo>
                <a:cubicBezTo>
                  <a:pt x="50" y="27"/>
                  <a:pt x="50" y="27"/>
                  <a:pt x="5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6"/>
                  <a:pt x="31" y="26"/>
                  <a:pt x="31" y="26"/>
                </a:cubicBezTo>
                <a:close/>
                <a:moveTo>
                  <a:pt x="31" y="22"/>
                </a:moveTo>
                <a:cubicBezTo>
                  <a:pt x="50" y="22"/>
                  <a:pt x="50" y="22"/>
                  <a:pt x="50" y="22"/>
                </a:cubicBezTo>
                <a:cubicBezTo>
                  <a:pt x="50" y="23"/>
                  <a:pt x="50" y="23"/>
                  <a:pt x="50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2"/>
                  <a:pt x="31" y="22"/>
                  <a:pt x="31" y="22"/>
                </a:cubicBezTo>
                <a:close/>
                <a:moveTo>
                  <a:pt x="30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20"/>
                  <a:pt x="50" y="20"/>
                  <a:pt x="5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8"/>
                  <a:pt x="30" y="18"/>
                  <a:pt x="30" y="18"/>
                </a:cubicBezTo>
                <a:close/>
                <a:moveTo>
                  <a:pt x="74" y="96"/>
                </a:moveTo>
                <a:cubicBezTo>
                  <a:pt x="6" y="96"/>
                  <a:pt x="6" y="96"/>
                  <a:pt x="6" y="96"/>
                </a:cubicBezTo>
                <a:cubicBezTo>
                  <a:pt x="17" y="63"/>
                  <a:pt x="17" y="63"/>
                  <a:pt x="17" y="63"/>
                </a:cubicBezTo>
                <a:cubicBezTo>
                  <a:pt x="18" y="61"/>
                  <a:pt x="20" y="59"/>
                  <a:pt x="22" y="58"/>
                </a:cubicBezTo>
                <a:cubicBezTo>
                  <a:pt x="24" y="56"/>
                  <a:pt x="26" y="55"/>
                  <a:pt x="28" y="55"/>
                </a:cubicBezTo>
                <a:cubicBezTo>
                  <a:pt x="82" y="55"/>
                  <a:pt x="82" y="55"/>
                  <a:pt x="82" y="55"/>
                </a:cubicBezTo>
                <a:cubicBezTo>
                  <a:pt x="82" y="55"/>
                  <a:pt x="83" y="55"/>
                  <a:pt x="84" y="56"/>
                </a:cubicBezTo>
                <a:cubicBezTo>
                  <a:pt x="85" y="56"/>
                  <a:pt x="85" y="56"/>
                  <a:pt x="86" y="57"/>
                </a:cubicBezTo>
                <a:cubicBezTo>
                  <a:pt x="86" y="58"/>
                  <a:pt x="86" y="59"/>
                  <a:pt x="86" y="60"/>
                </a:cubicBezTo>
                <a:cubicBezTo>
                  <a:pt x="86" y="60"/>
                  <a:pt x="86" y="61"/>
                  <a:pt x="86" y="62"/>
                </a:cubicBezTo>
                <a:cubicBezTo>
                  <a:pt x="74" y="96"/>
                  <a:pt x="74" y="96"/>
                  <a:pt x="74" y="96"/>
                </a:cubicBezTo>
                <a:close/>
                <a:moveTo>
                  <a:pt x="32" y="41"/>
                </a:moveTo>
                <a:cubicBezTo>
                  <a:pt x="24" y="41"/>
                  <a:pt x="24" y="41"/>
                  <a:pt x="24" y="41"/>
                </a:cubicBezTo>
                <a:cubicBezTo>
                  <a:pt x="26" y="38"/>
                  <a:pt x="27" y="34"/>
                  <a:pt x="27" y="29"/>
                </a:cubicBezTo>
                <a:cubicBezTo>
                  <a:pt x="27" y="25"/>
                  <a:pt x="27" y="20"/>
                  <a:pt x="25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4" y="20"/>
                  <a:pt x="55" y="24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5"/>
                  <a:pt x="33" y="38"/>
                  <a:pt x="32" y="41"/>
                </a:cubicBezTo>
                <a:close/>
                <a:moveTo>
                  <a:pt x="24" y="29"/>
                </a:moveTo>
                <a:cubicBezTo>
                  <a:pt x="12" y="29"/>
                  <a:pt x="12" y="29"/>
                  <a:pt x="12" y="29"/>
                </a:cubicBezTo>
                <a:cubicBezTo>
                  <a:pt x="15" y="23"/>
                  <a:pt x="15" y="18"/>
                  <a:pt x="13" y="14"/>
                </a:cubicBezTo>
                <a:cubicBezTo>
                  <a:pt x="11" y="10"/>
                  <a:pt x="9" y="6"/>
                  <a:pt x="6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4"/>
                  <a:pt x="32" y="5"/>
                  <a:pt x="33" y="5"/>
                </a:cubicBezTo>
                <a:cubicBezTo>
                  <a:pt x="36" y="7"/>
                  <a:pt x="38" y="9"/>
                  <a:pt x="39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2" y="14"/>
                  <a:pt x="22" y="14"/>
                  <a:pt x="22" y="14"/>
                </a:cubicBezTo>
                <a:cubicBezTo>
                  <a:pt x="23" y="19"/>
                  <a:pt x="24" y="24"/>
                  <a:pt x="24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>
            <p:custDataLst>
              <p:tags r:id="rId3"/>
            </p:custDataLst>
          </p:nvPr>
        </p:nvSpPr>
        <p:spPr bwMode="auto">
          <a:xfrm>
            <a:off x="6800850" y="4352925"/>
            <a:ext cx="1020763" cy="10223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36" name="Freeform 282"/>
          <p:cNvSpPr>
            <a:spLocks noEditPoints="1" noChangeArrowheads="1"/>
          </p:cNvSpPr>
          <p:nvPr>
            <p:custDataLst>
              <p:tags r:id="rId4"/>
            </p:custDataLst>
          </p:nvPr>
        </p:nvSpPr>
        <p:spPr bwMode="auto">
          <a:xfrm>
            <a:off x="7071519" y="4608513"/>
            <a:ext cx="479425" cy="511175"/>
          </a:xfrm>
          <a:custGeom>
            <a:avLst/>
            <a:gdLst>
              <a:gd name="T0" fmla="*/ 6 w 96"/>
              <a:gd name="T1" fmla="*/ 27 h 102"/>
              <a:gd name="T2" fmla="*/ 26 w 96"/>
              <a:gd name="T3" fmla="*/ 27 h 102"/>
              <a:gd name="T4" fmla="*/ 82 w 96"/>
              <a:gd name="T5" fmla="*/ 10 h 102"/>
              <a:gd name="T6" fmla="*/ 91 w 96"/>
              <a:gd name="T7" fmla="*/ 0 h 102"/>
              <a:gd name="T8" fmla="*/ 82 w 96"/>
              <a:gd name="T9" fmla="*/ 10 h 102"/>
              <a:gd name="T10" fmla="*/ 84 w 96"/>
              <a:gd name="T11" fmla="*/ 21 h 102"/>
              <a:gd name="T12" fmla="*/ 96 w 96"/>
              <a:gd name="T13" fmla="*/ 24 h 102"/>
              <a:gd name="T14" fmla="*/ 80 w 96"/>
              <a:gd name="T15" fmla="*/ 39 h 102"/>
              <a:gd name="T16" fmla="*/ 93 w 96"/>
              <a:gd name="T17" fmla="*/ 39 h 102"/>
              <a:gd name="T18" fmla="*/ 80 w 96"/>
              <a:gd name="T19" fmla="*/ 39 h 102"/>
              <a:gd name="T20" fmla="*/ 39 w 96"/>
              <a:gd name="T21" fmla="*/ 43 h 102"/>
              <a:gd name="T22" fmla="*/ 45 w 96"/>
              <a:gd name="T23" fmla="*/ 40 h 102"/>
              <a:gd name="T24" fmla="*/ 64 w 96"/>
              <a:gd name="T25" fmla="*/ 0 h 102"/>
              <a:gd name="T26" fmla="*/ 81 w 96"/>
              <a:gd name="T27" fmla="*/ 22 h 102"/>
              <a:gd name="T28" fmla="*/ 66 w 96"/>
              <a:gd name="T29" fmla="*/ 45 h 102"/>
              <a:gd name="T30" fmla="*/ 66 w 96"/>
              <a:gd name="T31" fmla="*/ 45 h 102"/>
              <a:gd name="T32" fmla="*/ 56 w 96"/>
              <a:gd name="T33" fmla="*/ 43 h 102"/>
              <a:gd name="T34" fmla="*/ 50 w 96"/>
              <a:gd name="T35" fmla="*/ 48 h 102"/>
              <a:gd name="T36" fmla="*/ 42 w 96"/>
              <a:gd name="T37" fmla="*/ 48 h 102"/>
              <a:gd name="T38" fmla="*/ 26 w 96"/>
              <a:gd name="T39" fmla="*/ 52 h 102"/>
              <a:gd name="T40" fmla="*/ 28 w 96"/>
              <a:gd name="T41" fmla="*/ 102 h 102"/>
              <a:gd name="T42" fmla="*/ 18 w 96"/>
              <a:gd name="T43" fmla="*/ 74 h 102"/>
              <a:gd name="T44" fmla="*/ 13 w 96"/>
              <a:gd name="T45" fmla="*/ 102 h 102"/>
              <a:gd name="T46" fmla="*/ 6 w 96"/>
              <a:gd name="T47" fmla="*/ 68 h 102"/>
              <a:gd name="T48" fmla="*/ 4 w 96"/>
              <a:gd name="T49" fmla="*/ 39 h 102"/>
              <a:gd name="T50" fmla="*/ 14 w 96"/>
              <a:gd name="T51" fmla="*/ 40 h 102"/>
              <a:gd name="T52" fmla="*/ 12 w 96"/>
              <a:gd name="T53" fmla="*/ 58 h 102"/>
              <a:gd name="T54" fmla="*/ 16 w 96"/>
              <a:gd name="T55" fmla="*/ 61 h 102"/>
              <a:gd name="T56" fmla="*/ 16 w 96"/>
              <a:gd name="T57" fmla="*/ 61 h 102"/>
              <a:gd name="T58" fmla="*/ 20 w 96"/>
              <a:gd name="T59" fmla="*/ 58 h 102"/>
              <a:gd name="T60" fmla="*/ 18 w 96"/>
              <a:gd name="T61" fmla="*/ 40 h 102"/>
              <a:gd name="T62" fmla="*/ 24 w 96"/>
              <a:gd name="T63" fmla="*/ 39 h 102"/>
              <a:gd name="T64" fmla="*/ 35 w 96"/>
              <a:gd name="T65" fmla="*/ 45 h 102"/>
              <a:gd name="T66" fmla="*/ 35 w 96"/>
              <a:gd name="T67" fmla="*/ 38 h 102"/>
              <a:gd name="T68" fmla="*/ 28 w 96"/>
              <a:gd name="T69" fmla="*/ 29 h 102"/>
              <a:gd name="T70" fmla="*/ 52 w 96"/>
              <a:gd name="T71" fmla="*/ 6 h 102"/>
              <a:gd name="T72" fmla="*/ 72 w 96"/>
              <a:gd name="T73" fmla="*/ 11 h 102"/>
              <a:gd name="T74" fmla="*/ 56 w 96"/>
              <a:gd name="T75" fmla="*/ 11 h 102"/>
              <a:gd name="T76" fmla="*/ 71 w 96"/>
              <a:gd name="T77" fmla="*/ 16 h 102"/>
              <a:gd name="T78" fmla="*/ 58 w 96"/>
              <a:gd name="T79" fmla="*/ 36 h 102"/>
              <a:gd name="T80" fmla="*/ 72 w 96"/>
              <a:gd name="T81" fmla="*/ 34 h 102"/>
              <a:gd name="T82" fmla="*/ 72 w 96"/>
              <a:gd name="T83" fmla="*/ 11 h 102"/>
              <a:gd name="T84" fmla="*/ 55 w 96"/>
              <a:gd name="T85" fmla="*/ 21 h 102"/>
              <a:gd name="T86" fmla="*/ 66 w 96"/>
              <a:gd name="T87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6" h="102">
                <a:moveTo>
                  <a:pt x="16" y="17"/>
                </a:moveTo>
                <a:cubicBezTo>
                  <a:pt x="11" y="17"/>
                  <a:pt x="6" y="21"/>
                  <a:pt x="6" y="27"/>
                </a:cubicBezTo>
                <a:cubicBezTo>
                  <a:pt x="6" y="32"/>
                  <a:pt x="11" y="36"/>
                  <a:pt x="16" y="36"/>
                </a:cubicBezTo>
                <a:cubicBezTo>
                  <a:pt x="21" y="36"/>
                  <a:pt x="26" y="32"/>
                  <a:pt x="26" y="27"/>
                </a:cubicBezTo>
                <a:cubicBezTo>
                  <a:pt x="26" y="21"/>
                  <a:pt x="21" y="17"/>
                  <a:pt x="16" y="17"/>
                </a:cubicBezTo>
                <a:close/>
                <a:moveTo>
                  <a:pt x="82" y="10"/>
                </a:moveTo>
                <a:cubicBezTo>
                  <a:pt x="82" y="7"/>
                  <a:pt x="82" y="7"/>
                  <a:pt x="82" y="7"/>
                </a:cubicBezTo>
                <a:cubicBezTo>
                  <a:pt x="91" y="0"/>
                  <a:pt x="91" y="0"/>
                  <a:pt x="91" y="0"/>
                </a:cubicBezTo>
                <a:cubicBezTo>
                  <a:pt x="93" y="5"/>
                  <a:pt x="93" y="5"/>
                  <a:pt x="93" y="5"/>
                </a:cubicBezTo>
                <a:cubicBezTo>
                  <a:pt x="82" y="10"/>
                  <a:pt x="82" y="10"/>
                  <a:pt x="82" y="10"/>
                </a:cubicBezTo>
                <a:close/>
                <a:moveTo>
                  <a:pt x="84" y="24"/>
                </a:moveTo>
                <a:cubicBezTo>
                  <a:pt x="84" y="21"/>
                  <a:pt x="84" y="21"/>
                  <a:pt x="84" y="21"/>
                </a:cubicBezTo>
                <a:cubicBezTo>
                  <a:pt x="96" y="18"/>
                  <a:pt x="96" y="18"/>
                  <a:pt x="96" y="18"/>
                </a:cubicBezTo>
                <a:cubicBezTo>
                  <a:pt x="96" y="24"/>
                  <a:pt x="96" y="24"/>
                  <a:pt x="96" y="24"/>
                </a:cubicBezTo>
                <a:cubicBezTo>
                  <a:pt x="84" y="24"/>
                  <a:pt x="84" y="24"/>
                  <a:pt x="84" y="24"/>
                </a:cubicBezTo>
                <a:close/>
                <a:moveTo>
                  <a:pt x="80" y="39"/>
                </a:moveTo>
                <a:cubicBezTo>
                  <a:pt x="81" y="37"/>
                  <a:pt x="81" y="37"/>
                  <a:pt x="81" y="37"/>
                </a:cubicBezTo>
                <a:cubicBezTo>
                  <a:pt x="93" y="39"/>
                  <a:pt x="93" y="39"/>
                  <a:pt x="93" y="39"/>
                </a:cubicBezTo>
                <a:cubicBezTo>
                  <a:pt x="91" y="44"/>
                  <a:pt x="91" y="44"/>
                  <a:pt x="91" y="44"/>
                </a:cubicBezTo>
                <a:cubicBezTo>
                  <a:pt x="80" y="39"/>
                  <a:pt x="80" y="39"/>
                  <a:pt x="80" y="39"/>
                </a:cubicBezTo>
                <a:close/>
                <a:moveTo>
                  <a:pt x="39" y="39"/>
                </a:moveTo>
                <a:cubicBezTo>
                  <a:pt x="39" y="43"/>
                  <a:pt x="39" y="43"/>
                  <a:pt x="39" y="43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0"/>
                  <a:pt x="45" y="40"/>
                  <a:pt x="45" y="40"/>
                </a:cubicBezTo>
                <a:cubicBezTo>
                  <a:pt x="39" y="39"/>
                  <a:pt x="39" y="39"/>
                  <a:pt x="39" y="39"/>
                </a:cubicBezTo>
                <a:close/>
                <a:moveTo>
                  <a:pt x="64" y="0"/>
                </a:moveTo>
                <a:cubicBezTo>
                  <a:pt x="69" y="0"/>
                  <a:pt x="73" y="3"/>
                  <a:pt x="77" y="7"/>
                </a:cubicBezTo>
                <a:cubicBezTo>
                  <a:pt x="80" y="11"/>
                  <a:pt x="81" y="16"/>
                  <a:pt x="81" y="22"/>
                </a:cubicBezTo>
                <a:cubicBezTo>
                  <a:pt x="81" y="28"/>
                  <a:pt x="80" y="34"/>
                  <a:pt x="77" y="38"/>
                </a:cubicBezTo>
                <a:cubicBezTo>
                  <a:pt x="74" y="42"/>
                  <a:pt x="70" y="44"/>
                  <a:pt x="66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5" y="45"/>
                  <a:pt x="65" y="45"/>
                  <a:pt x="64" y="45"/>
                </a:cubicBezTo>
                <a:cubicBezTo>
                  <a:pt x="61" y="45"/>
                  <a:pt x="59" y="44"/>
                  <a:pt x="56" y="43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8"/>
                  <a:pt x="50" y="48"/>
                  <a:pt x="50" y="48"/>
                </a:cubicBezTo>
                <a:cubicBezTo>
                  <a:pt x="47" y="50"/>
                  <a:pt x="47" y="50"/>
                  <a:pt x="47" y="50"/>
                </a:cubicBezTo>
                <a:cubicBezTo>
                  <a:pt x="42" y="48"/>
                  <a:pt x="42" y="48"/>
                  <a:pt x="42" y="48"/>
                </a:cubicBezTo>
                <a:cubicBezTo>
                  <a:pt x="33" y="54"/>
                  <a:pt x="33" y="54"/>
                  <a:pt x="33" y="54"/>
                </a:cubicBezTo>
                <a:cubicBezTo>
                  <a:pt x="26" y="52"/>
                  <a:pt x="26" y="52"/>
                  <a:pt x="26" y="52"/>
                </a:cubicBezTo>
                <a:cubicBezTo>
                  <a:pt x="27" y="68"/>
                  <a:pt x="27" y="68"/>
                  <a:pt x="27" y="68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18" y="74"/>
                  <a:pt x="18" y="74"/>
                  <a:pt x="18" y="74"/>
                </a:cubicBezTo>
                <a:cubicBezTo>
                  <a:pt x="14" y="74"/>
                  <a:pt x="14" y="74"/>
                  <a:pt x="14" y="74"/>
                </a:cubicBezTo>
                <a:cubicBezTo>
                  <a:pt x="13" y="102"/>
                  <a:pt x="13" y="102"/>
                  <a:pt x="13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6" y="68"/>
                  <a:pt x="6" y="68"/>
                  <a:pt x="6" y="68"/>
                </a:cubicBezTo>
                <a:cubicBezTo>
                  <a:pt x="0" y="64"/>
                  <a:pt x="0" y="64"/>
                  <a:pt x="0" y="64"/>
                </a:cubicBezTo>
                <a:cubicBezTo>
                  <a:pt x="4" y="39"/>
                  <a:pt x="4" y="39"/>
                  <a:pt x="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40"/>
                  <a:pt x="14" y="40"/>
                  <a:pt x="14" y="40"/>
                </a:cubicBezTo>
                <a:cubicBezTo>
                  <a:pt x="15" y="42"/>
                  <a:pt x="15" y="42"/>
                  <a:pt x="15" y="42"/>
                </a:cubicBezTo>
                <a:cubicBezTo>
                  <a:pt x="12" y="58"/>
                  <a:pt x="12" y="58"/>
                  <a:pt x="12" y="58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20" y="58"/>
                  <a:pt x="20" y="58"/>
                  <a:pt x="20" y="58"/>
                </a:cubicBezTo>
                <a:cubicBezTo>
                  <a:pt x="17" y="42"/>
                  <a:pt x="17" y="42"/>
                  <a:pt x="17" y="4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39"/>
                  <a:pt x="18" y="39"/>
                  <a:pt x="18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32" y="46"/>
                  <a:pt x="32" y="46"/>
                  <a:pt x="32" y="46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38"/>
                  <a:pt x="35" y="38"/>
                  <a:pt x="35" y="38"/>
                </a:cubicBezTo>
                <a:cubicBezTo>
                  <a:pt x="28" y="36"/>
                  <a:pt x="28" y="36"/>
                  <a:pt x="28" y="36"/>
                </a:cubicBezTo>
                <a:cubicBezTo>
                  <a:pt x="25" y="35"/>
                  <a:pt x="24" y="32"/>
                  <a:pt x="28" y="29"/>
                </a:cubicBezTo>
                <a:cubicBezTo>
                  <a:pt x="37" y="20"/>
                  <a:pt x="43" y="15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5" y="2"/>
                  <a:pt x="59" y="0"/>
                  <a:pt x="64" y="0"/>
                </a:cubicBezTo>
                <a:close/>
                <a:moveTo>
                  <a:pt x="72" y="11"/>
                </a:moveTo>
                <a:cubicBezTo>
                  <a:pt x="70" y="8"/>
                  <a:pt x="67" y="6"/>
                  <a:pt x="64" y="6"/>
                </a:cubicBezTo>
                <a:cubicBezTo>
                  <a:pt x="61" y="6"/>
                  <a:pt x="58" y="8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9"/>
                  <a:pt x="73" y="24"/>
                  <a:pt x="71" y="29"/>
                </a:cubicBezTo>
                <a:cubicBezTo>
                  <a:pt x="58" y="36"/>
                  <a:pt x="58" y="36"/>
                  <a:pt x="58" y="36"/>
                </a:cubicBezTo>
                <a:cubicBezTo>
                  <a:pt x="60" y="38"/>
                  <a:pt x="62" y="39"/>
                  <a:pt x="64" y="39"/>
                </a:cubicBezTo>
                <a:cubicBezTo>
                  <a:pt x="67" y="39"/>
                  <a:pt x="70" y="37"/>
                  <a:pt x="72" y="34"/>
                </a:cubicBezTo>
                <a:cubicBezTo>
                  <a:pt x="74" y="31"/>
                  <a:pt x="75" y="27"/>
                  <a:pt x="75" y="22"/>
                </a:cubicBezTo>
                <a:cubicBezTo>
                  <a:pt x="75" y="18"/>
                  <a:pt x="74" y="14"/>
                  <a:pt x="72" y="11"/>
                </a:cubicBezTo>
                <a:close/>
                <a:moveTo>
                  <a:pt x="56" y="16"/>
                </a:moveTo>
                <a:cubicBezTo>
                  <a:pt x="55" y="18"/>
                  <a:pt x="55" y="19"/>
                  <a:pt x="55" y="21"/>
                </a:cubicBezTo>
                <a:cubicBezTo>
                  <a:pt x="66" y="20"/>
                  <a:pt x="66" y="20"/>
                  <a:pt x="66" y="20"/>
                </a:cubicBezTo>
                <a:cubicBezTo>
                  <a:pt x="66" y="19"/>
                  <a:pt x="66" y="19"/>
                  <a:pt x="66" y="19"/>
                </a:cubicBezTo>
                <a:cubicBezTo>
                  <a:pt x="62" y="18"/>
                  <a:pt x="59" y="17"/>
                  <a:pt x="56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38" name="文本框 4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47075" y="4337050"/>
            <a:ext cx="2732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8439" name="文本框 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47075" y="4886325"/>
            <a:ext cx="273208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7"/>
            </p:custDataLst>
          </p:nvPr>
        </p:nvSpPr>
        <p:spPr bwMode="auto">
          <a:xfrm>
            <a:off x="6800850" y="2000250"/>
            <a:ext cx="1020763" cy="10207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40" name="Freeform 247"/>
          <p:cNvSpPr>
            <a:spLocks noEditPoints="1" noChangeArrowheads="1"/>
          </p:cNvSpPr>
          <p:nvPr>
            <p:custDataLst>
              <p:tags r:id="rId8"/>
            </p:custDataLst>
          </p:nvPr>
        </p:nvSpPr>
        <p:spPr bwMode="auto">
          <a:xfrm>
            <a:off x="7098506" y="2298700"/>
            <a:ext cx="425450" cy="423862"/>
          </a:xfrm>
          <a:custGeom>
            <a:avLst/>
            <a:gdLst>
              <a:gd name="T0" fmla="*/ 80 w 85"/>
              <a:gd name="T1" fmla="*/ 53 h 85"/>
              <a:gd name="T2" fmla="*/ 80 w 85"/>
              <a:gd name="T3" fmla="*/ 80 h 85"/>
              <a:gd name="T4" fmla="*/ 74 w 85"/>
              <a:gd name="T5" fmla="*/ 85 h 85"/>
              <a:gd name="T6" fmla="*/ 10 w 85"/>
              <a:gd name="T7" fmla="*/ 85 h 85"/>
              <a:gd name="T8" fmla="*/ 5 w 85"/>
              <a:gd name="T9" fmla="*/ 80 h 85"/>
              <a:gd name="T10" fmla="*/ 5 w 85"/>
              <a:gd name="T11" fmla="*/ 53 h 85"/>
              <a:gd name="T12" fmla="*/ 17 w 85"/>
              <a:gd name="T13" fmla="*/ 56 h 85"/>
              <a:gd name="T14" fmla="*/ 17 w 85"/>
              <a:gd name="T15" fmla="*/ 61 h 85"/>
              <a:gd name="T16" fmla="*/ 21 w 85"/>
              <a:gd name="T17" fmla="*/ 61 h 85"/>
              <a:gd name="T18" fmla="*/ 21 w 85"/>
              <a:gd name="T19" fmla="*/ 68 h 85"/>
              <a:gd name="T20" fmla="*/ 27 w 85"/>
              <a:gd name="T21" fmla="*/ 68 h 85"/>
              <a:gd name="T22" fmla="*/ 27 w 85"/>
              <a:gd name="T23" fmla="*/ 61 h 85"/>
              <a:gd name="T24" fmla="*/ 30 w 85"/>
              <a:gd name="T25" fmla="*/ 61 h 85"/>
              <a:gd name="T26" fmla="*/ 30 w 85"/>
              <a:gd name="T27" fmla="*/ 57 h 85"/>
              <a:gd name="T28" fmla="*/ 54 w 85"/>
              <a:gd name="T29" fmla="*/ 57 h 85"/>
              <a:gd name="T30" fmla="*/ 54 w 85"/>
              <a:gd name="T31" fmla="*/ 61 h 85"/>
              <a:gd name="T32" fmla="*/ 57 w 85"/>
              <a:gd name="T33" fmla="*/ 61 h 85"/>
              <a:gd name="T34" fmla="*/ 57 w 85"/>
              <a:gd name="T35" fmla="*/ 68 h 85"/>
              <a:gd name="T36" fmla="*/ 63 w 85"/>
              <a:gd name="T37" fmla="*/ 68 h 85"/>
              <a:gd name="T38" fmla="*/ 63 w 85"/>
              <a:gd name="T39" fmla="*/ 61 h 85"/>
              <a:gd name="T40" fmla="*/ 66 w 85"/>
              <a:gd name="T41" fmla="*/ 61 h 85"/>
              <a:gd name="T42" fmla="*/ 66 w 85"/>
              <a:gd name="T43" fmla="*/ 56 h 85"/>
              <a:gd name="T44" fmla="*/ 80 w 85"/>
              <a:gd name="T45" fmla="*/ 53 h 85"/>
              <a:gd name="T46" fmla="*/ 31 w 85"/>
              <a:gd name="T47" fmla="*/ 0 h 85"/>
              <a:gd name="T48" fmla="*/ 54 w 85"/>
              <a:gd name="T49" fmla="*/ 0 h 85"/>
              <a:gd name="T50" fmla="*/ 61 w 85"/>
              <a:gd name="T51" fmla="*/ 7 h 85"/>
              <a:gd name="T52" fmla="*/ 61 w 85"/>
              <a:gd name="T53" fmla="*/ 16 h 85"/>
              <a:gd name="T54" fmla="*/ 53 w 85"/>
              <a:gd name="T55" fmla="*/ 16 h 85"/>
              <a:gd name="T56" fmla="*/ 53 w 85"/>
              <a:gd name="T57" fmla="*/ 8 h 85"/>
              <a:gd name="T58" fmla="*/ 32 w 85"/>
              <a:gd name="T59" fmla="*/ 8 h 85"/>
              <a:gd name="T60" fmla="*/ 32 w 85"/>
              <a:gd name="T61" fmla="*/ 16 h 85"/>
              <a:gd name="T62" fmla="*/ 24 w 85"/>
              <a:gd name="T63" fmla="*/ 16 h 85"/>
              <a:gd name="T64" fmla="*/ 24 w 85"/>
              <a:gd name="T65" fmla="*/ 7 h 85"/>
              <a:gd name="T66" fmla="*/ 31 w 85"/>
              <a:gd name="T67" fmla="*/ 0 h 85"/>
              <a:gd name="T68" fmla="*/ 0 w 85"/>
              <a:gd name="T69" fmla="*/ 20 h 85"/>
              <a:gd name="T70" fmla="*/ 0 w 85"/>
              <a:gd name="T71" fmla="*/ 48 h 85"/>
              <a:gd name="T72" fmla="*/ 85 w 85"/>
              <a:gd name="T73" fmla="*/ 48 h 85"/>
              <a:gd name="T74" fmla="*/ 85 w 85"/>
              <a:gd name="T75" fmla="*/ 20 h 85"/>
              <a:gd name="T76" fmla="*/ 0 w 85"/>
              <a:gd name="T77" fmla="*/ 2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1"/>
                  <a:pt x="17" y="61"/>
                  <a:pt x="17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8"/>
                  <a:pt x="21" y="68"/>
                  <a:pt x="21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1"/>
                  <a:pt x="27" y="61"/>
                  <a:pt x="27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1"/>
                  <a:pt x="54" y="61"/>
                  <a:pt x="54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1"/>
                  <a:pt x="63" y="61"/>
                  <a:pt x="63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42" name="文本框 4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47075" y="1785938"/>
            <a:ext cx="2732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8443" name="文本框 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47075" y="2335213"/>
            <a:ext cx="2732088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1" name="椭圆 20"/>
          <p:cNvSpPr/>
          <p:nvPr>
            <p:custDataLst>
              <p:tags r:id="rId11"/>
            </p:custDataLst>
          </p:nvPr>
        </p:nvSpPr>
        <p:spPr bwMode="auto">
          <a:xfrm>
            <a:off x="4375150" y="4352925"/>
            <a:ext cx="1020763" cy="10223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44" name="Freeform 263"/>
          <p:cNvSpPr>
            <a:spLocks noEditPoints="1" noChangeArrowheads="1"/>
          </p:cNvSpPr>
          <p:nvPr>
            <p:custDataLst>
              <p:tags r:id="rId12"/>
            </p:custDataLst>
          </p:nvPr>
        </p:nvSpPr>
        <p:spPr bwMode="auto">
          <a:xfrm>
            <a:off x="4691063" y="4583113"/>
            <a:ext cx="388937" cy="561975"/>
          </a:xfrm>
          <a:custGeom>
            <a:avLst/>
            <a:gdLst>
              <a:gd name="T0" fmla="*/ 21 w 78"/>
              <a:gd name="T1" fmla="*/ 36 h 112"/>
              <a:gd name="T2" fmla="*/ 21 w 78"/>
              <a:gd name="T3" fmla="*/ 11 h 112"/>
              <a:gd name="T4" fmla="*/ 58 w 78"/>
              <a:gd name="T5" fmla="*/ 11 h 112"/>
              <a:gd name="T6" fmla="*/ 57 w 78"/>
              <a:gd name="T7" fmla="*/ 36 h 112"/>
              <a:gd name="T8" fmla="*/ 53 w 78"/>
              <a:gd name="T9" fmla="*/ 47 h 112"/>
              <a:gd name="T10" fmla="*/ 39 w 78"/>
              <a:gd name="T11" fmla="*/ 53 h 112"/>
              <a:gd name="T12" fmla="*/ 39 w 78"/>
              <a:gd name="T13" fmla="*/ 53 h 112"/>
              <a:gd name="T14" fmla="*/ 26 w 78"/>
              <a:gd name="T15" fmla="*/ 47 h 112"/>
              <a:gd name="T16" fmla="*/ 21 w 78"/>
              <a:gd name="T17" fmla="*/ 36 h 112"/>
              <a:gd name="T18" fmla="*/ 13 w 78"/>
              <a:gd name="T19" fmla="*/ 107 h 112"/>
              <a:gd name="T20" fmla="*/ 67 w 78"/>
              <a:gd name="T21" fmla="*/ 107 h 112"/>
              <a:gd name="T22" fmla="*/ 64 w 78"/>
              <a:gd name="T23" fmla="*/ 112 h 112"/>
              <a:gd name="T24" fmla="*/ 16 w 78"/>
              <a:gd name="T25" fmla="*/ 112 h 112"/>
              <a:gd name="T26" fmla="*/ 13 w 78"/>
              <a:gd name="T27" fmla="*/ 107 h 112"/>
              <a:gd name="T28" fmla="*/ 70 w 78"/>
              <a:gd name="T29" fmla="*/ 67 h 112"/>
              <a:gd name="T30" fmla="*/ 76 w 78"/>
              <a:gd name="T31" fmla="*/ 90 h 112"/>
              <a:gd name="T32" fmla="*/ 68 w 78"/>
              <a:gd name="T33" fmla="*/ 103 h 112"/>
              <a:gd name="T34" fmla="*/ 66 w 78"/>
              <a:gd name="T35" fmla="*/ 103 h 112"/>
              <a:gd name="T36" fmla="*/ 66 w 78"/>
              <a:gd name="T37" fmla="*/ 72 h 112"/>
              <a:gd name="T38" fmla="*/ 42 w 78"/>
              <a:gd name="T39" fmla="*/ 72 h 112"/>
              <a:gd name="T40" fmla="*/ 49 w 78"/>
              <a:gd name="T41" fmla="*/ 56 h 112"/>
              <a:gd name="T42" fmla="*/ 51 w 78"/>
              <a:gd name="T43" fmla="*/ 54 h 112"/>
              <a:gd name="T44" fmla="*/ 65 w 78"/>
              <a:gd name="T45" fmla="*/ 57 h 112"/>
              <a:gd name="T46" fmla="*/ 66 w 78"/>
              <a:gd name="T47" fmla="*/ 57 h 112"/>
              <a:gd name="T48" fmla="*/ 66 w 78"/>
              <a:gd name="T49" fmla="*/ 58 h 112"/>
              <a:gd name="T50" fmla="*/ 70 w 78"/>
              <a:gd name="T51" fmla="*/ 67 h 112"/>
              <a:gd name="T52" fmla="*/ 70 w 78"/>
              <a:gd name="T53" fmla="*/ 67 h 112"/>
              <a:gd name="T54" fmla="*/ 14 w 78"/>
              <a:gd name="T55" fmla="*/ 103 h 112"/>
              <a:gd name="T56" fmla="*/ 11 w 78"/>
              <a:gd name="T57" fmla="*/ 103 h 112"/>
              <a:gd name="T58" fmla="*/ 3 w 78"/>
              <a:gd name="T59" fmla="*/ 90 h 112"/>
              <a:gd name="T60" fmla="*/ 9 w 78"/>
              <a:gd name="T61" fmla="*/ 67 h 112"/>
              <a:gd name="T62" fmla="*/ 14 w 78"/>
              <a:gd name="T63" fmla="*/ 58 h 112"/>
              <a:gd name="T64" fmla="*/ 14 w 78"/>
              <a:gd name="T65" fmla="*/ 57 h 112"/>
              <a:gd name="T66" fmla="*/ 14 w 78"/>
              <a:gd name="T67" fmla="*/ 57 h 112"/>
              <a:gd name="T68" fmla="*/ 28 w 78"/>
              <a:gd name="T69" fmla="*/ 54 h 112"/>
              <a:gd name="T70" fmla="*/ 30 w 78"/>
              <a:gd name="T71" fmla="*/ 56 h 112"/>
              <a:gd name="T72" fmla="*/ 38 w 78"/>
              <a:gd name="T73" fmla="*/ 72 h 112"/>
              <a:gd name="T74" fmla="*/ 14 w 78"/>
              <a:gd name="T75" fmla="*/ 72 h 112"/>
              <a:gd name="T76" fmla="*/ 14 w 78"/>
              <a:gd name="T77" fmla="*/ 10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" h="112">
                <a:moveTo>
                  <a:pt x="21" y="36"/>
                </a:moveTo>
                <a:cubicBezTo>
                  <a:pt x="20" y="27"/>
                  <a:pt x="20" y="19"/>
                  <a:pt x="21" y="11"/>
                </a:cubicBezTo>
                <a:cubicBezTo>
                  <a:pt x="37" y="0"/>
                  <a:pt x="45" y="13"/>
                  <a:pt x="58" y="11"/>
                </a:cubicBezTo>
                <a:cubicBezTo>
                  <a:pt x="59" y="19"/>
                  <a:pt x="59" y="29"/>
                  <a:pt x="57" y="36"/>
                </a:cubicBezTo>
                <a:cubicBezTo>
                  <a:pt x="57" y="40"/>
                  <a:pt x="55" y="44"/>
                  <a:pt x="53" y="47"/>
                </a:cubicBezTo>
                <a:cubicBezTo>
                  <a:pt x="49" y="51"/>
                  <a:pt x="44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4" y="53"/>
                  <a:pt x="29" y="51"/>
                  <a:pt x="26" y="47"/>
                </a:cubicBezTo>
                <a:cubicBezTo>
                  <a:pt x="24" y="44"/>
                  <a:pt x="22" y="40"/>
                  <a:pt x="21" y="36"/>
                </a:cubicBezTo>
                <a:close/>
                <a:moveTo>
                  <a:pt x="13" y="107"/>
                </a:moveTo>
                <a:cubicBezTo>
                  <a:pt x="67" y="107"/>
                  <a:pt x="67" y="107"/>
                  <a:pt x="67" y="107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3" y="107"/>
                  <a:pt x="13" y="107"/>
                  <a:pt x="13" y="107"/>
                </a:cubicBezTo>
                <a:close/>
                <a:moveTo>
                  <a:pt x="70" y="67"/>
                </a:moveTo>
                <a:cubicBezTo>
                  <a:pt x="76" y="90"/>
                  <a:pt x="76" y="90"/>
                  <a:pt x="76" y="90"/>
                </a:cubicBezTo>
                <a:cubicBezTo>
                  <a:pt x="78" y="98"/>
                  <a:pt x="77" y="103"/>
                  <a:pt x="68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72"/>
                  <a:pt x="66" y="72"/>
                  <a:pt x="66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9" y="56"/>
                  <a:pt x="49" y="56"/>
                  <a:pt x="49" y="56"/>
                </a:cubicBezTo>
                <a:cubicBezTo>
                  <a:pt x="51" y="54"/>
                  <a:pt x="51" y="54"/>
                  <a:pt x="51" y="54"/>
                </a:cubicBezTo>
                <a:cubicBezTo>
                  <a:pt x="65" y="57"/>
                  <a:pt x="65" y="57"/>
                  <a:pt x="65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8"/>
                  <a:pt x="66" y="58"/>
                  <a:pt x="66" y="58"/>
                </a:cubicBezTo>
                <a:cubicBezTo>
                  <a:pt x="68" y="61"/>
                  <a:pt x="69" y="64"/>
                  <a:pt x="70" y="67"/>
                </a:cubicBezTo>
                <a:cubicBezTo>
                  <a:pt x="70" y="67"/>
                  <a:pt x="70" y="67"/>
                  <a:pt x="70" y="67"/>
                </a:cubicBezTo>
                <a:close/>
                <a:moveTo>
                  <a:pt x="14" y="103"/>
                </a:moveTo>
                <a:cubicBezTo>
                  <a:pt x="11" y="103"/>
                  <a:pt x="11" y="103"/>
                  <a:pt x="11" y="103"/>
                </a:cubicBezTo>
                <a:cubicBezTo>
                  <a:pt x="1" y="103"/>
                  <a:pt x="0" y="98"/>
                  <a:pt x="3" y="90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3"/>
                  <a:pt x="11" y="60"/>
                  <a:pt x="14" y="58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6"/>
                  <a:pt x="30" y="56"/>
                  <a:pt x="30" y="56"/>
                </a:cubicBezTo>
                <a:cubicBezTo>
                  <a:pt x="38" y="72"/>
                  <a:pt x="38" y="72"/>
                  <a:pt x="38" y="72"/>
                </a:cubicBezTo>
                <a:cubicBezTo>
                  <a:pt x="14" y="72"/>
                  <a:pt x="14" y="72"/>
                  <a:pt x="14" y="72"/>
                </a:cubicBezTo>
                <a:lnTo>
                  <a:pt x="14" y="1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46" name="文本框 5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flipH="1">
            <a:off x="1173163" y="4337050"/>
            <a:ext cx="27320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8447" name="文本框 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73163" y="4886325"/>
            <a:ext cx="273208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单击此处添加文本具体内容简明扼要的阐述您的观点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直角三角形 2"/>
          <p:cNvSpPr/>
          <p:nvPr>
            <p:custDataLst>
              <p:tags r:id="rId15"/>
            </p:custDataLst>
          </p:nvPr>
        </p:nvSpPr>
        <p:spPr>
          <a:xfrm rot="5400000">
            <a:off x="358775" y="581025"/>
            <a:ext cx="463550" cy="4635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algn="ctr" eaLnBrk="1" hangingPunct="1"/>
            <a:endParaRPr lang="en-US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6"/>
            </p:custDataLst>
          </p:nvPr>
        </p:nvSpPr>
        <p:spPr>
          <a:xfrm>
            <a:off x="358775" y="546100"/>
            <a:ext cx="5183188" cy="708025"/>
          </a:xfrm>
          <a:prstGeom prst="rect">
            <a:avLst/>
          </a:prstGeom>
          <a:noFill/>
        </p:spPr>
        <p:txBody>
          <a:bodyPr lIns="90000" tIns="46800" rIns="90000" bIns="46800">
            <a:normAutofit fontScale="97500"/>
          </a:bodyPr>
          <a:lstStyle/>
          <a:p>
            <a:pPr algn="ctr" fontAlgn="auto">
              <a:buFontTx/>
              <a:buNone/>
              <a:defRPr/>
            </a:pPr>
            <a:r>
              <a:rPr lang="zh-CN" altLang="en-US" sz="40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单击此处添加标题</a:t>
            </a:r>
            <a:endParaRPr lang="zh-CN" altLang="en-US" sz="40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17"/>
            </p:custDataLst>
          </p:nvPr>
        </p:nvSpPr>
        <p:spPr bwMode="auto">
          <a:xfrm>
            <a:off x="4375150" y="2000250"/>
            <a:ext cx="1020763" cy="10207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50" name="Freeform 264"/>
          <p:cNvSpPr>
            <a:spLocks noEditPoints="1" noChangeArrowheads="1"/>
          </p:cNvSpPr>
          <p:nvPr>
            <p:custDataLst>
              <p:tags r:id="rId18"/>
            </p:custDataLst>
          </p:nvPr>
        </p:nvSpPr>
        <p:spPr bwMode="auto">
          <a:xfrm>
            <a:off x="4673600" y="2273300"/>
            <a:ext cx="423863" cy="474663"/>
          </a:xfrm>
          <a:custGeom>
            <a:avLst/>
            <a:gdLst>
              <a:gd name="T0" fmla="*/ 50 w 85"/>
              <a:gd name="T1" fmla="*/ 91 h 95"/>
              <a:gd name="T2" fmla="*/ 58 w 85"/>
              <a:gd name="T3" fmla="*/ 80 h 95"/>
              <a:gd name="T4" fmla="*/ 57 w 85"/>
              <a:gd name="T5" fmla="*/ 74 h 95"/>
              <a:gd name="T6" fmla="*/ 44 w 85"/>
              <a:gd name="T7" fmla="*/ 62 h 95"/>
              <a:gd name="T8" fmla="*/ 38 w 85"/>
              <a:gd name="T9" fmla="*/ 61 h 95"/>
              <a:gd name="T10" fmla="*/ 30 w 85"/>
              <a:gd name="T11" fmla="*/ 66 h 95"/>
              <a:gd name="T12" fmla="*/ 18 w 85"/>
              <a:gd name="T13" fmla="*/ 35 h 95"/>
              <a:gd name="T14" fmla="*/ 26 w 85"/>
              <a:gd name="T15" fmla="*/ 30 h 95"/>
              <a:gd name="T16" fmla="*/ 28 w 85"/>
              <a:gd name="T17" fmla="*/ 24 h 95"/>
              <a:gd name="T18" fmla="*/ 23 w 85"/>
              <a:gd name="T19" fmla="*/ 7 h 95"/>
              <a:gd name="T20" fmla="*/ 19 w 85"/>
              <a:gd name="T21" fmla="*/ 4 h 95"/>
              <a:gd name="T22" fmla="*/ 5 w 85"/>
              <a:gd name="T23" fmla="*/ 5 h 95"/>
              <a:gd name="T24" fmla="*/ 0 w 85"/>
              <a:gd name="T25" fmla="*/ 10 h 95"/>
              <a:gd name="T26" fmla="*/ 43 w 85"/>
              <a:gd name="T27" fmla="*/ 93 h 95"/>
              <a:gd name="T28" fmla="*/ 50 w 85"/>
              <a:gd name="T29" fmla="*/ 91 h 95"/>
              <a:gd name="T30" fmla="*/ 46 w 85"/>
              <a:gd name="T31" fmla="*/ 52 h 95"/>
              <a:gd name="T32" fmla="*/ 32 w 85"/>
              <a:gd name="T33" fmla="*/ 52 h 95"/>
              <a:gd name="T34" fmla="*/ 33 w 85"/>
              <a:gd name="T35" fmla="*/ 49 h 95"/>
              <a:gd name="T36" fmla="*/ 41 w 85"/>
              <a:gd name="T37" fmla="*/ 37 h 95"/>
              <a:gd name="T38" fmla="*/ 42 w 85"/>
              <a:gd name="T39" fmla="*/ 31 h 95"/>
              <a:gd name="T40" fmla="*/ 41 w 85"/>
              <a:gd name="T41" fmla="*/ 29 h 95"/>
              <a:gd name="T42" fmla="*/ 40 w 85"/>
              <a:gd name="T43" fmla="*/ 31 h 95"/>
              <a:gd name="T44" fmla="*/ 39 w 85"/>
              <a:gd name="T45" fmla="*/ 35 h 95"/>
              <a:gd name="T46" fmla="*/ 34 w 85"/>
              <a:gd name="T47" fmla="*/ 35 h 95"/>
              <a:gd name="T48" fmla="*/ 35 w 85"/>
              <a:gd name="T49" fmla="*/ 30 h 95"/>
              <a:gd name="T50" fmla="*/ 42 w 85"/>
              <a:gd name="T51" fmla="*/ 25 h 95"/>
              <a:gd name="T52" fmla="*/ 47 w 85"/>
              <a:gd name="T53" fmla="*/ 27 h 95"/>
              <a:gd name="T54" fmla="*/ 48 w 85"/>
              <a:gd name="T55" fmla="*/ 33 h 95"/>
              <a:gd name="T56" fmla="*/ 47 w 85"/>
              <a:gd name="T57" fmla="*/ 36 h 95"/>
              <a:gd name="T58" fmla="*/ 39 w 85"/>
              <a:gd name="T59" fmla="*/ 49 h 95"/>
              <a:gd name="T60" fmla="*/ 46 w 85"/>
              <a:gd name="T61" fmla="*/ 49 h 95"/>
              <a:gd name="T62" fmla="*/ 46 w 85"/>
              <a:gd name="T63" fmla="*/ 52 h 95"/>
              <a:gd name="T64" fmla="*/ 63 w 85"/>
              <a:gd name="T65" fmla="*/ 49 h 95"/>
              <a:gd name="T66" fmla="*/ 60 w 85"/>
              <a:gd name="T67" fmla="*/ 49 h 95"/>
              <a:gd name="T68" fmla="*/ 60 w 85"/>
              <a:gd name="T69" fmla="*/ 52 h 95"/>
              <a:gd name="T70" fmla="*/ 54 w 85"/>
              <a:gd name="T71" fmla="*/ 52 h 95"/>
              <a:gd name="T72" fmla="*/ 55 w 85"/>
              <a:gd name="T73" fmla="*/ 49 h 95"/>
              <a:gd name="T74" fmla="*/ 47 w 85"/>
              <a:gd name="T75" fmla="*/ 49 h 95"/>
              <a:gd name="T76" fmla="*/ 47 w 85"/>
              <a:gd name="T77" fmla="*/ 45 h 95"/>
              <a:gd name="T78" fmla="*/ 55 w 85"/>
              <a:gd name="T79" fmla="*/ 26 h 95"/>
              <a:gd name="T80" fmla="*/ 63 w 85"/>
              <a:gd name="T81" fmla="*/ 26 h 95"/>
              <a:gd name="T82" fmla="*/ 61 w 85"/>
              <a:gd name="T83" fmla="*/ 45 h 95"/>
              <a:gd name="T84" fmla="*/ 64 w 85"/>
              <a:gd name="T85" fmla="*/ 45 h 95"/>
              <a:gd name="T86" fmla="*/ 63 w 85"/>
              <a:gd name="T87" fmla="*/ 49 h 95"/>
              <a:gd name="T88" fmla="*/ 55 w 85"/>
              <a:gd name="T89" fmla="*/ 45 h 95"/>
              <a:gd name="T90" fmla="*/ 52 w 85"/>
              <a:gd name="T91" fmla="*/ 45 h 95"/>
              <a:gd name="T92" fmla="*/ 56 w 85"/>
              <a:gd name="T93" fmla="*/ 34 h 95"/>
              <a:gd name="T94" fmla="*/ 55 w 85"/>
              <a:gd name="T95" fmla="*/ 45 h 95"/>
              <a:gd name="T96" fmla="*/ 43 w 85"/>
              <a:gd name="T97" fmla="*/ 0 h 95"/>
              <a:gd name="T98" fmla="*/ 72 w 85"/>
              <a:gd name="T99" fmla="*/ 12 h 95"/>
              <a:gd name="T100" fmla="*/ 85 w 85"/>
              <a:gd name="T101" fmla="*/ 41 h 95"/>
              <a:gd name="T102" fmla="*/ 72 w 85"/>
              <a:gd name="T103" fmla="*/ 70 h 95"/>
              <a:gd name="T104" fmla="*/ 65 w 85"/>
              <a:gd name="T105" fmla="*/ 75 h 95"/>
              <a:gd name="T106" fmla="*/ 64 w 85"/>
              <a:gd name="T107" fmla="*/ 72 h 95"/>
              <a:gd name="T108" fmla="*/ 59 w 85"/>
              <a:gd name="T109" fmla="*/ 68 h 95"/>
              <a:gd name="T110" fmla="*/ 66 w 85"/>
              <a:gd name="T111" fmla="*/ 63 h 95"/>
              <a:gd name="T112" fmla="*/ 75 w 85"/>
              <a:gd name="T113" fmla="*/ 41 h 95"/>
              <a:gd name="T114" fmla="*/ 66 w 85"/>
              <a:gd name="T115" fmla="*/ 18 h 95"/>
              <a:gd name="T116" fmla="*/ 43 w 85"/>
              <a:gd name="T117" fmla="*/ 9 h 95"/>
              <a:gd name="T118" fmla="*/ 31 w 85"/>
              <a:gd name="T119" fmla="*/ 11 h 95"/>
              <a:gd name="T120" fmla="*/ 30 w 85"/>
              <a:gd name="T121" fmla="*/ 5 h 95"/>
              <a:gd name="T122" fmla="*/ 28 w 85"/>
              <a:gd name="T123" fmla="*/ 2 h 95"/>
              <a:gd name="T124" fmla="*/ 43 w 85"/>
              <a:gd name="T12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5" h="95">
                <a:moveTo>
                  <a:pt x="50" y="91"/>
                </a:moveTo>
                <a:cubicBezTo>
                  <a:pt x="53" y="87"/>
                  <a:pt x="55" y="83"/>
                  <a:pt x="58" y="80"/>
                </a:cubicBezTo>
                <a:cubicBezTo>
                  <a:pt x="59" y="78"/>
                  <a:pt x="58" y="76"/>
                  <a:pt x="57" y="74"/>
                </a:cubicBezTo>
                <a:cubicBezTo>
                  <a:pt x="52" y="70"/>
                  <a:pt x="48" y="66"/>
                  <a:pt x="44" y="62"/>
                </a:cubicBezTo>
                <a:cubicBezTo>
                  <a:pt x="42" y="60"/>
                  <a:pt x="40" y="60"/>
                  <a:pt x="38" y="61"/>
                </a:cubicBezTo>
                <a:cubicBezTo>
                  <a:pt x="36" y="62"/>
                  <a:pt x="33" y="64"/>
                  <a:pt x="30" y="66"/>
                </a:cubicBezTo>
                <a:cubicBezTo>
                  <a:pt x="21" y="52"/>
                  <a:pt x="20" y="45"/>
                  <a:pt x="18" y="35"/>
                </a:cubicBezTo>
                <a:cubicBezTo>
                  <a:pt x="20" y="33"/>
                  <a:pt x="23" y="31"/>
                  <a:pt x="26" y="30"/>
                </a:cubicBezTo>
                <a:cubicBezTo>
                  <a:pt x="28" y="29"/>
                  <a:pt x="28" y="27"/>
                  <a:pt x="28" y="24"/>
                </a:cubicBezTo>
                <a:cubicBezTo>
                  <a:pt x="26" y="19"/>
                  <a:pt x="24" y="13"/>
                  <a:pt x="23" y="7"/>
                </a:cubicBezTo>
                <a:cubicBezTo>
                  <a:pt x="22" y="5"/>
                  <a:pt x="21" y="3"/>
                  <a:pt x="19" y="4"/>
                </a:cubicBezTo>
                <a:cubicBezTo>
                  <a:pt x="14" y="4"/>
                  <a:pt x="9" y="4"/>
                  <a:pt x="5" y="5"/>
                </a:cubicBezTo>
                <a:cubicBezTo>
                  <a:pt x="1" y="5"/>
                  <a:pt x="0" y="7"/>
                  <a:pt x="0" y="10"/>
                </a:cubicBezTo>
                <a:cubicBezTo>
                  <a:pt x="2" y="45"/>
                  <a:pt x="15" y="77"/>
                  <a:pt x="43" y="93"/>
                </a:cubicBezTo>
                <a:cubicBezTo>
                  <a:pt x="46" y="95"/>
                  <a:pt x="48" y="95"/>
                  <a:pt x="50" y="91"/>
                </a:cubicBezTo>
                <a:close/>
                <a:moveTo>
                  <a:pt x="46" y="52"/>
                </a:moveTo>
                <a:cubicBezTo>
                  <a:pt x="32" y="52"/>
                  <a:pt x="32" y="52"/>
                  <a:pt x="32" y="52"/>
                </a:cubicBezTo>
                <a:cubicBezTo>
                  <a:pt x="33" y="49"/>
                  <a:pt x="33" y="49"/>
                  <a:pt x="33" y="49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5"/>
                  <a:pt x="42" y="34"/>
                  <a:pt x="42" y="31"/>
                </a:cubicBezTo>
                <a:cubicBezTo>
                  <a:pt x="42" y="30"/>
                  <a:pt x="42" y="29"/>
                  <a:pt x="41" y="29"/>
                </a:cubicBezTo>
                <a:cubicBezTo>
                  <a:pt x="41" y="29"/>
                  <a:pt x="40" y="30"/>
                  <a:pt x="40" y="31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27"/>
                  <a:pt x="38" y="25"/>
                  <a:pt x="42" y="25"/>
                </a:cubicBezTo>
                <a:cubicBezTo>
                  <a:pt x="45" y="25"/>
                  <a:pt x="46" y="26"/>
                  <a:pt x="47" y="27"/>
                </a:cubicBezTo>
                <a:cubicBezTo>
                  <a:pt x="48" y="28"/>
                  <a:pt x="48" y="31"/>
                  <a:pt x="48" y="33"/>
                </a:cubicBezTo>
                <a:cubicBezTo>
                  <a:pt x="48" y="35"/>
                  <a:pt x="47" y="36"/>
                  <a:pt x="47" y="36"/>
                </a:cubicBezTo>
                <a:cubicBezTo>
                  <a:pt x="39" y="49"/>
                  <a:pt x="39" y="49"/>
                  <a:pt x="39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52"/>
                  <a:pt x="46" y="52"/>
                  <a:pt x="46" y="52"/>
                </a:cubicBezTo>
                <a:close/>
                <a:moveTo>
                  <a:pt x="63" y="49"/>
                </a:moveTo>
                <a:cubicBezTo>
                  <a:pt x="60" y="49"/>
                  <a:pt x="60" y="49"/>
                  <a:pt x="60" y="49"/>
                </a:cubicBezTo>
                <a:cubicBezTo>
                  <a:pt x="60" y="52"/>
                  <a:pt x="60" y="52"/>
                  <a:pt x="60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5" y="49"/>
                  <a:pt x="55" y="49"/>
                  <a:pt x="55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5"/>
                  <a:pt x="47" y="45"/>
                  <a:pt x="47" y="45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5"/>
                  <a:pt x="61" y="45"/>
                  <a:pt x="61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3" y="49"/>
                  <a:pt x="63" y="49"/>
                  <a:pt x="63" y="49"/>
                </a:cubicBezTo>
                <a:close/>
                <a:moveTo>
                  <a:pt x="55" y="45"/>
                </a:moveTo>
                <a:cubicBezTo>
                  <a:pt x="52" y="45"/>
                  <a:pt x="52" y="45"/>
                  <a:pt x="52" y="45"/>
                </a:cubicBezTo>
                <a:cubicBezTo>
                  <a:pt x="56" y="34"/>
                  <a:pt x="56" y="34"/>
                  <a:pt x="56" y="34"/>
                </a:cubicBezTo>
                <a:cubicBezTo>
                  <a:pt x="55" y="45"/>
                  <a:pt x="55" y="45"/>
                  <a:pt x="55" y="45"/>
                </a:cubicBezTo>
                <a:close/>
                <a:moveTo>
                  <a:pt x="43" y="0"/>
                </a:moveTo>
                <a:cubicBezTo>
                  <a:pt x="55" y="0"/>
                  <a:pt x="65" y="4"/>
                  <a:pt x="72" y="12"/>
                </a:cubicBezTo>
                <a:cubicBezTo>
                  <a:pt x="80" y="19"/>
                  <a:pt x="85" y="29"/>
                  <a:pt x="85" y="41"/>
                </a:cubicBezTo>
                <a:cubicBezTo>
                  <a:pt x="85" y="52"/>
                  <a:pt x="80" y="62"/>
                  <a:pt x="72" y="70"/>
                </a:cubicBezTo>
                <a:cubicBezTo>
                  <a:pt x="70" y="72"/>
                  <a:pt x="68" y="74"/>
                  <a:pt x="65" y="75"/>
                </a:cubicBezTo>
                <a:cubicBezTo>
                  <a:pt x="65" y="74"/>
                  <a:pt x="65" y="73"/>
                  <a:pt x="64" y="72"/>
                </a:cubicBezTo>
                <a:cubicBezTo>
                  <a:pt x="59" y="68"/>
                  <a:pt x="59" y="68"/>
                  <a:pt x="59" y="68"/>
                </a:cubicBezTo>
                <a:cubicBezTo>
                  <a:pt x="62" y="67"/>
                  <a:pt x="64" y="65"/>
                  <a:pt x="66" y="63"/>
                </a:cubicBezTo>
                <a:cubicBezTo>
                  <a:pt x="72" y="57"/>
                  <a:pt x="75" y="49"/>
                  <a:pt x="75" y="41"/>
                </a:cubicBezTo>
                <a:cubicBezTo>
                  <a:pt x="75" y="32"/>
                  <a:pt x="72" y="24"/>
                  <a:pt x="66" y="18"/>
                </a:cubicBezTo>
                <a:cubicBezTo>
                  <a:pt x="60" y="12"/>
                  <a:pt x="52" y="9"/>
                  <a:pt x="43" y="9"/>
                </a:cubicBezTo>
                <a:cubicBezTo>
                  <a:pt x="39" y="9"/>
                  <a:pt x="35" y="10"/>
                  <a:pt x="31" y="11"/>
                </a:cubicBezTo>
                <a:cubicBezTo>
                  <a:pt x="30" y="5"/>
                  <a:pt x="30" y="5"/>
                  <a:pt x="30" y="5"/>
                </a:cubicBezTo>
                <a:cubicBezTo>
                  <a:pt x="29" y="4"/>
                  <a:pt x="29" y="3"/>
                  <a:pt x="28" y="2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52" name="文本框 5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flipH="1">
            <a:off x="1173163" y="1785938"/>
            <a:ext cx="2732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8453" name="文本框 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173163" y="2335213"/>
            <a:ext cx="273208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单击此处添加文本具体内容简明扼要的阐述您的观点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5" name="直接连接符 3"/>
          <p:cNvCxnSpPr/>
          <p:nvPr>
            <p:custDataLst>
              <p:tags r:id="rId21"/>
            </p:custDataLst>
          </p:nvPr>
        </p:nvCxnSpPr>
        <p:spPr>
          <a:xfrm>
            <a:off x="573088" y="1285875"/>
            <a:ext cx="480536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2"/>
    </p:custData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任意多边形 27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1573213" y="2065338"/>
            <a:ext cx="8936037" cy="2436812"/>
          </a:xfrm>
          <a:custGeom>
            <a:avLst/>
            <a:gdLst>
              <a:gd name="T0" fmla="*/ 7860625 w 9131484"/>
              <a:gd name="T1" fmla="*/ 2490028 h 2490108"/>
              <a:gd name="T2" fmla="*/ 7234496 w 9131484"/>
              <a:gd name="T3" fmla="*/ 2316248 h 2490108"/>
              <a:gd name="T4" fmla="*/ 6655561 w 9131484"/>
              <a:gd name="T5" fmla="*/ 1545737 h 2490108"/>
              <a:gd name="T6" fmla="*/ 6620803 w 9131484"/>
              <a:gd name="T7" fmla="*/ 1234805 h 2490108"/>
              <a:gd name="T8" fmla="*/ 6616291 w 9131484"/>
              <a:gd name="T9" fmla="*/ 1234853 h 2490108"/>
              <a:gd name="T10" fmla="*/ 5664385 w 9131484"/>
              <a:gd name="T11" fmla="*/ 309634 h 2490108"/>
              <a:gd name="T12" fmla="*/ 4722501 w 9131484"/>
              <a:gd name="T13" fmla="*/ 1245055 h 2490108"/>
              <a:gd name="T14" fmla="*/ 4720452 w 9131484"/>
              <a:gd name="T15" fmla="*/ 1245055 h 2490108"/>
              <a:gd name="T16" fmla="*/ 4079556 w 9131484"/>
              <a:gd name="T17" fmla="*/ 2330429 h 2490108"/>
              <a:gd name="T18" fmla="*/ 3449593 w 9131484"/>
              <a:gd name="T19" fmla="*/ 2490028 h 2490108"/>
              <a:gd name="T20" fmla="*/ 2823464 w 9131484"/>
              <a:gd name="T21" fmla="*/ 2316248 h 2490108"/>
              <a:gd name="T22" fmla="*/ 2215118 w 9131484"/>
              <a:gd name="T23" fmla="*/ 1383342 h 2490108"/>
              <a:gd name="T24" fmla="*/ 2208524 w 9131484"/>
              <a:gd name="T25" fmla="*/ 1234817 h 2490108"/>
              <a:gd name="T26" fmla="*/ 2205260 w 9131484"/>
              <a:gd name="T27" fmla="*/ 1234852 h 2490108"/>
              <a:gd name="T28" fmla="*/ 1253354 w 9131484"/>
              <a:gd name="T29" fmla="*/ 309633 h 2490108"/>
              <a:gd name="T30" fmla="*/ 311470 w 9131484"/>
              <a:gd name="T31" fmla="*/ 1245054 h 2490108"/>
              <a:gd name="T32" fmla="*/ 309421 w 9131484"/>
              <a:gd name="T33" fmla="*/ 1245054 h 2490108"/>
              <a:gd name="T34" fmla="*/ 0 w 9131484"/>
              <a:gd name="T35" fmla="*/ 1245054 h 2490108"/>
              <a:gd name="T36" fmla="*/ 1850 w 9131484"/>
              <a:gd name="T37" fmla="*/ 1245054 h 2490108"/>
              <a:gd name="T38" fmla="*/ 1251686 w 9131484"/>
              <a:gd name="T39" fmla="*/ 18 h 2490108"/>
              <a:gd name="T40" fmla="*/ 2486779 w 9131484"/>
              <a:gd name="T41" fmla="*/ 981812 h 2490108"/>
              <a:gd name="T42" fmla="*/ 2513939 w 9131484"/>
              <a:gd name="T43" fmla="*/ 1223305 h 2490108"/>
              <a:gd name="T44" fmla="*/ 2517041 w 9131484"/>
              <a:gd name="T45" fmla="*/ 1223376 h 2490108"/>
              <a:gd name="T46" fmla="*/ 2982250 w 9131484"/>
              <a:gd name="T47" fmla="*/ 2050665 h 2490108"/>
              <a:gd name="T48" fmla="*/ 3926890 w 9131484"/>
              <a:gd name="T49" fmla="*/ 2061282 h 2490108"/>
              <a:gd name="T50" fmla="*/ 4411031 w 9131484"/>
              <a:gd name="T51" fmla="*/ 1245055 h 2490108"/>
              <a:gd name="T52" fmla="*/ 4412881 w 9131484"/>
              <a:gd name="T53" fmla="*/ 1245055 h 2490108"/>
              <a:gd name="T54" fmla="*/ 5662717 w 9131484"/>
              <a:gd name="T55" fmla="*/ 19 h 2490108"/>
              <a:gd name="T56" fmla="*/ 6897810 w 9131484"/>
              <a:gd name="T57" fmla="*/ 981813 h 2490108"/>
              <a:gd name="T58" fmla="*/ 6924969 w 9131484"/>
              <a:gd name="T59" fmla="*/ 1223305 h 2490108"/>
              <a:gd name="T60" fmla="*/ 6928073 w 9131484"/>
              <a:gd name="T61" fmla="*/ 1223376 h 2490108"/>
              <a:gd name="T62" fmla="*/ 7393282 w 9131484"/>
              <a:gd name="T63" fmla="*/ 2050665 h 2490108"/>
              <a:gd name="T64" fmla="*/ 8337922 w 9131484"/>
              <a:gd name="T65" fmla="*/ 2061282 h 2490108"/>
              <a:gd name="T66" fmla="*/ 8822063 w 9131484"/>
              <a:gd name="T67" fmla="*/ 1245055 h 2490108"/>
              <a:gd name="T68" fmla="*/ 9131484 w 9131484"/>
              <a:gd name="T69" fmla="*/ 1245055 h 2490108"/>
              <a:gd name="T70" fmla="*/ 8490588 w 9131484"/>
              <a:gd name="T71" fmla="*/ 2330429 h 2490108"/>
              <a:gd name="T72" fmla="*/ 7860625 w 9131484"/>
              <a:gd name="T73" fmla="*/ 2490028 h 249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131484" h="2490108">
                <a:moveTo>
                  <a:pt x="7860625" y="2490028"/>
                </a:moveTo>
                <a:cubicBezTo>
                  <a:pt x="7643767" y="2487580"/>
                  <a:pt x="7427546" y="2429568"/>
                  <a:pt x="7234496" y="2316248"/>
                </a:cubicBezTo>
                <a:cubicBezTo>
                  <a:pt x="6941379" y="2144189"/>
                  <a:pt x="6735669" y="1864609"/>
                  <a:pt x="6655561" y="1545737"/>
                </a:cubicBezTo>
                <a:lnTo>
                  <a:pt x="6620803" y="1234805"/>
                </a:lnTo>
                <a:lnTo>
                  <a:pt x="6616291" y="1234853"/>
                </a:lnTo>
                <a:cubicBezTo>
                  <a:pt x="6610610" y="720297"/>
                  <a:pt x="6185285" y="306896"/>
                  <a:pt x="5664385" y="309634"/>
                </a:cubicBezTo>
                <a:cubicBezTo>
                  <a:pt x="5143388" y="312373"/>
                  <a:pt x="4722501" y="730372"/>
                  <a:pt x="4722501" y="1245055"/>
                </a:cubicBezTo>
                <a:lnTo>
                  <a:pt x="4720452" y="1245055"/>
                </a:lnTo>
                <a:cubicBezTo>
                  <a:pt x="4720452" y="1695017"/>
                  <a:pt x="4475430" y="2109969"/>
                  <a:pt x="4079556" y="2330429"/>
                </a:cubicBezTo>
                <a:cubicBezTo>
                  <a:pt x="3883950" y="2439362"/>
                  <a:pt x="3666452" y="2492476"/>
                  <a:pt x="3449593" y="2490028"/>
                </a:cubicBezTo>
                <a:cubicBezTo>
                  <a:pt x="3232735" y="2487580"/>
                  <a:pt x="3016515" y="2429568"/>
                  <a:pt x="2823464" y="2316248"/>
                </a:cubicBezTo>
                <a:cubicBezTo>
                  <a:pt x="2481494" y="2115513"/>
                  <a:pt x="2258495" y="1768429"/>
                  <a:pt x="2215118" y="1383342"/>
                </a:cubicBezTo>
                <a:lnTo>
                  <a:pt x="2208524" y="1234817"/>
                </a:lnTo>
                <a:lnTo>
                  <a:pt x="2205260" y="1234852"/>
                </a:lnTo>
                <a:cubicBezTo>
                  <a:pt x="2199579" y="720296"/>
                  <a:pt x="1774254" y="306895"/>
                  <a:pt x="1253354" y="309633"/>
                </a:cubicBezTo>
                <a:cubicBezTo>
                  <a:pt x="732357" y="312372"/>
                  <a:pt x="311470" y="730371"/>
                  <a:pt x="311470" y="1245054"/>
                </a:cubicBezTo>
                <a:lnTo>
                  <a:pt x="309421" y="1245054"/>
                </a:lnTo>
                <a:lnTo>
                  <a:pt x="0" y="1245054"/>
                </a:lnTo>
                <a:lnTo>
                  <a:pt x="1850" y="1245054"/>
                </a:lnTo>
                <a:cubicBezTo>
                  <a:pt x="1850" y="560024"/>
                  <a:pt x="560344" y="3674"/>
                  <a:pt x="1251686" y="18"/>
                </a:cubicBezTo>
                <a:cubicBezTo>
                  <a:pt x="1856526" y="-3181"/>
                  <a:pt x="2364261" y="417713"/>
                  <a:pt x="2486779" y="981812"/>
                </a:cubicBezTo>
                <a:lnTo>
                  <a:pt x="2513939" y="1223305"/>
                </a:lnTo>
                <a:lnTo>
                  <a:pt x="2517041" y="1223376"/>
                </a:lnTo>
                <a:cubicBezTo>
                  <a:pt x="2509097" y="1561995"/>
                  <a:pt x="2687029" y="1878414"/>
                  <a:pt x="2982250" y="2050665"/>
                </a:cubicBezTo>
                <a:cubicBezTo>
                  <a:pt x="3272742" y="2220156"/>
                  <a:pt x="3632570" y="2224200"/>
                  <a:pt x="3926890" y="2061282"/>
                </a:cubicBezTo>
                <a:cubicBezTo>
                  <a:pt x="4225877" y="1895780"/>
                  <a:pt x="4411031" y="1583624"/>
                  <a:pt x="4411031" y="1245055"/>
                </a:cubicBezTo>
                <a:lnTo>
                  <a:pt x="4412881" y="1245055"/>
                </a:lnTo>
                <a:cubicBezTo>
                  <a:pt x="4412881" y="560025"/>
                  <a:pt x="4971375" y="3675"/>
                  <a:pt x="5662717" y="19"/>
                </a:cubicBezTo>
                <a:cubicBezTo>
                  <a:pt x="6267556" y="-3180"/>
                  <a:pt x="6775291" y="417714"/>
                  <a:pt x="6897810" y="981813"/>
                </a:cubicBezTo>
                <a:lnTo>
                  <a:pt x="6924969" y="1223305"/>
                </a:lnTo>
                <a:lnTo>
                  <a:pt x="6928073" y="1223376"/>
                </a:lnTo>
                <a:cubicBezTo>
                  <a:pt x="6920129" y="1561995"/>
                  <a:pt x="7098061" y="1878414"/>
                  <a:pt x="7393282" y="2050665"/>
                </a:cubicBezTo>
                <a:cubicBezTo>
                  <a:pt x="7683774" y="2220156"/>
                  <a:pt x="8043602" y="2224200"/>
                  <a:pt x="8337922" y="2061282"/>
                </a:cubicBezTo>
                <a:cubicBezTo>
                  <a:pt x="8636909" y="1895780"/>
                  <a:pt x="8822063" y="1583624"/>
                  <a:pt x="8822063" y="1245055"/>
                </a:cubicBezTo>
                <a:lnTo>
                  <a:pt x="9131484" y="1245055"/>
                </a:lnTo>
                <a:cubicBezTo>
                  <a:pt x="9131484" y="1695017"/>
                  <a:pt x="8886462" y="2109969"/>
                  <a:pt x="8490588" y="2330429"/>
                </a:cubicBezTo>
                <a:cubicBezTo>
                  <a:pt x="8294982" y="2439362"/>
                  <a:pt x="8077484" y="2492476"/>
                  <a:pt x="7860625" y="24900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defTabSz="12192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defTabSz="12192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defTabSz="12192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defTabSz="12192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defTabSz="12192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defTabSz="121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defTabSz="121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defTabSz="121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defTabSz="121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buFontTx/>
              <a:buNone/>
              <a:defRPr/>
            </a:pPr>
            <a:endParaRPr lang="vi-VN" altLang="zh-CN" sz="240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8" name="任意多边形 82"/>
          <p:cNvSpPr/>
          <p:nvPr>
            <p:custDataLst>
              <p:tags r:id="rId2"/>
            </p:custDataLst>
          </p:nvPr>
        </p:nvSpPr>
        <p:spPr bwMode="auto">
          <a:xfrm rot="3738964">
            <a:off x="8683625" y="2765425"/>
            <a:ext cx="1190625" cy="1190625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127000" dist="63500" dir="7380000" sx="102000" sy="102000" algn="tr" rotWithShape="0">
              <a:prstClr val="black">
                <a:alpha val="39000"/>
              </a:prstClr>
            </a:outerShdw>
          </a:effectLst>
        </p:spPr>
        <p:txBody>
          <a:bodyPr anchor="ctr">
            <a:normAutofit/>
          </a:bodyPr>
          <a:lstStyle/>
          <a:p>
            <a:pPr algn="ctr" defTabSz="1218565" fontAlgn="auto">
              <a:buFontTx/>
              <a:buNone/>
              <a:defRPr/>
            </a:pPr>
            <a:endParaRPr lang="zh-CN" altLang="en-US" sz="16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9" name="任意多边形 83"/>
          <p:cNvSpPr/>
          <p:nvPr>
            <p:custDataLst>
              <p:tags r:id="rId3"/>
            </p:custDataLst>
          </p:nvPr>
        </p:nvSpPr>
        <p:spPr bwMode="auto">
          <a:xfrm rot="16377237">
            <a:off x="8698230" y="2777490"/>
            <a:ext cx="1173480" cy="1172210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</a:ln>
          <a:effectLst>
            <a:softEdge rad="0"/>
          </a:effec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eaLnBrk="1" fontAlgn="auto" hangingPunct="1">
              <a:buFontTx/>
              <a:buNone/>
              <a:defRPr/>
            </a:pPr>
            <a:endParaRPr lang="zh-CN" altLang="en-US" sz="16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7" name="椭圆 80"/>
          <p:cNvSpPr/>
          <p:nvPr>
            <p:custDataLst>
              <p:tags r:id="rId4"/>
            </p:custDataLst>
          </p:nvPr>
        </p:nvSpPr>
        <p:spPr bwMode="auto">
          <a:xfrm>
            <a:off x="8849360" y="2935591"/>
            <a:ext cx="859155" cy="86042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eaLnBrk="1" fontAlgn="auto" hangingPunct="1">
              <a:buFontTx/>
              <a:buNone/>
              <a:defRPr/>
            </a:pPr>
            <a:endParaRPr lang="zh-CN" altLang="en-US" sz="16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5" name="Freeform 218"/>
          <p:cNvSpPr/>
          <p:nvPr>
            <p:custDataLst>
              <p:tags r:id="rId5"/>
            </p:custDataLst>
          </p:nvPr>
        </p:nvSpPr>
        <p:spPr bwMode="auto">
          <a:xfrm>
            <a:off x="9353550" y="3448050"/>
            <a:ext cx="98425" cy="103188"/>
          </a:xfrm>
          <a:custGeom>
            <a:avLst/>
            <a:gdLst>
              <a:gd name="T0" fmla="*/ 13 w 105"/>
              <a:gd name="T1" fmla="*/ 20 h 108"/>
              <a:gd name="T2" fmla="*/ 27 w 105"/>
              <a:gd name="T3" fmla="*/ 9 h 108"/>
              <a:gd name="T4" fmla="*/ 65 w 105"/>
              <a:gd name="T5" fmla="*/ 13 h 108"/>
              <a:gd name="T6" fmla="*/ 105 w 105"/>
              <a:gd name="T7" fmla="*/ 64 h 108"/>
              <a:gd name="T8" fmla="*/ 49 w 105"/>
              <a:gd name="T9" fmla="*/ 108 h 108"/>
              <a:gd name="T10" fmla="*/ 9 w 105"/>
              <a:gd name="T11" fmla="*/ 57 h 108"/>
              <a:gd name="T12" fmla="*/ 13 w 105"/>
              <a:gd name="T13" fmla="*/ 2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" h="108">
                <a:moveTo>
                  <a:pt x="13" y="20"/>
                </a:moveTo>
                <a:cubicBezTo>
                  <a:pt x="27" y="9"/>
                  <a:pt x="27" y="9"/>
                  <a:pt x="27" y="9"/>
                </a:cubicBezTo>
                <a:cubicBezTo>
                  <a:pt x="39" y="0"/>
                  <a:pt x="56" y="2"/>
                  <a:pt x="65" y="13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9" y="57"/>
                  <a:pt x="9" y="57"/>
                  <a:pt x="9" y="57"/>
                </a:cubicBezTo>
                <a:cubicBezTo>
                  <a:pt x="0" y="46"/>
                  <a:pt x="2" y="29"/>
                  <a:pt x="13" y="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486" name="Freeform 219"/>
          <p:cNvSpPr>
            <a:spLocks noEditPoints="1" noChangeArrowheads="1"/>
          </p:cNvSpPr>
          <p:nvPr>
            <p:custDataLst>
              <p:tags r:id="rId6"/>
            </p:custDataLst>
          </p:nvPr>
        </p:nvSpPr>
        <p:spPr bwMode="auto">
          <a:xfrm>
            <a:off x="8988425" y="3013075"/>
            <a:ext cx="490538" cy="488950"/>
          </a:xfrm>
          <a:custGeom>
            <a:avLst/>
            <a:gdLst>
              <a:gd name="T0" fmla="*/ 445 w 524"/>
              <a:gd name="T1" fmla="*/ 119 h 523"/>
              <a:gd name="T2" fmla="*/ 119 w 524"/>
              <a:gd name="T3" fmla="*/ 79 h 523"/>
              <a:gd name="T4" fmla="*/ 79 w 524"/>
              <a:gd name="T5" fmla="*/ 404 h 523"/>
              <a:gd name="T6" fmla="*/ 405 w 524"/>
              <a:gd name="T7" fmla="*/ 444 h 523"/>
              <a:gd name="T8" fmla="*/ 445 w 524"/>
              <a:gd name="T9" fmla="*/ 119 h 523"/>
              <a:gd name="T10" fmla="*/ 373 w 524"/>
              <a:gd name="T11" fmla="*/ 404 h 523"/>
              <a:gd name="T12" fmla="*/ 119 w 524"/>
              <a:gd name="T13" fmla="*/ 373 h 523"/>
              <a:gd name="T14" fmla="*/ 151 w 524"/>
              <a:gd name="T15" fmla="*/ 119 h 523"/>
              <a:gd name="T16" fmla="*/ 404 w 524"/>
              <a:gd name="T17" fmla="*/ 150 h 523"/>
              <a:gd name="T18" fmla="*/ 373 w 524"/>
              <a:gd name="T19" fmla="*/ 404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4" h="523">
                <a:moveTo>
                  <a:pt x="445" y="119"/>
                </a:moveTo>
                <a:cubicBezTo>
                  <a:pt x="366" y="18"/>
                  <a:pt x="220" y="0"/>
                  <a:pt x="119" y="79"/>
                </a:cubicBezTo>
                <a:cubicBezTo>
                  <a:pt x="18" y="157"/>
                  <a:pt x="0" y="303"/>
                  <a:pt x="79" y="404"/>
                </a:cubicBezTo>
                <a:cubicBezTo>
                  <a:pt x="158" y="505"/>
                  <a:pt x="304" y="523"/>
                  <a:pt x="405" y="444"/>
                </a:cubicBezTo>
                <a:cubicBezTo>
                  <a:pt x="506" y="366"/>
                  <a:pt x="524" y="220"/>
                  <a:pt x="445" y="119"/>
                </a:cubicBezTo>
                <a:close/>
                <a:moveTo>
                  <a:pt x="373" y="404"/>
                </a:moveTo>
                <a:cubicBezTo>
                  <a:pt x="294" y="465"/>
                  <a:pt x="181" y="451"/>
                  <a:pt x="119" y="373"/>
                </a:cubicBezTo>
                <a:cubicBezTo>
                  <a:pt x="58" y="294"/>
                  <a:pt x="72" y="180"/>
                  <a:pt x="151" y="119"/>
                </a:cubicBezTo>
                <a:cubicBezTo>
                  <a:pt x="229" y="58"/>
                  <a:pt x="343" y="72"/>
                  <a:pt x="404" y="150"/>
                </a:cubicBezTo>
                <a:cubicBezTo>
                  <a:pt x="466" y="229"/>
                  <a:pt x="452" y="343"/>
                  <a:pt x="373" y="4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7" name="Freeform 220"/>
          <p:cNvSpPr/>
          <p:nvPr>
            <p:custDataLst>
              <p:tags r:id="rId7"/>
            </p:custDataLst>
          </p:nvPr>
        </p:nvSpPr>
        <p:spPr bwMode="auto">
          <a:xfrm>
            <a:off x="9412288" y="3525838"/>
            <a:ext cx="87312" cy="87312"/>
          </a:xfrm>
          <a:custGeom>
            <a:avLst/>
            <a:gdLst>
              <a:gd name="T0" fmla="*/ 78 w 92"/>
              <a:gd name="T1" fmla="*/ 72 h 92"/>
              <a:gd name="T2" fmla="*/ 64 w 92"/>
              <a:gd name="T3" fmla="*/ 83 h 92"/>
              <a:gd name="T4" fmla="*/ 27 w 92"/>
              <a:gd name="T5" fmla="*/ 78 h 92"/>
              <a:gd name="T6" fmla="*/ 0 w 92"/>
              <a:gd name="T7" fmla="*/ 44 h 92"/>
              <a:gd name="T8" fmla="*/ 56 w 92"/>
              <a:gd name="T9" fmla="*/ 0 h 92"/>
              <a:gd name="T10" fmla="*/ 83 w 92"/>
              <a:gd name="T11" fmla="*/ 34 h 92"/>
              <a:gd name="T12" fmla="*/ 78 w 92"/>
              <a:gd name="T13" fmla="*/ 7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92">
                <a:moveTo>
                  <a:pt x="78" y="72"/>
                </a:moveTo>
                <a:cubicBezTo>
                  <a:pt x="64" y="83"/>
                  <a:pt x="64" y="83"/>
                  <a:pt x="64" y="83"/>
                </a:cubicBezTo>
                <a:cubicBezTo>
                  <a:pt x="53" y="92"/>
                  <a:pt x="36" y="90"/>
                  <a:pt x="27" y="78"/>
                </a:cubicBezTo>
                <a:cubicBezTo>
                  <a:pt x="0" y="44"/>
                  <a:pt x="0" y="44"/>
                  <a:pt x="0" y="44"/>
                </a:cubicBezTo>
                <a:cubicBezTo>
                  <a:pt x="56" y="0"/>
                  <a:pt x="56" y="0"/>
                  <a:pt x="56" y="0"/>
                </a:cubicBezTo>
                <a:cubicBezTo>
                  <a:pt x="83" y="34"/>
                  <a:pt x="83" y="34"/>
                  <a:pt x="83" y="34"/>
                </a:cubicBezTo>
                <a:cubicBezTo>
                  <a:pt x="92" y="46"/>
                  <a:pt x="90" y="63"/>
                  <a:pt x="78" y="7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493" name="文本框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37550" y="4484688"/>
            <a:ext cx="1882775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</a:t>
            </a:r>
            <a:endParaRPr lang="zh-CN" altLang="en-US" sz="15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494" name="文本框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405813" y="2300288"/>
            <a:ext cx="17446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5" name="任意多边形 82"/>
          <p:cNvSpPr/>
          <p:nvPr>
            <p:custDataLst>
              <p:tags r:id="rId10"/>
            </p:custDataLst>
          </p:nvPr>
        </p:nvSpPr>
        <p:spPr bwMode="auto">
          <a:xfrm rot="3738964">
            <a:off x="6515100" y="2768601"/>
            <a:ext cx="1190625" cy="1187450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127000" dist="63500" dir="7380000" sx="102000" sy="102000" algn="tr" rotWithShape="0">
              <a:prstClr val="black">
                <a:alpha val="39000"/>
              </a:prstClr>
            </a:outerShdw>
          </a:effectLst>
        </p:spPr>
        <p:txBody>
          <a:bodyPr anchor="ctr">
            <a:normAutofit/>
          </a:bodyPr>
          <a:lstStyle/>
          <a:p>
            <a:pPr algn="ctr" defTabSz="1218565" fontAlgn="auto">
              <a:buFontTx/>
              <a:buNone/>
              <a:defRPr/>
            </a:pPr>
            <a:endParaRPr lang="zh-CN" altLang="en-US" sz="16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8" name="任意多边形 83"/>
          <p:cNvSpPr/>
          <p:nvPr>
            <p:custDataLst>
              <p:tags r:id="rId11"/>
            </p:custDataLst>
          </p:nvPr>
        </p:nvSpPr>
        <p:spPr bwMode="auto">
          <a:xfrm rot="16377237">
            <a:off x="6530974" y="2778125"/>
            <a:ext cx="1173480" cy="1170940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</a:ln>
          <a:effectLst>
            <a:softEdge rad="0"/>
          </a:effec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eaLnBrk="1" fontAlgn="auto" hangingPunct="1">
              <a:buFontTx/>
              <a:buNone/>
              <a:defRPr/>
            </a:pPr>
            <a:endParaRPr lang="zh-CN" altLang="en-US" sz="16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8" name="椭圆 80"/>
          <p:cNvSpPr/>
          <p:nvPr>
            <p:custDataLst>
              <p:tags r:id="rId12"/>
            </p:custDataLst>
          </p:nvPr>
        </p:nvSpPr>
        <p:spPr bwMode="auto">
          <a:xfrm>
            <a:off x="6683375" y="2936239"/>
            <a:ext cx="858520" cy="86042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eaLnBrk="1" fontAlgn="auto" hangingPunct="1">
              <a:buFontTx/>
              <a:buNone/>
              <a:defRPr/>
            </a:pPr>
            <a:endParaRPr lang="zh-CN" altLang="en-US" sz="16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3" name="Freeform 248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6916738" y="3087688"/>
            <a:ext cx="373062" cy="411162"/>
          </a:xfrm>
          <a:custGeom>
            <a:avLst/>
            <a:gdLst>
              <a:gd name="T0" fmla="*/ 227 w 401"/>
              <a:gd name="T1" fmla="*/ 250 h 440"/>
              <a:gd name="T2" fmla="*/ 215 w 401"/>
              <a:gd name="T3" fmla="*/ 251 h 440"/>
              <a:gd name="T4" fmla="*/ 224 w 401"/>
              <a:gd name="T5" fmla="*/ 283 h 440"/>
              <a:gd name="T6" fmla="*/ 200 w 401"/>
              <a:gd name="T7" fmla="*/ 329 h 440"/>
              <a:gd name="T8" fmla="*/ 175 w 401"/>
              <a:gd name="T9" fmla="*/ 283 h 440"/>
              <a:gd name="T10" fmla="*/ 187 w 401"/>
              <a:gd name="T11" fmla="*/ 251 h 440"/>
              <a:gd name="T12" fmla="*/ 181 w 401"/>
              <a:gd name="T13" fmla="*/ 250 h 440"/>
              <a:gd name="T14" fmla="*/ 148 w 401"/>
              <a:gd name="T15" fmla="*/ 283 h 440"/>
              <a:gd name="T16" fmla="*/ 148 w 401"/>
              <a:gd name="T17" fmla="*/ 440 h 440"/>
              <a:gd name="T18" fmla="*/ 254 w 401"/>
              <a:gd name="T19" fmla="*/ 440 h 440"/>
              <a:gd name="T20" fmla="*/ 254 w 401"/>
              <a:gd name="T21" fmla="*/ 280 h 440"/>
              <a:gd name="T22" fmla="*/ 227 w 401"/>
              <a:gd name="T23" fmla="*/ 250 h 440"/>
              <a:gd name="T24" fmla="*/ 401 w 401"/>
              <a:gd name="T25" fmla="*/ 201 h 440"/>
              <a:gd name="T26" fmla="*/ 200 w 401"/>
              <a:gd name="T27" fmla="*/ 0 h 440"/>
              <a:gd name="T28" fmla="*/ 0 w 401"/>
              <a:gd name="T29" fmla="*/ 201 h 440"/>
              <a:gd name="T30" fmla="*/ 0 w 401"/>
              <a:gd name="T31" fmla="*/ 211 h 440"/>
              <a:gd name="T32" fmla="*/ 0 w 401"/>
              <a:gd name="T33" fmla="*/ 220 h 440"/>
              <a:gd name="T34" fmla="*/ 84 w 401"/>
              <a:gd name="T35" fmla="*/ 375 h 440"/>
              <a:gd name="T36" fmla="*/ 113 w 401"/>
              <a:gd name="T37" fmla="*/ 440 h 440"/>
              <a:gd name="T38" fmla="*/ 113 w 401"/>
              <a:gd name="T39" fmla="*/ 440 h 440"/>
              <a:gd name="T40" fmla="*/ 131 w 401"/>
              <a:gd name="T41" fmla="*/ 440 h 440"/>
              <a:gd name="T42" fmla="*/ 131 w 401"/>
              <a:gd name="T43" fmla="*/ 283 h 440"/>
              <a:gd name="T44" fmla="*/ 181 w 401"/>
              <a:gd name="T45" fmla="*/ 234 h 440"/>
              <a:gd name="T46" fmla="*/ 202 w 401"/>
              <a:gd name="T47" fmla="*/ 239 h 440"/>
              <a:gd name="T48" fmla="*/ 227 w 401"/>
              <a:gd name="T49" fmla="*/ 233 h 440"/>
              <a:gd name="T50" fmla="*/ 271 w 401"/>
              <a:gd name="T51" fmla="*/ 280 h 440"/>
              <a:gd name="T52" fmla="*/ 271 w 401"/>
              <a:gd name="T53" fmla="*/ 440 h 440"/>
              <a:gd name="T54" fmla="*/ 288 w 401"/>
              <a:gd name="T55" fmla="*/ 440 h 440"/>
              <a:gd name="T56" fmla="*/ 288 w 401"/>
              <a:gd name="T57" fmla="*/ 440 h 440"/>
              <a:gd name="T58" fmla="*/ 317 w 401"/>
              <a:gd name="T59" fmla="*/ 375 h 440"/>
              <a:gd name="T60" fmla="*/ 401 w 401"/>
              <a:gd name="T61" fmla="*/ 220 h 440"/>
              <a:gd name="T62" fmla="*/ 401 w 401"/>
              <a:gd name="T63" fmla="*/ 211 h 440"/>
              <a:gd name="T64" fmla="*/ 401 w 401"/>
              <a:gd name="T65" fmla="*/ 201 h 440"/>
              <a:gd name="T66" fmla="*/ 208 w 401"/>
              <a:gd name="T67" fmla="*/ 283 h 440"/>
              <a:gd name="T68" fmla="*/ 201 w 401"/>
              <a:gd name="T69" fmla="*/ 260 h 440"/>
              <a:gd name="T70" fmla="*/ 192 w 401"/>
              <a:gd name="T71" fmla="*/ 283 h 440"/>
              <a:gd name="T72" fmla="*/ 200 w 401"/>
              <a:gd name="T73" fmla="*/ 313 h 440"/>
              <a:gd name="T74" fmla="*/ 208 w 401"/>
              <a:gd name="T75" fmla="*/ 283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01" h="440">
                <a:moveTo>
                  <a:pt x="227" y="250"/>
                </a:moveTo>
                <a:cubicBezTo>
                  <a:pt x="223" y="250"/>
                  <a:pt x="219" y="250"/>
                  <a:pt x="215" y="251"/>
                </a:cubicBezTo>
                <a:cubicBezTo>
                  <a:pt x="221" y="260"/>
                  <a:pt x="224" y="270"/>
                  <a:pt x="224" y="283"/>
                </a:cubicBezTo>
                <a:cubicBezTo>
                  <a:pt x="224" y="317"/>
                  <a:pt x="211" y="329"/>
                  <a:pt x="200" y="329"/>
                </a:cubicBezTo>
                <a:cubicBezTo>
                  <a:pt x="188" y="329"/>
                  <a:pt x="175" y="315"/>
                  <a:pt x="175" y="283"/>
                </a:cubicBezTo>
                <a:cubicBezTo>
                  <a:pt x="175" y="270"/>
                  <a:pt x="180" y="259"/>
                  <a:pt x="187" y="251"/>
                </a:cubicBezTo>
                <a:cubicBezTo>
                  <a:pt x="185" y="250"/>
                  <a:pt x="183" y="250"/>
                  <a:pt x="181" y="250"/>
                </a:cubicBezTo>
                <a:cubicBezTo>
                  <a:pt x="165" y="250"/>
                  <a:pt x="148" y="262"/>
                  <a:pt x="148" y="283"/>
                </a:cubicBezTo>
                <a:cubicBezTo>
                  <a:pt x="148" y="440"/>
                  <a:pt x="148" y="440"/>
                  <a:pt x="148" y="440"/>
                </a:cubicBezTo>
                <a:cubicBezTo>
                  <a:pt x="254" y="440"/>
                  <a:pt x="254" y="440"/>
                  <a:pt x="254" y="440"/>
                </a:cubicBezTo>
                <a:cubicBezTo>
                  <a:pt x="254" y="280"/>
                  <a:pt x="254" y="280"/>
                  <a:pt x="254" y="280"/>
                </a:cubicBezTo>
                <a:cubicBezTo>
                  <a:pt x="254" y="252"/>
                  <a:pt x="233" y="250"/>
                  <a:pt x="227" y="250"/>
                </a:cubicBezTo>
                <a:close/>
                <a:moveTo>
                  <a:pt x="401" y="201"/>
                </a:moveTo>
                <a:cubicBezTo>
                  <a:pt x="401" y="90"/>
                  <a:pt x="311" y="0"/>
                  <a:pt x="200" y="0"/>
                </a:cubicBezTo>
                <a:cubicBezTo>
                  <a:pt x="89" y="0"/>
                  <a:pt x="0" y="90"/>
                  <a:pt x="0" y="201"/>
                </a:cubicBezTo>
                <a:cubicBezTo>
                  <a:pt x="0" y="204"/>
                  <a:pt x="0" y="208"/>
                  <a:pt x="0" y="211"/>
                </a:cubicBezTo>
                <a:cubicBezTo>
                  <a:pt x="0" y="214"/>
                  <a:pt x="0" y="217"/>
                  <a:pt x="0" y="220"/>
                </a:cubicBezTo>
                <a:cubicBezTo>
                  <a:pt x="0" y="300"/>
                  <a:pt x="84" y="375"/>
                  <a:pt x="84" y="375"/>
                </a:cubicBezTo>
                <a:cubicBezTo>
                  <a:pt x="100" y="390"/>
                  <a:pt x="113" y="419"/>
                  <a:pt x="113" y="440"/>
                </a:cubicBezTo>
                <a:cubicBezTo>
                  <a:pt x="113" y="440"/>
                  <a:pt x="113" y="440"/>
                  <a:pt x="113" y="440"/>
                </a:cubicBezTo>
                <a:cubicBezTo>
                  <a:pt x="131" y="440"/>
                  <a:pt x="131" y="440"/>
                  <a:pt x="131" y="440"/>
                </a:cubicBezTo>
                <a:cubicBezTo>
                  <a:pt x="131" y="283"/>
                  <a:pt x="131" y="283"/>
                  <a:pt x="131" y="283"/>
                </a:cubicBezTo>
                <a:cubicBezTo>
                  <a:pt x="131" y="252"/>
                  <a:pt x="156" y="234"/>
                  <a:pt x="181" y="234"/>
                </a:cubicBezTo>
                <a:cubicBezTo>
                  <a:pt x="189" y="234"/>
                  <a:pt x="196" y="236"/>
                  <a:pt x="202" y="239"/>
                </a:cubicBezTo>
                <a:cubicBezTo>
                  <a:pt x="210" y="235"/>
                  <a:pt x="218" y="233"/>
                  <a:pt x="227" y="233"/>
                </a:cubicBezTo>
                <a:cubicBezTo>
                  <a:pt x="249" y="233"/>
                  <a:pt x="271" y="248"/>
                  <a:pt x="271" y="280"/>
                </a:cubicBezTo>
                <a:cubicBezTo>
                  <a:pt x="271" y="440"/>
                  <a:pt x="271" y="440"/>
                  <a:pt x="271" y="440"/>
                </a:cubicBezTo>
                <a:cubicBezTo>
                  <a:pt x="288" y="440"/>
                  <a:pt x="288" y="440"/>
                  <a:pt x="288" y="440"/>
                </a:cubicBezTo>
                <a:cubicBezTo>
                  <a:pt x="288" y="440"/>
                  <a:pt x="288" y="440"/>
                  <a:pt x="288" y="440"/>
                </a:cubicBezTo>
                <a:cubicBezTo>
                  <a:pt x="288" y="419"/>
                  <a:pt x="301" y="390"/>
                  <a:pt x="317" y="375"/>
                </a:cubicBezTo>
                <a:cubicBezTo>
                  <a:pt x="317" y="375"/>
                  <a:pt x="401" y="300"/>
                  <a:pt x="401" y="220"/>
                </a:cubicBezTo>
                <a:cubicBezTo>
                  <a:pt x="401" y="217"/>
                  <a:pt x="401" y="214"/>
                  <a:pt x="401" y="211"/>
                </a:cubicBezTo>
                <a:cubicBezTo>
                  <a:pt x="401" y="208"/>
                  <a:pt x="401" y="204"/>
                  <a:pt x="401" y="201"/>
                </a:cubicBezTo>
                <a:close/>
                <a:moveTo>
                  <a:pt x="208" y="283"/>
                </a:moveTo>
                <a:cubicBezTo>
                  <a:pt x="208" y="272"/>
                  <a:pt x="205" y="265"/>
                  <a:pt x="201" y="260"/>
                </a:cubicBezTo>
                <a:cubicBezTo>
                  <a:pt x="195" y="265"/>
                  <a:pt x="192" y="273"/>
                  <a:pt x="192" y="283"/>
                </a:cubicBezTo>
                <a:cubicBezTo>
                  <a:pt x="192" y="304"/>
                  <a:pt x="198" y="312"/>
                  <a:pt x="200" y="313"/>
                </a:cubicBezTo>
                <a:cubicBezTo>
                  <a:pt x="201" y="312"/>
                  <a:pt x="208" y="306"/>
                  <a:pt x="208" y="28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4" name="Freeform 249"/>
          <p:cNvSpPr/>
          <p:nvPr>
            <p:custDataLst>
              <p:tags r:id="rId14"/>
            </p:custDataLst>
          </p:nvPr>
        </p:nvSpPr>
        <p:spPr bwMode="auto">
          <a:xfrm>
            <a:off x="7038975" y="3546475"/>
            <a:ext cx="144463" cy="31750"/>
          </a:xfrm>
          <a:custGeom>
            <a:avLst/>
            <a:gdLst>
              <a:gd name="T0" fmla="*/ 145 w 154"/>
              <a:gd name="T1" fmla="*/ 33 h 33"/>
              <a:gd name="T2" fmla="*/ 154 w 154"/>
              <a:gd name="T3" fmla="*/ 23 h 33"/>
              <a:gd name="T4" fmla="*/ 154 w 154"/>
              <a:gd name="T5" fmla="*/ 10 h 33"/>
              <a:gd name="T6" fmla="*/ 145 w 154"/>
              <a:gd name="T7" fmla="*/ 0 h 33"/>
              <a:gd name="T8" fmla="*/ 9 w 154"/>
              <a:gd name="T9" fmla="*/ 0 h 33"/>
              <a:gd name="T10" fmla="*/ 0 w 154"/>
              <a:gd name="T11" fmla="*/ 10 h 33"/>
              <a:gd name="T12" fmla="*/ 0 w 154"/>
              <a:gd name="T13" fmla="*/ 23 h 33"/>
              <a:gd name="T14" fmla="*/ 9 w 154"/>
              <a:gd name="T15" fmla="*/ 33 h 33"/>
              <a:gd name="T16" fmla="*/ 145 w 154"/>
              <a:gd name="T1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33">
                <a:moveTo>
                  <a:pt x="145" y="33"/>
                </a:moveTo>
                <a:cubicBezTo>
                  <a:pt x="150" y="33"/>
                  <a:pt x="154" y="28"/>
                  <a:pt x="154" y="23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4"/>
                  <a:pt x="150" y="0"/>
                  <a:pt x="145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8"/>
                  <a:pt x="4" y="33"/>
                  <a:pt x="9" y="33"/>
                </a:cubicBezTo>
                <a:lnTo>
                  <a:pt x="145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5" name="Freeform 250"/>
          <p:cNvSpPr/>
          <p:nvPr>
            <p:custDataLst>
              <p:tags r:id="rId15"/>
            </p:custDataLst>
          </p:nvPr>
        </p:nvSpPr>
        <p:spPr bwMode="auto">
          <a:xfrm>
            <a:off x="7038975" y="3581400"/>
            <a:ext cx="144463" cy="31750"/>
          </a:xfrm>
          <a:custGeom>
            <a:avLst/>
            <a:gdLst>
              <a:gd name="T0" fmla="*/ 145 w 154"/>
              <a:gd name="T1" fmla="*/ 33 h 33"/>
              <a:gd name="T2" fmla="*/ 154 w 154"/>
              <a:gd name="T3" fmla="*/ 23 h 33"/>
              <a:gd name="T4" fmla="*/ 154 w 154"/>
              <a:gd name="T5" fmla="*/ 10 h 33"/>
              <a:gd name="T6" fmla="*/ 145 w 154"/>
              <a:gd name="T7" fmla="*/ 0 h 33"/>
              <a:gd name="T8" fmla="*/ 9 w 154"/>
              <a:gd name="T9" fmla="*/ 0 h 33"/>
              <a:gd name="T10" fmla="*/ 0 w 154"/>
              <a:gd name="T11" fmla="*/ 10 h 33"/>
              <a:gd name="T12" fmla="*/ 0 w 154"/>
              <a:gd name="T13" fmla="*/ 23 h 33"/>
              <a:gd name="T14" fmla="*/ 9 w 154"/>
              <a:gd name="T15" fmla="*/ 33 h 33"/>
              <a:gd name="T16" fmla="*/ 145 w 154"/>
              <a:gd name="T1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33">
                <a:moveTo>
                  <a:pt x="145" y="33"/>
                </a:moveTo>
                <a:cubicBezTo>
                  <a:pt x="150" y="33"/>
                  <a:pt x="154" y="29"/>
                  <a:pt x="154" y="23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5"/>
                  <a:pt x="150" y="0"/>
                  <a:pt x="145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9"/>
                  <a:pt x="4" y="33"/>
                  <a:pt x="9" y="33"/>
                </a:cubicBezTo>
                <a:lnTo>
                  <a:pt x="145" y="3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6" name="Freeform 251"/>
          <p:cNvSpPr/>
          <p:nvPr>
            <p:custDataLst>
              <p:tags r:id="rId16"/>
            </p:custDataLst>
          </p:nvPr>
        </p:nvSpPr>
        <p:spPr bwMode="auto">
          <a:xfrm>
            <a:off x="7038975" y="3625850"/>
            <a:ext cx="144463" cy="31750"/>
          </a:xfrm>
          <a:custGeom>
            <a:avLst/>
            <a:gdLst>
              <a:gd name="T0" fmla="*/ 145 w 154"/>
              <a:gd name="T1" fmla="*/ 33 h 33"/>
              <a:gd name="T2" fmla="*/ 154 w 154"/>
              <a:gd name="T3" fmla="*/ 23 h 33"/>
              <a:gd name="T4" fmla="*/ 154 w 154"/>
              <a:gd name="T5" fmla="*/ 10 h 33"/>
              <a:gd name="T6" fmla="*/ 145 w 154"/>
              <a:gd name="T7" fmla="*/ 0 h 33"/>
              <a:gd name="T8" fmla="*/ 9 w 154"/>
              <a:gd name="T9" fmla="*/ 0 h 33"/>
              <a:gd name="T10" fmla="*/ 0 w 154"/>
              <a:gd name="T11" fmla="*/ 10 h 33"/>
              <a:gd name="T12" fmla="*/ 0 w 154"/>
              <a:gd name="T13" fmla="*/ 23 h 33"/>
              <a:gd name="T14" fmla="*/ 9 w 154"/>
              <a:gd name="T15" fmla="*/ 33 h 33"/>
              <a:gd name="T16" fmla="*/ 145 w 154"/>
              <a:gd name="T1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33">
                <a:moveTo>
                  <a:pt x="145" y="33"/>
                </a:moveTo>
                <a:cubicBezTo>
                  <a:pt x="150" y="33"/>
                  <a:pt x="154" y="28"/>
                  <a:pt x="154" y="23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4"/>
                  <a:pt x="150" y="0"/>
                  <a:pt x="145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8"/>
                  <a:pt x="4" y="33"/>
                  <a:pt x="9" y="33"/>
                </a:cubicBezTo>
                <a:lnTo>
                  <a:pt x="145" y="3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7" name="Freeform 252"/>
          <p:cNvSpPr/>
          <p:nvPr>
            <p:custDataLst>
              <p:tags r:id="rId17"/>
            </p:custDataLst>
          </p:nvPr>
        </p:nvSpPr>
        <p:spPr bwMode="auto">
          <a:xfrm>
            <a:off x="7069138" y="3670300"/>
            <a:ext cx="82550" cy="26988"/>
          </a:xfrm>
          <a:custGeom>
            <a:avLst/>
            <a:gdLst>
              <a:gd name="T0" fmla="*/ 0 w 90"/>
              <a:gd name="T1" fmla="*/ 0 h 29"/>
              <a:gd name="T2" fmla="*/ 45 w 90"/>
              <a:gd name="T3" fmla="*/ 29 h 29"/>
              <a:gd name="T4" fmla="*/ 90 w 90"/>
              <a:gd name="T5" fmla="*/ 0 h 29"/>
              <a:gd name="T6" fmla="*/ 0 w 90"/>
              <a:gd name="T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29">
                <a:moveTo>
                  <a:pt x="0" y="0"/>
                </a:moveTo>
                <a:cubicBezTo>
                  <a:pt x="9" y="17"/>
                  <a:pt x="26" y="29"/>
                  <a:pt x="45" y="29"/>
                </a:cubicBezTo>
                <a:cubicBezTo>
                  <a:pt x="65" y="29"/>
                  <a:pt x="82" y="17"/>
                  <a:pt x="9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507" name="文本框 1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72200" y="4484688"/>
            <a:ext cx="1881188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</a:t>
            </a:r>
            <a:endParaRPr lang="zh-CN" altLang="en-US" sz="15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508" name="文本框 1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310313" y="4059238"/>
            <a:ext cx="16049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2" name="任意多边形 82"/>
          <p:cNvSpPr/>
          <p:nvPr>
            <p:custDataLst>
              <p:tags r:id="rId20"/>
            </p:custDataLst>
          </p:nvPr>
        </p:nvSpPr>
        <p:spPr bwMode="auto">
          <a:xfrm rot="3738964">
            <a:off x="4350544" y="2767807"/>
            <a:ext cx="1190625" cy="1189037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127000" dist="63500" dir="7380000" sx="102000" sy="102000" algn="tr" rotWithShape="0">
              <a:prstClr val="black">
                <a:alpha val="39000"/>
              </a:prstClr>
            </a:outerShdw>
          </a:effectLst>
        </p:spPr>
        <p:txBody>
          <a:bodyPr anchor="ctr">
            <a:normAutofit/>
          </a:bodyPr>
          <a:lstStyle/>
          <a:p>
            <a:pPr algn="ctr" defTabSz="1218565" fontAlgn="auto">
              <a:buFontTx/>
              <a:buNone/>
              <a:defRPr/>
            </a:pPr>
            <a:endParaRPr lang="zh-CN" altLang="en-US" sz="16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8" name="任意多边形 83"/>
          <p:cNvSpPr/>
          <p:nvPr>
            <p:custDataLst>
              <p:tags r:id="rId21"/>
            </p:custDataLst>
          </p:nvPr>
        </p:nvSpPr>
        <p:spPr bwMode="auto">
          <a:xfrm rot="16377237">
            <a:off x="4364990" y="2778125"/>
            <a:ext cx="1173480" cy="1170940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</a:ln>
          <a:effectLst>
            <a:softEdge rad="0"/>
          </a:effec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eaLnBrk="1" fontAlgn="auto" hangingPunct="1">
              <a:buFontTx/>
              <a:buNone/>
              <a:defRPr/>
            </a:pPr>
            <a:endParaRPr lang="zh-CN" altLang="en-US" sz="16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0" name="椭圆 80"/>
          <p:cNvSpPr/>
          <p:nvPr>
            <p:custDataLst>
              <p:tags r:id="rId22"/>
            </p:custDataLst>
          </p:nvPr>
        </p:nvSpPr>
        <p:spPr bwMode="auto">
          <a:xfrm>
            <a:off x="4516754" y="2936239"/>
            <a:ext cx="858520" cy="86042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eaLnBrk="1" fontAlgn="auto" hangingPunct="1">
              <a:buFontTx/>
              <a:buNone/>
              <a:defRPr/>
            </a:pPr>
            <a:endParaRPr lang="zh-CN" altLang="en-US" sz="16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9" name="Freeform 81"/>
          <p:cNvSpPr>
            <a:spLocks noEditPoints="1"/>
          </p:cNvSpPr>
          <p:nvPr>
            <p:custDataLst>
              <p:tags r:id="rId23"/>
            </p:custDataLst>
          </p:nvPr>
        </p:nvSpPr>
        <p:spPr bwMode="auto">
          <a:xfrm>
            <a:off x="4881563" y="3178175"/>
            <a:ext cx="395287" cy="319088"/>
          </a:xfrm>
          <a:custGeom>
            <a:avLst/>
            <a:gdLst>
              <a:gd name="T0" fmla="*/ 380 w 424"/>
              <a:gd name="T1" fmla="*/ 73 h 342"/>
              <a:gd name="T2" fmla="*/ 341 w 424"/>
              <a:gd name="T3" fmla="*/ 96 h 342"/>
              <a:gd name="T4" fmla="*/ 324 w 424"/>
              <a:gd name="T5" fmla="*/ 134 h 342"/>
              <a:gd name="T6" fmla="*/ 308 w 424"/>
              <a:gd name="T7" fmla="*/ 214 h 342"/>
              <a:gd name="T8" fmla="*/ 256 w 424"/>
              <a:gd name="T9" fmla="*/ 183 h 342"/>
              <a:gd name="T10" fmla="*/ 172 w 424"/>
              <a:gd name="T11" fmla="*/ 174 h 342"/>
              <a:gd name="T12" fmla="*/ 147 w 424"/>
              <a:gd name="T13" fmla="*/ 202 h 342"/>
              <a:gd name="T14" fmla="*/ 76 w 424"/>
              <a:gd name="T15" fmla="*/ 297 h 342"/>
              <a:gd name="T16" fmla="*/ 13 w 424"/>
              <a:gd name="T17" fmla="*/ 166 h 342"/>
              <a:gd name="T18" fmla="*/ 67 w 424"/>
              <a:gd name="T19" fmla="*/ 83 h 342"/>
              <a:gd name="T20" fmla="*/ 119 w 424"/>
              <a:gd name="T21" fmla="*/ 63 h 342"/>
              <a:gd name="T22" fmla="*/ 180 w 424"/>
              <a:gd name="T23" fmla="*/ 54 h 342"/>
              <a:gd name="T24" fmla="*/ 239 w 424"/>
              <a:gd name="T25" fmla="*/ 21 h 342"/>
              <a:gd name="T26" fmla="*/ 319 w 424"/>
              <a:gd name="T27" fmla="*/ 31 h 342"/>
              <a:gd name="T28" fmla="*/ 97 w 424"/>
              <a:gd name="T29" fmla="*/ 83 h 342"/>
              <a:gd name="T30" fmla="*/ 129 w 424"/>
              <a:gd name="T31" fmla="*/ 242 h 342"/>
              <a:gd name="T32" fmla="*/ 78 w 424"/>
              <a:gd name="T33" fmla="*/ 115 h 342"/>
              <a:gd name="T34" fmla="*/ 70 w 424"/>
              <a:gd name="T35" fmla="*/ 146 h 342"/>
              <a:gd name="T36" fmla="*/ 121 w 424"/>
              <a:gd name="T37" fmla="*/ 113 h 342"/>
              <a:gd name="T38" fmla="*/ 35 w 424"/>
              <a:gd name="T39" fmla="*/ 140 h 342"/>
              <a:gd name="T40" fmla="*/ 78 w 424"/>
              <a:gd name="T41" fmla="*/ 88 h 342"/>
              <a:gd name="T42" fmla="*/ 169 w 424"/>
              <a:gd name="T43" fmla="*/ 284 h 342"/>
              <a:gd name="T44" fmla="*/ 316 w 424"/>
              <a:gd name="T45" fmla="*/ 236 h 342"/>
              <a:gd name="T46" fmla="*/ 411 w 424"/>
              <a:gd name="T47" fmla="*/ 267 h 342"/>
              <a:gd name="T48" fmla="*/ 416 w 424"/>
              <a:gd name="T49" fmla="*/ 271 h 342"/>
              <a:gd name="T50" fmla="*/ 51 w 424"/>
              <a:gd name="T51" fmla="*/ 98 h 342"/>
              <a:gd name="T52" fmla="*/ 349 w 424"/>
              <a:gd name="T53" fmla="*/ 151 h 342"/>
              <a:gd name="T54" fmla="*/ 28 w 424"/>
              <a:gd name="T55" fmla="*/ 91 h 342"/>
              <a:gd name="T56" fmla="*/ 339 w 424"/>
              <a:gd name="T57" fmla="*/ 190 h 342"/>
              <a:gd name="T58" fmla="*/ 243 w 424"/>
              <a:gd name="T59" fmla="*/ 225 h 342"/>
              <a:gd name="T60" fmla="*/ 338 w 424"/>
              <a:gd name="T61" fmla="*/ 180 h 342"/>
              <a:gd name="T62" fmla="*/ 412 w 424"/>
              <a:gd name="T63" fmla="*/ 258 h 342"/>
              <a:gd name="T64" fmla="*/ 366 w 424"/>
              <a:gd name="T65" fmla="*/ 250 h 342"/>
              <a:gd name="T66" fmla="*/ 353 w 424"/>
              <a:gd name="T67" fmla="*/ 264 h 342"/>
              <a:gd name="T68" fmla="*/ 338 w 424"/>
              <a:gd name="T69" fmla="*/ 269 h 342"/>
              <a:gd name="T70" fmla="*/ 287 w 424"/>
              <a:gd name="T71" fmla="*/ 240 h 342"/>
              <a:gd name="T72" fmla="*/ 376 w 424"/>
              <a:gd name="T73" fmla="*/ 261 h 342"/>
              <a:gd name="T74" fmla="*/ 369 w 424"/>
              <a:gd name="T75" fmla="*/ 262 h 342"/>
              <a:gd name="T76" fmla="*/ 356 w 424"/>
              <a:gd name="T77" fmla="*/ 264 h 342"/>
              <a:gd name="T78" fmla="*/ 417 w 424"/>
              <a:gd name="T79" fmla="*/ 248 h 342"/>
              <a:gd name="T80" fmla="*/ 366 w 424"/>
              <a:gd name="T81" fmla="*/ 247 h 342"/>
              <a:gd name="T82" fmla="*/ 344 w 424"/>
              <a:gd name="T83" fmla="*/ 173 h 342"/>
              <a:gd name="T84" fmla="*/ 422 w 424"/>
              <a:gd name="T85" fmla="*/ 273 h 342"/>
              <a:gd name="T86" fmla="*/ 341 w 424"/>
              <a:gd name="T87" fmla="*/ 227 h 342"/>
              <a:gd name="T88" fmla="*/ 347 w 424"/>
              <a:gd name="T89" fmla="*/ 207 h 342"/>
              <a:gd name="T90" fmla="*/ 364 w 424"/>
              <a:gd name="T91" fmla="*/ 241 h 342"/>
              <a:gd name="T92" fmla="*/ 346 w 424"/>
              <a:gd name="T93" fmla="*/ 243 h 342"/>
              <a:gd name="T94" fmla="*/ 417 w 424"/>
              <a:gd name="T95" fmla="*/ 265 h 342"/>
              <a:gd name="T96" fmla="*/ 361 w 424"/>
              <a:gd name="T97" fmla="*/ 264 h 342"/>
              <a:gd name="T98" fmla="*/ 308 w 424"/>
              <a:gd name="T99" fmla="*/ 233 h 342"/>
              <a:gd name="T100" fmla="*/ 380 w 424"/>
              <a:gd name="T101" fmla="*/ 246 h 342"/>
              <a:gd name="T102" fmla="*/ 67 w 424"/>
              <a:gd name="T103" fmla="*/ 231 h 342"/>
              <a:gd name="T104" fmla="*/ 421 w 424"/>
              <a:gd name="T105" fmla="*/ 267 h 342"/>
              <a:gd name="T106" fmla="*/ 80 w 424"/>
              <a:gd name="T107" fmla="*/ 89 h 342"/>
              <a:gd name="T108" fmla="*/ 103 w 424"/>
              <a:gd name="T109" fmla="*/ 143 h 342"/>
              <a:gd name="T110" fmla="*/ 56 w 424"/>
              <a:gd name="T111" fmla="*/ 130 h 342"/>
              <a:gd name="T112" fmla="*/ 103 w 424"/>
              <a:gd name="T113" fmla="*/ 137 h 342"/>
              <a:gd name="T114" fmla="*/ 376 w 424"/>
              <a:gd name="T115" fmla="*/ 107 h 342"/>
              <a:gd name="T116" fmla="*/ 162 w 424"/>
              <a:gd name="T117" fmla="*/ 24 h 342"/>
              <a:gd name="T118" fmla="*/ 150 w 424"/>
              <a:gd name="T119" fmla="*/ 3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4" h="342">
                <a:moveTo>
                  <a:pt x="319" y="133"/>
                </a:moveTo>
                <a:cubicBezTo>
                  <a:pt x="319" y="133"/>
                  <a:pt x="319" y="133"/>
                  <a:pt x="319" y="133"/>
                </a:cubicBezTo>
                <a:close/>
                <a:moveTo>
                  <a:pt x="66" y="105"/>
                </a:moveTo>
                <a:cubicBezTo>
                  <a:pt x="66" y="105"/>
                  <a:pt x="66" y="105"/>
                  <a:pt x="66" y="105"/>
                </a:cubicBezTo>
                <a:close/>
                <a:moveTo>
                  <a:pt x="80" y="207"/>
                </a:moveTo>
                <a:cubicBezTo>
                  <a:pt x="80" y="208"/>
                  <a:pt x="80" y="207"/>
                  <a:pt x="80" y="207"/>
                </a:cubicBezTo>
                <a:close/>
                <a:moveTo>
                  <a:pt x="412" y="39"/>
                </a:moveTo>
                <a:cubicBezTo>
                  <a:pt x="412" y="39"/>
                  <a:pt x="413" y="43"/>
                  <a:pt x="414" y="43"/>
                </a:cubicBezTo>
                <a:cubicBezTo>
                  <a:pt x="411" y="46"/>
                  <a:pt x="404" y="47"/>
                  <a:pt x="401" y="44"/>
                </a:cubicBezTo>
                <a:cubicBezTo>
                  <a:pt x="399" y="41"/>
                  <a:pt x="396" y="44"/>
                  <a:pt x="393" y="45"/>
                </a:cubicBezTo>
                <a:cubicBezTo>
                  <a:pt x="390" y="43"/>
                  <a:pt x="392" y="47"/>
                  <a:pt x="389" y="43"/>
                </a:cubicBezTo>
                <a:cubicBezTo>
                  <a:pt x="388" y="43"/>
                  <a:pt x="391" y="47"/>
                  <a:pt x="391" y="48"/>
                </a:cubicBezTo>
                <a:cubicBezTo>
                  <a:pt x="390" y="50"/>
                  <a:pt x="389" y="52"/>
                  <a:pt x="387" y="53"/>
                </a:cubicBezTo>
                <a:cubicBezTo>
                  <a:pt x="389" y="53"/>
                  <a:pt x="399" y="60"/>
                  <a:pt x="396" y="62"/>
                </a:cubicBezTo>
                <a:cubicBezTo>
                  <a:pt x="396" y="62"/>
                  <a:pt x="391" y="63"/>
                  <a:pt x="391" y="63"/>
                </a:cubicBezTo>
                <a:cubicBezTo>
                  <a:pt x="387" y="65"/>
                  <a:pt x="384" y="73"/>
                  <a:pt x="382" y="75"/>
                </a:cubicBezTo>
                <a:cubicBezTo>
                  <a:pt x="382" y="74"/>
                  <a:pt x="380" y="74"/>
                  <a:pt x="380" y="73"/>
                </a:cubicBezTo>
                <a:cubicBezTo>
                  <a:pt x="379" y="73"/>
                  <a:pt x="375" y="74"/>
                  <a:pt x="375" y="74"/>
                </a:cubicBezTo>
                <a:cubicBezTo>
                  <a:pt x="369" y="76"/>
                  <a:pt x="371" y="80"/>
                  <a:pt x="374" y="84"/>
                </a:cubicBezTo>
                <a:cubicBezTo>
                  <a:pt x="374" y="85"/>
                  <a:pt x="377" y="86"/>
                  <a:pt x="378" y="87"/>
                </a:cubicBezTo>
                <a:cubicBezTo>
                  <a:pt x="377" y="87"/>
                  <a:pt x="374" y="90"/>
                  <a:pt x="377" y="90"/>
                </a:cubicBezTo>
                <a:cubicBezTo>
                  <a:pt x="378" y="91"/>
                  <a:pt x="378" y="91"/>
                  <a:pt x="379" y="92"/>
                </a:cubicBezTo>
                <a:cubicBezTo>
                  <a:pt x="378" y="92"/>
                  <a:pt x="378" y="103"/>
                  <a:pt x="377" y="103"/>
                </a:cubicBezTo>
                <a:cubicBezTo>
                  <a:pt x="373" y="101"/>
                  <a:pt x="369" y="96"/>
                  <a:pt x="366" y="92"/>
                </a:cubicBezTo>
                <a:cubicBezTo>
                  <a:pt x="363" y="89"/>
                  <a:pt x="364" y="85"/>
                  <a:pt x="362" y="83"/>
                </a:cubicBezTo>
                <a:cubicBezTo>
                  <a:pt x="365" y="81"/>
                  <a:pt x="367" y="65"/>
                  <a:pt x="364" y="66"/>
                </a:cubicBezTo>
                <a:cubicBezTo>
                  <a:pt x="365" y="66"/>
                  <a:pt x="363" y="72"/>
                  <a:pt x="362" y="73"/>
                </a:cubicBezTo>
                <a:cubicBezTo>
                  <a:pt x="358" y="70"/>
                  <a:pt x="360" y="69"/>
                  <a:pt x="354" y="70"/>
                </a:cubicBezTo>
                <a:cubicBezTo>
                  <a:pt x="349" y="71"/>
                  <a:pt x="356" y="78"/>
                  <a:pt x="356" y="78"/>
                </a:cubicBezTo>
                <a:cubicBezTo>
                  <a:pt x="354" y="83"/>
                  <a:pt x="342" y="75"/>
                  <a:pt x="339" y="79"/>
                </a:cubicBezTo>
                <a:cubicBezTo>
                  <a:pt x="337" y="82"/>
                  <a:pt x="332" y="77"/>
                  <a:pt x="331" y="82"/>
                </a:cubicBezTo>
                <a:cubicBezTo>
                  <a:pt x="330" y="85"/>
                  <a:pt x="329" y="89"/>
                  <a:pt x="328" y="92"/>
                </a:cubicBezTo>
                <a:cubicBezTo>
                  <a:pt x="328" y="92"/>
                  <a:pt x="335" y="96"/>
                  <a:pt x="336" y="96"/>
                </a:cubicBezTo>
                <a:cubicBezTo>
                  <a:pt x="337" y="96"/>
                  <a:pt x="337" y="92"/>
                  <a:pt x="341" y="96"/>
                </a:cubicBezTo>
                <a:cubicBezTo>
                  <a:pt x="344" y="98"/>
                  <a:pt x="342" y="96"/>
                  <a:pt x="344" y="96"/>
                </a:cubicBezTo>
                <a:cubicBezTo>
                  <a:pt x="344" y="95"/>
                  <a:pt x="344" y="95"/>
                  <a:pt x="343" y="94"/>
                </a:cubicBezTo>
                <a:cubicBezTo>
                  <a:pt x="345" y="94"/>
                  <a:pt x="354" y="107"/>
                  <a:pt x="356" y="108"/>
                </a:cubicBezTo>
                <a:cubicBezTo>
                  <a:pt x="355" y="108"/>
                  <a:pt x="354" y="109"/>
                  <a:pt x="354" y="109"/>
                </a:cubicBezTo>
                <a:cubicBezTo>
                  <a:pt x="353" y="110"/>
                  <a:pt x="358" y="116"/>
                  <a:pt x="359" y="116"/>
                </a:cubicBezTo>
                <a:cubicBezTo>
                  <a:pt x="357" y="116"/>
                  <a:pt x="358" y="115"/>
                  <a:pt x="356" y="117"/>
                </a:cubicBezTo>
                <a:cubicBezTo>
                  <a:pt x="352" y="116"/>
                  <a:pt x="351" y="104"/>
                  <a:pt x="345" y="102"/>
                </a:cubicBezTo>
                <a:cubicBezTo>
                  <a:pt x="346" y="103"/>
                  <a:pt x="348" y="110"/>
                  <a:pt x="349" y="111"/>
                </a:cubicBezTo>
                <a:cubicBezTo>
                  <a:pt x="347" y="115"/>
                  <a:pt x="349" y="120"/>
                  <a:pt x="347" y="123"/>
                </a:cubicBezTo>
                <a:cubicBezTo>
                  <a:pt x="347" y="123"/>
                  <a:pt x="347" y="123"/>
                  <a:pt x="347" y="123"/>
                </a:cubicBezTo>
                <a:cubicBezTo>
                  <a:pt x="346" y="124"/>
                  <a:pt x="345" y="124"/>
                  <a:pt x="344" y="125"/>
                </a:cubicBezTo>
                <a:cubicBezTo>
                  <a:pt x="343" y="125"/>
                  <a:pt x="336" y="125"/>
                  <a:pt x="339" y="129"/>
                </a:cubicBezTo>
                <a:cubicBezTo>
                  <a:pt x="340" y="130"/>
                  <a:pt x="338" y="131"/>
                  <a:pt x="337" y="132"/>
                </a:cubicBezTo>
                <a:cubicBezTo>
                  <a:pt x="336" y="133"/>
                  <a:pt x="340" y="136"/>
                  <a:pt x="340" y="136"/>
                </a:cubicBezTo>
                <a:cubicBezTo>
                  <a:pt x="343" y="138"/>
                  <a:pt x="348" y="150"/>
                  <a:pt x="341" y="147"/>
                </a:cubicBezTo>
                <a:cubicBezTo>
                  <a:pt x="343" y="146"/>
                  <a:pt x="330" y="132"/>
                  <a:pt x="330" y="132"/>
                </a:cubicBezTo>
                <a:cubicBezTo>
                  <a:pt x="328" y="131"/>
                  <a:pt x="325" y="135"/>
                  <a:pt x="324" y="134"/>
                </a:cubicBezTo>
                <a:cubicBezTo>
                  <a:pt x="324" y="132"/>
                  <a:pt x="324" y="132"/>
                  <a:pt x="324" y="130"/>
                </a:cubicBezTo>
                <a:cubicBezTo>
                  <a:pt x="321" y="128"/>
                  <a:pt x="317" y="134"/>
                  <a:pt x="318" y="135"/>
                </a:cubicBezTo>
                <a:cubicBezTo>
                  <a:pt x="320" y="137"/>
                  <a:pt x="330" y="139"/>
                  <a:pt x="329" y="140"/>
                </a:cubicBezTo>
                <a:cubicBezTo>
                  <a:pt x="326" y="140"/>
                  <a:pt x="325" y="142"/>
                  <a:pt x="325" y="145"/>
                </a:cubicBezTo>
                <a:cubicBezTo>
                  <a:pt x="329" y="147"/>
                  <a:pt x="332" y="152"/>
                  <a:pt x="334" y="155"/>
                </a:cubicBezTo>
                <a:cubicBezTo>
                  <a:pt x="334" y="156"/>
                  <a:pt x="333" y="156"/>
                  <a:pt x="333" y="157"/>
                </a:cubicBezTo>
                <a:cubicBezTo>
                  <a:pt x="333" y="158"/>
                  <a:pt x="336" y="158"/>
                  <a:pt x="336" y="158"/>
                </a:cubicBezTo>
                <a:cubicBezTo>
                  <a:pt x="336" y="159"/>
                  <a:pt x="334" y="158"/>
                  <a:pt x="336" y="160"/>
                </a:cubicBezTo>
                <a:cubicBezTo>
                  <a:pt x="337" y="161"/>
                  <a:pt x="335" y="165"/>
                  <a:pt x="334" y="166"/>
                </a:cubicBezTo>
                <a:cubicBezTo>
                  <a:pt x="334" y="166"/>
                  <a:pt x="332" y="173"/>
                  <a:pt x="332" y="173"/>
                </a:cubicBezTo>
                <a:cubicBezTo>
                  <a:pt x="329" y="176"/>
                  <a:pt x="324" y="180"/>
                  <a:pt x="320" y="180"/>
                </a:cubicBezTo>
                <a:cubicBezTo>
                  <a:pt x="316" y="181"/>
                  <a:pt x="314" y="181"/>
                  <a:pt x="314" y="185"/>
                </a:cubicBezTo>
                <a:cubicBezTo>
                  <a:pt x="313" y="185"/>
                  <a:pt x="312" y="185"/>
                  <a:pt x="313" y="185"/>
                </a:cubicBezTo>
                <a:cubicBezTo>
                  <a:pt x="311" y="184"/>
                  <a:pt x="312" y="184"/>
                  <a:pt x="311" y="184"/>
                </a:cubicBezTo>
                <a:cubicBezTo>
                  <a:pt x="310" y="182"/>
                  <a:pt x="311" y="182"/>
                  <a:pt x="308" y="182"/>
                </a:cubicBezTo>
                <a:cubicBezTo>
                  <a:pt x="297" y="188"/>
                  <a:pt x="307" y="192"/>
                  <a:pt x="311" y="198"/>
                </a:cubicBezTo>
                <a:cubicBezTo>
                  <a:pt x="319" y="203"/>
                  <a:pt x="311" y="211"/>
                  <a:pt x="308" y="214"/>
                </a:cubicBezTo>
                <a:cubicBezTo>
                  <a:pt x="306" y="215"/>
                  <a:pt x="306" y="217"/>
                  <a:pt x="304" y="218"/>
                </a:cubicBezTo>
                <a:cubicBezTo>
                  <a:pt x="304" y="217"/>
                  <a:pt x="302" y="213"/>
                  <a:pt x="302" y="212"/>
                </a:cubicBezTo>
                <a:cubicBezTo>
                  <a:pt x="301" y="212"/>
                  <a:pt x="302" y="215"/>
                  <a:pt x="301" y="214"/>
                </a:cubicBezTo>
                <a:cubicBezTo>
                  <a:pt x="301" y="210"/>
                  <a:pt x="295" y="206"/>
                  <a:pt x="292" y="204"/>
                </a:cubicBezTo>
                <a:cubicBezTo>
                  <a:pt x="291" y="205"/>
                  <a:pt x="289" y="210"/>
                  <a:pt x="290" y="212"/>
                </a:cubicBezTo>
                <a:cubicBezTo>
                  <a:pt x="289" y="216"/>
                  <a:pt x="296" y="221"/>
                  <a:pt x="296" y="223"/>
                </a:cubicBezTo>
                <a:cubicBezTo>
                  <a:pt x="300" y="227"/>
                  <a:pt x="300" y="231"/>
                  <a:pt x="303" y="236"/>
                </a:cubicBezTo>
                <a:cubicBezTo>
                  <a:pt x="303" y="236"/>
                  <a:pt x="304" y="239"/>
                  <a:pt x="304" y="239"/>
                </a:cubicBezTo>
                <a:cubicBezTo>
                  <a:pt x="291" y="235"/>
                  <a:pt x="297" y="227"/>
                  <a:pt x="289" y="220"/>
                </a:cubicBezTo>
                <a:cubicBezTo>
                  <a:pt x="287" y="219"/>
                  <a:pt x="286" y="218"/>
                  <a:pt x="288" y="214"/>
                </a:cubicBezTo>
                <a:cubicBezTo>
                  <a:pt x="288" y="214"/>
                  <a:pt x="286" y="207"/>
                  <a:pt x="286" y="206"/>
                </a:cubicBezTo>
                <a:cubicBezTo>
                  <a:pt x="286" y="206"/>
                  <a:pt x="286" y="204"/>
                  <a:pt x="286" y="204"/>
                </a:cubicBezTo>
                <a:cubicBezTo>
                  <a:pt x="285" y="201"/>
                  <a:pt x="284" y="198"/>
                  <a:pt x="282" y="195"/>
                </a:cubicBezTo>
                <a:cubicBezTo>
                  <a:pt x="282" y="194"/>
                  <a:pt x="280" y="196"/>
                  <a:pt x="280" y="196"/>
                </a:cubicBezTo>
                <a:cubicBezTo>
                  <a:pt x="276" y="201"/>
                  <a:pt x="275" y="189"/>
                  <a:pt x="273" y="187"/>
                </a:cubicBezTo>
                <a:cubicBezTo>
                  <a:pt x="269" y="185"/>
                  <a:pt x="268" y="182"/>
                  <a:pt x="266" y="179"/>
                </a:cubicBezTo>
                <a:cubicBezTo>
                  <a:pt x="265" y="180"/>
                  <a:pt x="256" y="181"/>
                  <a:pt x="256" y="183"/>
                </a:cubicBezTo>
                <a:cubicBezTo>
                  <a:pt x="258" y="185"/>
                  <a:pt x="248" y="192"/>
                  <a:pt x="246" y="194"/>
                </a:cubicBezTo>
                <a:cubicBezTo>
                  <a:pt x="246" y="194"/>
                  <a:pt x="244" y="198"/>
                  <a:pt x="242" y="197"/>
                </a:cubicBezTo>
                <a:cubicBezTo>
                  <a:pt x="240" y="198"/>
                  <a:pt x="244" y="206"/>
                  <a:pt x="242" y="208"/>
                </a:cubicBezTo>
                <a:cubicBezTo>
                  <a:pt x="240" y="209"/>
                  <a:pt x="240" y="220"/>
                  <a:pt x="236" y="219"/>
                </a:cubicBezTo>
                <a:cubicBezTo>
                  <a:pt x="233" y="219"/>
                  <a:pt x="226" y="202"/>
                  <a:pt x="226" y="200"/>
                </a:cubicBezTo>
                <a:cubicBezTo>
                  <a:pt x="222" y="196"/>
                  <a:pt x="223" y="187"/>
                  <a:pt x="221" y="182"/>
                </a:cubicBezTo>
                <a:cubicBezTo>
                  <a:pt x="221" y="182"/>
                  <a:pt x="216" y="184"/>
                  <a:pt x="216" y="184"/>
                </a:cubicBezTo>
                <a:cubicBezTo>
                  <a:pt x="215" y="183"/>
                  <a:pt x="210" y="178"/>
                  <a:pt x="214" y="178"/>
                </a:cubicBezTo>
                <a:cubicBezTo>
                  <a:pt x="210" y="177"/>
                  <a:pt x="208" y="174"/>
                  <a:pt x="206" y="171"/>
                </a:cubicBezTo>
                <a:cubicBezTo>
                  <a:pt x="206" y="170"/>
                  <a:pt x="195" y="172"/>
                  <a:pt x="195" y="172"/>
                </a:cubicBezTo>
                <a:cubicBezTo>
                  <a:pt x="190" y="172"/>
                  <a:pt x="185" y="170"/>
                  <a:pt x="182" y="167"/>
                </a:cubicBezTo>
                <a:cubicBezTo>
                  <a:pt x="179" y="166"/>
                  <a:pt x="175" y="169"/>
                  <a:pt x="172" y="166"/>
                </a:cubicBezTo>
                <a:cubicBezTo>
                  <a:pt x="168" y="164"/>
                  <a:pt x="168" y="161"/>
                  <a:pt x="165" y="158"/>
                </a:cubicBezTo>
                <a:cubicBezTo>
                  <a:pt x="164" y="158"/>
                  <a:pt x="160" y="159"/>
                  <a:pt x="160" y="159"/>
                </a:cubicBezTo>
                <a:cubicBezTo>
                  <a:pt x="160" y="159"/>
                  <a:pt x="160" y="159"/>
                  <a:pt x="160" y="159"/>
                </a:cubicBezTo>
                <a:cubicBezTo>
                  <a:pt x="160" y="159"/>
                  <a:pt x="160" y="159"/>
                  <a:pt x="160" y="159"/>
                </a:cubicBezTo>
                <a:cubicBezTo>
                  <a:pt x="162" y="162"/>
                  <a:pt x="171" y="174"/>
                  <a:pt x="172" y="174"/>
                </a:cubicBezTo>
                <a:cubicBezTo>
                  <a:pt x="176" y="175"/>
                  <a:pt x="179" y="170"/>
                  <a:pt x="181" y="168"/>
                </a:cubicBezTo>
                <a:cubicBezTo>
                  <a:pt x="184" y="173"/>
                  <a:pt x="183" y="174"/>
                  <a:pt x="189" y="178"/>
                </a:cubicBezTo>
                <a:cubicBezTo>
                  <a:pt x="191" y="182"/>
                  <a:pt x="185" y="185"/>
                  <a:pt x="184" y="189"/>
                </a:cubicBezTo>
                <a:cubicBezTo>
                  <a:pt x="179" y="194"/>
                  <a:pt x="172" y="199"/>
                  <a:pt x="165" y="202"/>
                </a:cubicBezTo>
                <a:cubicBezTo>
                  <a:pt x="165" y="202"/>
                  <a:pt x="165" y="202"/>
                  <a:pt x="164" y="202"/>
                </a:cubicBezTo>
                <a:cubicBezTo>
                  <a:pt x="162" y="205"/>
                  <a:pt x="156" y="204"/>
                  <a:pt x="154" y="206"/>
                </a:cubicBezTo>
                <a:cubicBezTo>
                  <a:pt x="152" y="206"/>
                  <a:pt x="151" y="206"/>
                  <a:pt x="151" y="204"/>
                </a:cubicBezTo>
                <a:cubicBezTo>
                  <a:pt x="148" y="197"/>
                  <a:pt x="149" y="194"/>
                  <a:pt x="144" y="187"/>
                </a:cubicBezTo>
                <a:cubicBezTo>
                  <a:pt x="140" y="182"/>
                  <a:pt x="138" y="177"/>
                  <a:pt x="135" y="172"/>
                </a:cubicBezTo>
                <a:cubicBezTo>
                  <a:pt x="134" y="171"/>
                  <a:pt x="134" y="170"/>
                  <a:pt x="133" y="169"/>
                </a:cubicBezTo>
                <a:cubicBezTo>
                  <a:pt x="133" y="168"/>
                  <a:pt x="129" y="165"/>
                  <a:pt x="127" y="164"/>
                </a:cubicBezTo>
                <a:cubicBezTo>
                  <a:pt x="127" y="164"/>
                  <a:pt x="127" y="164"/>
                  <a:pt x="127" y="164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27" y="168"/>
                  <a:pt x="132" y="172"/>
                  <a:pt x="131" y="176"/>
                </a:cubicBezTo>
                <a:cubicBezTo>
                  <a:pt x="132" y="179"/>
                  <a:pt x="137" y="190"/>
                  <a:pt x="139" y="191"/>
                </a:cubicBezTo>
                <a:cubicBezTo>
                  <a:pt x="141" y="193"/>
                  <a:pt x="141" y="196"/>
                  <a:pt x="142" y="198"/>
                </a:cubicBezTo>
                <a:cubicBezTo>
                  <a:pt x="142" y="199"/>
                  <a:pt x="146" y="201"/>
                  <a:pt x="147" y="202"/>
                </a:cubicBezTo>
                <a:cubicBezTo>
                  <a:pt x="150" y="205"/>
                  <a:pt x="151" y="205"/>
                  <a:pt x="150" y="209"/>
                </a:cubicBezTo>
                <a:cubicBezTo>
                  <a:pt x="153" y="209"/>
                  <a:pt x="156" y="214"/>
                  <a:pt x="160" y="211"/>
                </a:cubicBezTo>
                <a:cubicBezTo>
                  <a:pt x="162" y="211"/>
                  <a:pt x="170" y="207"/>
                  <a:pt x="171" y="209"/>
                </a:cubicBezTo>
                <a:cubicBezTo>
                  <a:pt x="174" y="211"/>
                  <a:pt x="166" y="226"/>
                  <a:pt x="164" y="228"/>
                </a:cubicBezTo>
                <a:cubicBezTo>
                  <a:pt x="157" y="234"/>
                  <a:pt x="152" y="243"/>
                  <a:pt x="145" y="249"/>
                </a:cubicBezTo>
                <a:cubicBezTo>
                  <a:pt x="142" y="262"/>
                  <a:pt x="142" y="262"/>
                  <a:pt x="142" y="262"/>
                </a:cubicBezTo>
                <a:cubicBezTo>
                  <a:pt x="142" y="263"/>
                  <a:pt x="145" y="282"/>
                  <a:pt x="145" y="281"/>
                </a:cubicBezTo>
                <a:cubicBezTo>
                  <a:pt x="146" y="286"/>
                  <a:pt x="142" y="289"/>
                  <a:pt x="138" y="291"/>
                </a:cubicBezTo>
                <a:cubicBezTo>
                  <a:pt x="134" y="293"/>
                  <a:pt x="130" y="296"/>
                  <a:pt x="130" y="300"/>
                </a:cubicBezTo>
                <a:cubicBezTo>
                  <a:pt x="131" y="302"/>
                  <a:pt x="132" y="307"/>
                  <a:pt x="131" y="310"/>
                </a:cubicBezTo>
                <a:cubicBezTo>
                  <a:pt x="129" y="311"/>
                  <a:pt x="126" y="312"/>
                  <a:pt x="124" y="314"/>
                </a:cubicBezTo>
                <a:cubicBezTo>
                  <a:pt x="122" y="317"/>
                  <a:pt x="123" y="325"/>
                  <a:pt x="118" y="328"/>
                </a:cubicBezTo>
                <a:cubicBezTo>
                  <a:pt x="113" y="334"/>
                  <a:pt x="99" y="342"/>
                  <a:pt x="92" y="338"/>
                </a:cubicBezTo>
                <a:cubicBezTo>
                  <a:pt x="90" y="338"/>
                  <a:pt x="89" y="337"/>
                  <a:pt x="89" y="335"/>
                </a:cubicBezTo>
                <a:cubicBezTo>
                  <a:pt x="87" y="334"/>
                  <a:pt x="87" y="326"/>
                  <a:pt x="85" y="323"/>
                </a:cubicBezTo>
                <a:cubicBezTo>
                  <a:pt x="82" y="319"/>
                  <a:pt x="82" y="316"/>
                  <a:pt x="80" y="311"/>
                </a:cubicBezTo>
                <a:cubicBezTo>
                  <a:pt x="79" y="306"/>
                  <a:pt x="79" y="301"/>
                  <a:pt x="76" y="297"/>
                </a:cubicBezTo>
                <a:cubicBezTo>
                  <a:pt x="71" y="291"/>
                  <a:pt x="77" y="285"/>
                  <a:pt x="76" y="279"/>
                </a:cubicBezTo>
                <a:cubicBezTo>
                  <a:pt x="76" y="276"/>
                  <a:pt x="78" y="276"/>
                  <a:pt x="79" y="272"/>
                </a:cubicBezTo>
                <a:cubicBezTo>
                  <a:pt x="78" y="270"/>
                  <a:pt x="77" y="268"/>
                  <a:pt x="77" y="266"/>
                </a:cubicBezTo>
                <a:cubicBezTo>
                  <a:pt x="78" y="262"/>
                  <a:pt x="75" y="259"/>
                  <a:pt x="75" y="256"/>
                </a:cubicBezTo>
                <a:cubicBezTo>
                  <a:pt x="74" y="256"/>
                  <a:pt x="70" y="250"/>
                  <a:pt x="69" y="249"/>
                </a:cubicBezTo>
                <a:cubicBezTo>
                  <a:pt x="67" y="245"/>
                  <a:pt x="68" y="244"/>
                  <a:pt x="68" y="241"/>
                </a:cubicBezTo>
                <a:cubicBezTo>
                  <a:pt x="68" y="241"/>
                  <a:pt x="69" y="233"/>
                  <a:pt x="69" y="232"/>
                </a:cubicBezTo>
                <a:cubicBezTo>
                  <a:pt x="68" y="232"/>
                  <a:pt x="66" y="229"/>
                  <a:pt x="65" y="229"/>
                </a:cubicBezTo>
                <a:cubicBezTo>
                  <a:pt x="60" y="232"/>
                  <a:pt x="60" y="228"/>
                  <a:pt x="58" y="227"/>
                </a:cubicBezTo>
                <a:cubicBezTo>
                  <a:pt x="54" y="225"/>
                  <a:pt x="53" y="223"/>
                  <a:pt x="48" y="225"/>
                </a:cubicBezTo>
                <a:cubicBezTo>
                  <a:pt x="44" y="229"/>
                  <a:pt x="31" y="229"/>
                  <a:pt x="26" y="230"/>
                </a:cubicBezTo>
                <a:cubicBezTo>
                  <a:pt x="23" y="229"/>
                  <a:pt x="14" y="222"/>
                  <a:pt x="13" y="219"/>
                </a:cubicBezTo>
                <a:cubicBezTo>
                  <a:pt x="12" y="215"/>
                  <a:pt x="9" y="214"/>
                  <a:pt x="7" y="211"/>
                </a:cubicBezTo>
                <a:cubicBezTo>
                  <a:pt x="4" y="207"/>
                  <a:pt x="5" y="204"/>
                  <a:pt x="2" y="200"/>
                </a:cubicBezTo>
                <a:cubicBezTo>
                  <a:pt x="6" y="197"/>
                  <a:pt x="7" y="189"/>
                  <a:pt x="6" y="185"/>
                </a:cubicBezTo>
                <a:cubicBezTo>
                  <a:pt x="0" y="180"/>
                  <a:pt x="10" y="175"/>
                  <a:pt x="10" y="169"/>
                </a:cubicBezTo>
                <a:cubicBezTo>
                  <a:pt x="12" y="168"/>
                  <a:pt x="12" y="167"/>
                  <a:pt x="13" y="166"/>
                </a:cubicBezTo>
                <a:cubicBezTo>
                  <a:pt x="14" y="165"/>
                  <a:pt x="15" y="163"/>
                  <a:pt x="17" y="162"/>
                </a:cubicBezTo>
                <a:cubicBezTo>
                  <a:pt x="19" y="162"/>
                  <a:pt x="20" y="160"/>
                  <a:pt x="21" y="159"/>
                </a:cubicBezTo>
                <a:cubicBezTo>
                  <a:pt x="24" y="156"/>
                  <a:pt x="22" y="152"/>
                  <a:pt x="26" y="149"/>
                </a:cubicBezTo>
                <a:cubicBezTo>
                  <a:pt x="28" y="148"/>
                  <a:pt x="32" y="141"/>
                  <a:pt x="33" y="141"/>
                </a:cubicBezTo>
                <a:cubicBezTo>
                  <a:pt x="30" y="141"/>
                  <a:pt x="32" y="137"/>
                  <a:pt x="29" y="138"/>
                </a:cubicBezTo>
                <a:cubicBezTo>
                  <a:pt x="25" y="139"/>
                  <a:pt x="24" y="134"/>
                  <a:pt x="25" y="132"/>
                </a:cubicBezTo>
                <a:cubicBezTo>
                  <a:pt x="27" y="126"/>
                  <a:pt x="25" y="121"/>
                  <a:pt x="31" y="119"/>
                </a:cubicBezTo>
                <a:cubicBezTo>
                  <a:pt x="34" y="121"/>
                  <a:pt x="52" y="120"/>
                  <a:pt x="44" y="112"/>
                </a:cubicBezTo>
                <a:cubicBezTo>
                  <a:pt x="43" y="110"/>
                  <a:pt x="38" y="109"/>
                  <a:pt x="38" y="108"/>
                </a:cubicBezTo>
                <a:cubicBezTo>
                  <a:pt x="38" y="104"/>
                  <a:pt x="39" y="107"/>
                  <a:pt x="41" y="105"/>
                </a:cubicBezTo>
                <a:cubicBezTo>
                  <a:pt x="45" y="106"/>
                  <a:pt x="42" y="105"/>
                  <a:pt x="44" y="103"/>
                </a:cubicBezTo>
                <a:cubicBezTo>
                  <a:pt x="45" y="102"/>
                  <a:pt x="49" y="103"/>
                  <a:pt x="50" y="102"/>
                </a:cubicBezTo>
                <a:cubicBezTo>
                  <a:pt x="52" y="101"/>
                  <a:pt x="52" y="100"/>
                  <a:pt x="53" y="99"/>
                </a:cubicBezTo>
                <a:cubicBezTo>
                  <a:pt x="55" y="98"/>
                  <a:pt x="57" y="96"/>
                  <a:pt x="58" y="95"/>
                </a:cubicBezTo>
                <a:cubicBezTo>
                  <a:pt x="59" y="95"/>
                  <a:pt x="60" y="95"/>
                  <a:pt x="60" y="95"/>
                </a:cubicBezTo>
                <a:cubicBezTo>
                  <a:pt x="58" y="91"/>
                  <a:pt x="69" y="92"/>
                  <a:pt x="67" y="90"/>
                </a:cubicBezTo>
                <a:cubicBezTo>
                  <a:pt x="67" y="90"/>
                  <a:pt x="64" y="83"/>
                  <a:pt x="67" y="83"/>
                </a:cubicBezTo>
                <a:cubicBezTo>
                  <a:pt x="66" y="80"/>
                  <a:pt x="74" y="86"/>
                  <a:pt x="72" y="86"/>
                </a:cubicBezTo>
                <a:cubicBezTo>
                  <a:pt x="78" y="86"/>
                  <a:pt x="72" y="80"/>
                  <a:pt x="71" y="77"/>
                </a:cubicBezTo>
                <a:cubicBezTo>
                  <a:pt x="71" y="79"/>
                  <a:pt x="66" y="80"/>
                  <a:pt x="65" y="81"/>
                </a:cubicBezTo>
                <a:cubicBezTo>
                  <a:pt x="60" y="81"/>
                  <a:pt x="58" y="74"/>
                  <a:pt x="61" y="70"/>
                </a:cubicBezTo>
                <a:cubicBezTo>
                  <a:pt x="66" y="68"/>
                  <a:pt x="77" y="62"/>
                  <a:pt x="79" y="55"/>
                </a:cubicBezTo>
                <a:cubicBezTo>
                  <a:pt x="79" y="55"/>
                  <a:pt x="76" y="56"/>
                  <a:pt x="76" y="56"/>
                </a:cubicBezTo>
                <a:cubicBezTo>
                  <a:pt x="74" y="54"/>
                  <a:pt x="82" y="54"/>
                  <a:pt x="82" y="54"/>
                </a:cubicBezTo>
                <a:cubicBezTo>
                  <a:pt x="83" y="51"/>
                  <a:pt x="85" y="51"/>
                  <a:pt x="87" y="50"/>
                </a:cubicBezTo>
                <a:cubicBezTo>
                  <a:pt x="86" y="52"/>
                  <a:pt x="96" y="46"/>
                  <a:pt x="98" y="48"/>
                </a:cubicBezTo>
                <a:cubicBezTo>
                  <a:pt x="99" y="48"/>
                  <a:pt x="105" y="50"/>
                  <a:pt x="107" y="50"/>
                </a:cubicBezTo>
                <a:cubicBezTo>
                  <a:pt x="107" y="50"/>
                  <a:pt x="106" y="51"/>
                  <a:pt x="106" y="51"/>
                </a:cubicBezTo>
                <a:cubicBezTo>
                  <a:pt x="111" y="53"/>
                  <a:pt x="116" y="53"/>
                  <a:pt x="121" y="54"/>
                </a:cubicBezTo>
                <a:cubicBezTo>
                  <a:pt x="121" y="55"/>
                  <a:pt x="124" y="55"/>
                  <a:pt x="124" y="56"/>
                </a:cubicBezTo>
                <a:cubicBezTo>
                  <a:pt x="125" y="57"/>
                  <a:pt x="126" y="56"/>
                  <a:pt x="127" y="58"/>
                </a:cubicBezTo>
                <a:cubicBezTo>
                  <a:pt x="130" y="63"/>
                  <a:pt x="116" y="60"/>
                  <a:pt x="115" y="60"/>
                </a:cubicBezTo>
                <a:cubicBezTo>
                  <a:pt x="117" y="61"/>
                  <a:pt x="117" y="66"/>
                  <a:pt x="121" y="65"/>
                </a:cubicBezTo>
                <a:cubicBezTo>
                  <a:pt x="120" y="65"/>
                  <a:pt x="119" y="64"/>
                  <a:pt x="119" y="63"/>
                </a:cubicBezTo>
                <a:cubicBezTo>
                  <a:pt x="120" y="61"/>
                  <a:pt x="125" y="63"/>
                  <a:pt x="126" y="64"/>
                </a:cubicBezTo>
                <a:cubicBezTo>
                  <a:pt x="124" y="60"/>
                  <a:pt x="131" y="59"/>
                  <a:pt x="133" y="60"/>
                </a:cubicBezTo>
                <a:cubicBezTo>
                  <a:pt x="132" y="59"/>
                  <a:pt x="133" y="58"/>
                  <a:pt x="133" y="59"/>
                </a:cubicBezTo>
                <a:cubicBezTo>
                  <a:pt x="132" y="57"/>
                  <a:pt x="129" y="54"/>
                  <a:pt x="129" y="54"/>
                </a:cubicBezTo>
                <a:cubicBezTo>
                  <a:pt x="130" y="52"/>
                  <a:pt x="136" y="54"/>
                  <a:pt x="135" y="57"/>
                </a:cubicBezTo>
                <a:cubicBezTo>
                  <a:pt x="137" y="58"/>
                  <a:pt x="140" y="57"/>
                  <a:pt x="141" y="55"/>
                </a:cubicBezTo>
                <a:cubicBezTo>
                  <a:pt x="142" y="55"/>
                  <a:pt x="145" y="54"/>
                  <a:pt x="149" y="53"/>
                </a:cubicBezTo>
                <a:cubicBezTo>
                  <a:pt x="154" y="52"/>
                  <a:pt x="159" y="51"/>
                  <a:pt x="159" y="51"/>
                </a:cubicBezTo>
                <a:cubicBezTo>
                  <a:pt x="159" y="49"/>
                  <a:pt x="153" y="50"/>
                  <a:pt x="154" y="47"/>
                </a:cubicBezTo>
                <a:cubicBezTo>
                  <a:pt x="155" y="46"/>
                  <a:pt x="172" y="47"/>
                  <a:pt x="175" y="49"/>
                </a:cubicBezTo>
                <a:cubicBezTo>
                  <a:pt x="175" y="49"/>
                  <a:pt x="175" y="49"/>
                  <a:pt x="175" y="48"/>
                </a:cubicBezTo>
                <a:cubicBezTo>
                  <a:pt x="171" y="46"/>
                  <a:pt x="166" y="43"/>
                  <a:pt x="169" y="40"/>
                </a:cubicBezTo>
                <a:cubicBezTo>
                  <a:pt x="167" y="40"/>
                  <a:pt x="170" y="35"/>
                  <a:pt x="171" y="33"/>
                </a:cubicBezTo>
                <a:cubicBezTo>
                  <a:pt x="171" y="32"/>
                  <a:pt x="171" y="32"/>
                  <a:pt x="171" y="32"/>
                </a:cubicBezTo>
                <a:cubicBezTo>
                  <a:pt x="172" y="32"/>
                  <a:pt x="176" y="34"/>
                  <a:pt x="177" y="35"/>
                </a:cubicBezTo>
                <a:cubicBezTo>
                  <a:pt x="177" y="36"/>
                  <a:pt x="178" y="39"/>
                  <a:pt x="180" y="42"/>
                </a:cubicBezTo>
                <a:cubicBezTo>
                  <a:pt x="183" y="47"/>
                  <a:pt x="186" y="53"/>
                  <a:pt x="180" y="54"/>
                </a:cubicBezTo>
                <a:cubicBezTo>
                  <a:pt x="187" y="53"/>
                  <a:pt x="183" y="49"/>
                  <a:pt x="184" y="46"/>
                </a:cubicBezTo>
                <a:cubicBezTo>
                  <a:pt x="184" y="46"/>
                  <a:pt x="184" y="46"/>
                  <a:pt x="184" y="45"/>
                </a:cubicBezTo>
                <a:cubicBezTo>
                  <a:pt x="184" y="45"/>
                  <a:pt x="175" y="37"/>
                  <a:pt x="180" y="36"/>
                </a:cubicBezTo>
                <a:cubicBezTo>
                  <a:pt x="181" y="34"/>
                  <a:pt x="180" y="34"/>
                  <a:pt x="179" y="33"/>
                </a:cubicBezTo>
                <a:cubicBezTo>
                  <a:pt x="180" y="32"/>
                  <a:pt x="182" y="34"/>
                  <a:pt x="182" y="34"/>
                </a:cubicBezTo>
                <a:cubicBezTo>
                  <a:pt x="184" y="35"/>
                  <a:pt x="182" y="37"/>
                  <a:pt x="184" y="37"/>
                </a:cubicBezTo>
                <a:cubicBezTo>
                  <a:pt x="183" y="36"/>
                  <a:pt x="183" y="35"/>
                  <a:pt x="183" y="35"/>
                </a:cubicBezTo>
                <a:cubicBezTo>
                  <a:pt x="185" y="33"/>
                  <a:pt x="190" y="32"/>
                  <a:pt x="193" y="33"/>
                </a:cubicBezTo>
                <a:cubicBezTo>
                  <a:pt x="191" y="31"/>
                  <a:pt x="185" y="27"/>
                  <a:pt x="193" y="27"/>
                </a:cubicBezTo>
                <a:cubicBezTo>
                  <a:pt x="193" y="27"/>
                  <a:pt x="198" y="25"/>
                  <a:pt x="198" y="25"/>
                </a:cubicBezTo>
                <a:cubicBezTo>
                  <a:pt x="193" y="21"/>
                  <a:pt x="202" y="17"/>
                  <a:pt x="205" y="16"/>
                </a:cubicBezTo>
                <a:cubicBezTo>
                  <a:pt x="208" y="15"/>
                  <a:pt x="214" y="9"/>
                  <a:pt x="217" y="9"/>
                </a:cubicBezTo>
                <a:cubicBezTo>
                  <a:pt x="218" y="9"/>
                  <a:pt x="218" y="6"/>
                  <a:pt x="218" y="6"/>
                </a:cubicBezTo>
                <a:cubicBezTo>
                  <a:pt x="218" y="6"/>
                  <a:pt x="226" y="0"/>
                  <a:pt x="225" y="5"/>
                </a:cubicBezTo>
                <a:cubicBezTo>
                  <a:pt x="225" y="6"/>
                  <a:pt x="233" y="9"/>
                  <a:pt x="234" y="9"/>
                </a:cubicBezTo>
                <a:cubicBezTo>
                  <a:pt x="242" y="13"/>
                  <a:pt x="242" y="18"/>
                  <a:pt x="234" y="24"/>
                </a:cubicBezTo>
                <a:cubicBezTo>
                  <a:pt x="238" y="24"/>
                  <a:pt x="236" y="21"/>
                  <a:pt x="239" y="21"/>
                </a:cubicBezTo>
                <a:cubicBezTo>
                  <a:pt x="241" y="21"/>
                  <a:pt x="239" y="19"/>
                  <a:pt x="242" y="20"/>
                </a:cubicBezTo>
                <a:cubicBezTo>
                  <a:pt x="242" y="20"/>
                  <a:pt x="242" y="22"/>
                  <a:pt x="242" y="22"/>
                </a:cubicBezTo>
                <a:cubicBezTo>
                  <a:pt x="246" y="20"/>
                  <a:pt x="257" y="24"/>
                  <a:pt x="261" y="22"/>
                </a:cubicBezTo>
                <a:cubicBezTo>
                  <a:pt x="265" y="21"/>
                  <a:pt x="263" y="17"/>
                  <a:pt x="267" y="17"/>
                </a:cubicBezTo>
                <a:cubicBezTo>
                  <a:pt x="271" y="18"/>
                  <a:pt x="278" y="16"/>
                  <a:pt x="279" y="22"/>
                </a:cubicBezTo>
                <a:cubicBezTo>
                  <a:pt x="279" y="23"/>
                  <a:pt x="279" y="28"/>
                  <a:pt x="280" y="29"/>
                </a:cubicBezTo>
                <a:cubicBezTo>
                  <a:pt x="280" y="29"/>
                  <a:pt x="280" y="29"/>
                  <a:pt x="281" y="30"/>
                </a:cubicBezTo>
                <a:cubicBezTo>
                  <a:pt x="281" y="29"/>
                  <a:pt x="282" y="30"/>
                  <a:pt x="283" y="31"/>
                </a:cubicBezTo>
                <a:cubicBezTo>
                  <a:pt x="284" y="30"/>
                  <a:pt x="284" y="29"/>
                  <a:pt x="284" y="27"/>
                </a:cubicBezTo>
                <a:cubicBezTo>
                  <a:pt x="285" y="27"/>
                  <a:pt x="285" y="27"/>
                  <a:pt x="286" y="28"/>
                </a:cubicBezTo>
                <a:cubicBezTo>
                  <a:pt x="290" y="29"/>
                  <a:pt x="296" y="29"/>
                  <a:pt x="295" y="23"/>
                </a:cubicBezTo>
                <a:cubicBezTo>
                  <a:pt x="295" y="22"/>
                  <a:pt x="297" y="22"/>
                  <a:pt x="297" y="22"/>
                </a:cubicBezTo>
                <a:cubicBezTo>
                  <a:pt x="297" y="22"/>
                  <a:pt x="297" y="20"/>
                  <a:pt x="297" y="20"/>
                </a:cubicBezTo>
                <a:cubicBezTo>
                  <a:pt x="297" y="20"/>
                  <a:pt x="298" y="20"/>
                  <a:pt x="298" y="20"/>
                </a:cubicBezTo>
                <a:cubicBezTo>
                  <a:pt x="298" y="20"/>
                  <a:pt x="298" y="20"/>
                  <a:pt x="298" y="20"/>
                </a:cubicBezTo>
                <a:cubicBezTo>
                  <a:pt x="307" y="24"/>
                  <a:pt x="309" y="29"/>
                  <a:pt x="316" y="32"/>
                </a:cubicBezTo>
                <a:cubicBezTo>
                  <a:pt x="317" y="31"/>
                  <a:pt x="319" y="30"/>
                  <a:pt x="319" y="31"/>
                </a:cubicBezTo>
                <a:cubicBezTo>
                  <a:pt x="322" y="28"/>
                  <a:pt x="328" y="30"/>
                  <a:pt x="329" y="31"/>
                </a:cubicBezTo>
                <a:cubicBezTo>
                  <a:pt x="330" y="31"/>
                  <a:pt x="331" y="33"/>
                  <a:pt x="331" y="33"/>
                </a:cubicBezTo>
                <a:cubicBezTo>
                  <a:pt x="332" y="38"/>
                  <a:pt x="354" y="27"/>
                  <a:pt x="349" y="34"/>
                </a:cubicBezTo>
                <a:cubicBezTo>
                  <a:pt x="351" y="34"/>
                  <a:pt x="352" y="35"/>
                  <a:pt x="354" y="36"/>
                </a:cubicBezTo>
                <a:cubicBezTo>
                  <a:pt x="354" y="34"/>
                  <a:pt x="349" y="29"/>
                  <a:pt x="351" y="29"/>
                </a:cubicBezTo>
                <a:cubicBezTo>
                  <a:pt x="351" y="29"/>
                  <a:pt x="353" y="29"/>
                  <a:pt x="353" y="29"/>
                </a:cubicBezTo>
                <a:cubicBezTo>
                  <a:pt x="359" y="28"/>
                  <a:pt x="363" y="27"/>
                  <a:pt x="369" y="28"/>
                </a:cubicBezTo>
                <a:cubicBezTo>
                  <a:pt x="376" y="28"/>
                  <a:pt x="381" y="31"/>
                  <a:pt x="388" y="31"/>
                </a:cubicBezTo>
                <a:cubicBezTo>
                  <a:pt x="391" y="30"/>
                  <a:pt x="396" y="34"/>
                  <a:pt x="398" y="33"/>
                </a:cubicBezTo>
                <a:cubicBezTo>
                  <a:pt x="400" y="31"/>
                  <a:pt x="408" y="30"/>
                  <a:pt x="412" y="31"/>
                </a:cubicBezTo>
                <a:cubicBezTo>
                  <a:pt x="413" y="32"/>
                  <a:pt x="414" y="32"/>
                  <a:pt x="414" y="33"/>
                </a:cubicBezTo>
                <a:cubicBezTo>
                  <a:pt x="414" y="34"/>
                  <a:pt x="414" y="35"/>
                  <a:pt x="414" y="36"/>
                </a:cubicBezTo>
                <a:cubicBezTo>
                  <a:pt x="413" y="38"/>
                  <a:pt x="411" y="36"/>
                  <a:pt x="412" y="39"/>
                </a:cubicBezTo>
                <a:close/>
                <a:moveTo>
                  <a:pt x="72" y="90"/>
                </a:moveTo>
                <a:cubicBezTo>
                  <a:pt x="75" y="92"/>
                  <a:pt x="82" y="90"/>
                  <a:pt x="85" y="89"/>
                </a:cubicBezTo>
                <a:cubicBezTo>
                  <a:pt x="85" y="89"/>
                  <a:pt x="92" y="89"/>
                  <a:pt x="92" y="89"/>
                </a:cubicBezTo>
                <a:cubicBezTo>
                  <a:pt x="94" y="89"/>
                  <a:pt x="90" y="78"/>
                  <a:pt x="97" y="83"/>
                </a:cubicBezTo>
                <a:cubicBezTo>
                  <a:pt x="99" y="85"/>
                  <a:pt x="99" y="78"/>
                  <a:pt x="96" y="79"/>
                </a:cubicBezTo>
                <a:cubicBezTo>
                  <a:pt x="96" y="74"/>
                  <a:pt x="107" y="79"/>
                  <a:pt x="107" y="76"/>
                </a:cubicBezTo>
                <a:cubicBezTo>
                  <a:pt x="101" y="75"/>
                  <a:pt x="94" y="79"/>
                  <a:pt x="91" y="71"/>
                </a:cubicBezTo>
                <a:cubicBezTo>
                  <a:pt x="89" y="65"/>
                  <a:pt x="99" y="66"/>
                  <a:pt x="96" y="61"/>
                </a:cubicBezTo>
                <a:cubicBezTo>
                  <a:pt x="96" y="62"/>
                  <a:pt x="80" y="71"/>
                  <a:pt x="85" y="74"/>
                </a:cubicBezTo>
                <a:cubicBezTo>
                  <a:pt x="91" y="77"/>
                  <a:pt x="81" y="85"/>
                  <a:pt x="78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77" y="89"/>
                  <a:pt x="76" y="88"/>
                  <a:pt x="75" y="87"/>
                </a:cubicBezTo>
                <a:cubicBezTo>
                  <a:pt x="74" y="89"/>
                  <a:pt x="75" y="89"/>
                  <a:pt x="72" y="90"/>
                </a:cubicBezTo>
                <a:close/>
                <a:moveTo>
                  <a:pt x="66" y="105"/>
                </a:moveTo>
                <a:cubicBezTo>
                  <a:pt x="65" y="105"/>
                  <a:pt x="65" y="106"/>
                  <a:pt x="66" y="105"/>
                </a:cubicBezTo>
                <a:close/>
                <a:moveTo>
                  <a:pt x="80" y="207"/>
                </a:moveTo>
                <a:cubicBezTo>
                  <a:pt x="80" y="208"/>
                  <a:pt x="80" y="209"/>
                  <a:pt x="80" y="210"/>
                </a:cubicBezTo>
                <a:cubicBezTo>
                  <a:pt x="81" y="209"/>
                  <a:pt x="82" y="208"/>
                  <a:pt x="80" y="207"/>
                </a:cubicBezTo>
                <a:close/>
                <a:moveTo>
                  <a:pt x="127" y="248"/>
                </a:moveTo>
                <a:cubicBezTo>
                  <a:pt x="127" y="245"/>
                  <a:pt x="130" y="244"/>
                  <a:pt x="129" y="242"/>
                </a:cubicBezTo>
                <a:cubicBezTo>
                  <a:pt x="124" y="241"/>
                  <a:pt x="121" y="247"/>
                  <a:pt x="127" y="248"/>
                </a:cubicBezTo>
                <a:close/>
                <a:moveTo>
                  <a:pt x="130" y="145"/>
                </a:moveTo>
                <a:cubicBezTo>
                  <a:pt x="128" y="136"/>
                  <a:pt x="125" y="145"/>
                  <a:pt x="120" y="140"/>
                </a:cubicBezTo>
                <a:cubicBezTo>
                  <a:pt x="118" y="138"/>
                  <a:pt x="114" y="143"/>
                  <a:pt x="111" y="139"/>
                </a:cubicBezTo>
                <a:cubicBezTo>
                  <a:pt x="111" y="140"/>
                  <a:pt x="113" y="140"/>
                  <a:pt x="111" y="141"/>
                </a:cubicBezTo>
                <a:cubicBezTo>
                  <a:pt x="109" y="140"/>
                  <a:pt x="107" y="134"/>
                  <a:pt x="108" y="133"/>
                </a:cubicBezTo>
                <a:cubicBezTo>
                  <a:pt x="107" y="134"/>
                  <a:pt x="106" y="128"/>
                  <a:pt x="106" y="128"/>
                </a:cubicBezTo>
                <a:cubicBezTo>
                  <a:pt x="106" y="128"/>
                  <a:pt x="100" y="126"/>
                  <a:pt x="102" y="129"/>
                </a:cubicBezTo>
                <a:cubicBezTo>
                  <a:pt x="101" y="131"/>
                  <a:pt x="99" y="128"/>
                  <a:pt x="98" y="129"/>
                </a:cubicBezTo>
                <a:cubicBezTo>
                  <a:pt x="98" y="131"/>
                  <a:pt x="100" y="133"/>
                  <a:pt x="103" y="135"/>
                </a:cubicBezTo>
                <a:cubicBezTo>
                  <a:pt x="102" y="135"/>
                  <a:pt x="101" y="136"/>
                  <a:pt x="100" y="138"/>
                </a:cubicBezTo>
                <a:cubicBezTo>
                  <a:pt x="100" y="138"/>
                  <a:pt x="100" y="139"/>
                  <a:pt x="100" y="139"/>
                </a:cubicBezTo>
                <a:cubicBezTo>
                  <a:pt x="96" y="142"/>
                  <a:pt x="92" y="131"/>
                  <a:pt x="91" y="129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88" y="123"/>
                  <a:pt x="87" y="123"/>
                  <a:pt x="82" y="119"/>
                </a:cubicBezTo>
                <a:cubicBezTo>
                  <a:pt x="81" y="118"/>
                  <a:pt x="79" y="117"/>
                  <a:pt x="78" y="115"/>
                </a:cubicBezTo>
                <a:cubicBezTo>
                  <a:pt x="78" y="115"/>
                  <a:pt x="78" y="115"/>
                  <a:pt x="78" y="115"/>
                </a:cubicBezTo>
                <a:cubicBezTo>
                  <a:pt x="78" y="115"/>
                  <a:pt x="78" y="114"/>
                  <a:pt x="78" y="114"/>
                </a:cubicBezTo>
                <a:cubicBezTo>
                  <a:pt x="77" y="114"/>
                  <a:pt x="77" y="114"/>
                  <a:pt x="77" y="114"/>
                </a:cubicBezTo>
                <a:cubicBezTo>
                  <a:pt x="69" y="115"/>
                  <a:pt x="87" y="128"/>
                  <a:pt x="88" y="130"/>
                </a:cubicBezTo>
                <a:cubicBezTo>
                  <a:pt x="81" y="125"/>
                  <a:pt x="88" y="137"/>
                  <a:pt x="83" y="135"/>
                </a:cubicBezTo>
                <a:cubicBezTo>
                  <a:pt x="84" y="136"/>
                  <a:pt x="74" y="144"/>
                  <a:pt x="75" y="136"/>
                </a:cubicBezTo>
                <a:cubicBezTo>
                  <a:pt x="76" y="131"/>
                  <a:pt x="86" y="139"/>
                  <a:pt x="81" y="129"/>
                </a:cubicBezTo>
                <a:cubicBezTo>
                  <a:pt x="80" y="127"/>
                  <a:pt x="67" y="117"/>
                  <a:pt x="66" y="118"/>
                </a:cubicBezTo>
                <a:cubicBezTo>
                  <a:pt x="63" y="122"/>
                  <a:pt x="60" y="120"/>
                  <a:pt x="57" y="121"/>
                </a:cubicBezTo>
                <a:cubicBezTo>
                  <a:pt x="53" y="121"/>
                  <a:pt x="56" y="125"/>
                  <a:pt x="52" y="126"/>
                </a:cubicBezTo>
                <a:cubicBezTo>
                  <a:pt x="47" y="129"/>
                  <a:pt x="49" y="132"/>
                  <a:pt x="45" y="135"/>
                </a:cubicBezTo>
                <a:cubicBezTo>
                  <a:pt x="42" y="139"/>
                  <a:pt x="39" y="138"/>
                  <a:pt x="35" y="140"/>
                </a:cubicBezTo>
                <a:cubicBezTo>
                  <a:pt x="35" y="140"/>
                  <a:pt x="35" y="140"/>
                  <a:pt x="35" y="140"/>
                </a:cubicBezTo>
                <a:cubicBezTo>
                  <a:pt x="35" y="140"/>
                  <a:pt x="35" y="140"/>
                  <a:pt x="35" y="140"/>
                </a:cubicBezTo>
                <a:cubicBezTo>
                  <a:pt x="32" y="142"/>
                  <a:pt x="40" y="142"/>
                  <a:pt x="42" y="143"/>
                </a:cubicBezTo>
                <a:cubicBezTo>
                  <a:pt x="44" y="138"/>
                  <a:pt x="55" y="138"/>
                  <a:pt x="59" y="138"/>
                </a:cubicBezTo>
                <a:cubicBezTo>
                  <a:pt x="63" y="138"/>
                  <a:pt x="69" y="137"/>
                  <a:pt x="72" y="138"/>
                </a:cubicBezTo>
                <a:cubicBezTo>
                  <a:pt x="73" y="139"/>
                  <a:pt x="71" y="145"/>
                  <a:pt x="70" y="146"/>
                </a:cubicBezTo>
                <a:cubicBezTo>
                  <a:pt x="71" y="149"/>
                  <a:pt x="78" y="150"/>
                  <a:pt x="82" y="151"/>
                </a:cubicBezTo>
                <a:cubicBezTo>
                  <a:pt x="84" y="152"/>
                  <a:pt x="87" y="156"/>
                  <a:pt x="91" y="157"/>
                </a:cubicBezTo>
                <a:cubicBezTo>
                  <a:pt x="91" y="157"/>
                  <a:pt x="98" y="144"/>
                  <a:pt x="100" y="150"/>
                </a:cubicBezTo>
                <a:cubicBezTo>
                  <a:pt x="102" y="154"/>
                  <a:pt x="111" y="153"/>
                  <a:pt x="115" y="155"/>
                </a:cubicBezTo>
                <a:cubicBezTo>
                  <a:pt x="115" y="155"/>
                  <a:pt x="116" y="155"/>
                  <a:pt x="118" y="155"/>
                </a:cubicBezTo>
                <a:cubicBezTo>
                  <a:pt x="122" y="154"/>
                  <a:pt x="127" y="153"/>
                  <a:pt x="128" y="152"/>
                </a:cubicBezTo>
                <a:cubicBezTo>
                  <a:pt x="127" y="152"/>
                  <a:pt x="131" y="144"/>
                  <a:pt x="130" y="145"/>
                </a:cubicBezTo>
                <a:close/>
                <a:moveTo>
                  <a:pt x="137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2" y="118"/>
                  <a:pt x="126" y="114"/>
                  <a:pt x="132" y="110"/>
                </a:cubicBezTo>
                <a:cubicBezTo>
                  <a:pt x="132" y="110"/>
                  <a:pt x="131" y="110"/>
                  <a:pt x="131" y="110"/>
                </a:cubicBezTo>
                <a:cubicBezTo>
                  <a:pt x="131" y="110"/>
                  <a:pt x="126" y="112"/>
                  <a:pt x="125" y="113"/>
                </a:cubicBezTo>
                <a:cubicBezTo>
                  <a:pt x="123" y="116"/>
                  <a:pt x="127" y="114"/>
                  <a:pt x="128" y="115"/>
                </a:cubicBezTo>
                <a:cubicBezTo>
                  <a:pt x="129" y="121"/>
                  <a:pt x="120" y="115"/>
                  <a:pt x="120" y="115"/>
                </a:cubicBezTo>
                <a:cubicBezTo>
                  <a:pt x="120" y="114"/>
                  <a:pt x="121" y="114"/>
                  <a:pt x="121" y="113"/>
                </a:cubicBezTo>
                <a:cubicBezTo>
                  <a:pt x="116" y="108"/>
                  <a:pt x="107" y="121"/>
                  <a:pt x="110" y="124"/>
                </a:cubicBezTo>
                <a:cubicBezTo>
                  <a:pt x="112" y="129"/>
                  <a:pt x="119" y="125"/>
                  <a:pt x="122" y="124"/>
                </a:cubicBezTo>
                <a:cubicBezTo>
                  <a:pt x="126" y="123"/>
                  <a:pt x="128" y="126"/>
                  <a:pt x="133" y="127"/>
                </a:cubicBezTo>
                <a:cubicBezTo>
                  <a:pt x="140" y="128"/>
                  <a:pt x="144" y="120"/>
                  <a:pt x="137" y="120"/>
                </a:cubicBezTo>
                <a:close/>
                <a:moveTo>
                  <a:pt x="171" y="137"/>
                </a:moveTo>
                <a:cubicBezTo>
                  <a:pt x="168" y="136"/>
                  <a:pt x="168" y="127"/>
                  <a:pt x="166" y="126"/>
                </a:cubicBezTo>
                <a:cubicBezTo>
                  <a:pt x="164" y="122"/>
                  <a:pt x="157" y="119"/>
                  <a:pt x="160" y="116"/>
                </a:cubicBezTo>
                <a:cubicBezTo>
                  <a:pt x="162" y="114"/>
                  <a:pt x="163" y="114"/>
                  <a:pt x="165" y="115"/>
                </a:cubicBezTo>
                <a:cubicBezTo>
                  <a:pt x="165" y="108"/>
                  <a:pt x="153" y="111"/>
                  <a:pt x="153" y="116"/>
                </a:cubicBezTo>
                <a:cubicBezTo>
                  <a:pt x="152" y="119"/>
                  <a:pt x="158" y="128"/>
                  <a:pt x="161" y="129"/>
                </a:cubicBezTo>
                <a:cubicBezTo>
                  <a:pt x="154" y="130"/>
                  <a:pt x="163" y="137"/>
                  <a:pt x="165" y="138"/>
                </a:cubicBezTo>
                <a:cubicBezTo>
                  <a:pt x="165" y="138"/>
                  <a:pt x="166" y="138"/>
                  <a:pt x="166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9"/>
                  <a:pt x="169" y="138"/>
                  <a:pt x="171" y="137"/>
                </a:cubicBezTo>
                <a:close/>
                <a:moveTo>
                  <a:pt x="35" y="140"/>
                </a:moveTo>
                <a:cubicBezTo>
                  <a:pt x="35" y="140"/>
                  <a:pt x="35" y="140"/>
                  <a:pt x="35" y="140"/>
                </a:cubicBezTo>
                <a:cubicBezTo>
                  <a:pt x="35" y="140"/>
                  <a:pt x="35" y="140"/>
                  <a:pt x="35" y="140"/>
                </a:cubicBezTo>
                <a:cubicBezTo>
                  <a:pt x="35" y="140"/>
                  <a:pt x="35" y="140"/>
                  <a:pt x="35" y="140"/>
                </a:cubicBezTo>
                <a:close/>
                <a:moveTo>
                  <a:pt x="166" y="138"/>
                </a:moveTo>
                <a:cubicBezTo>
                  <a:pt x="166" y="138"/>
                  <a:pt x="166" y="138"/>
                  <a:pt x="166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6" y="138"/>
                  <a:pt x="166" y="138"/>
                  <a:pt x="166" y="138"/>
                </a:cubicBezTo>
                <a:close/>
                <a:moveTo>
                  <a:pt x="127" y="248"/>
                </a:moveTo>
                <a:cubicBezTo>
                  <a:pt x="127" y="246"/>
                  <a:pt x="126" y="248"/>
                  <a:pt x="127" y="248"/>
                </a:cubicBezTo>
                <a:close/>
                <a:moveTo>
                  <a:pt x="105" y="137"/>
                </a:moveTo>
                <a:cubicBezTo>
                  <a:pt x="105" y="136"/>
                  <a:pt x="104" y="136"/>
                  <a:pt x="104" y="135"/>
                </a:cubicBezTo>
                <a:cubicBezTo>
                  <a:pt x="104" y="136"/>
                  <a:pt x="104" y="136"/>
                  <a:pt x="104" y="137"/>
                </a:cubicBezTo>
                <a:cubicBezTo>
                  <a:pt x="104" y="137"/>
                  <a:pt x="105" y="137"/>
                  <a:pt x="105" y="137"/>
                </a:cubicBezTo>
                <a:close/>
                <a:moveTo>
                  <a:pt x="103" y="135"/>
                </a:moveTo>
                <a:cubicBezTo>
                  <a:pt x="103" y="135"/>
                  <a:pt x="103" y="135"/>
                  <a:pt x="104" y="135"/>
                </a:cubicBezTo>
                <a:cubicBezTo>
                  <a:pt x="103" y="135"/>
                  <a:pt x="103" y="135"/>
                  <a:pt x="103" y="135"/>
                </a:cubicBezTo>
                <a:close/>
                <a:moveTo>
                  <a:pt x="78" y="88"/>
                </a:moveTo>
                <a:cubicBezTo>
                  <a:pt x="78" y="88"/>
                  <a:pt x="78" y="88"/>
                  <a:pt x="78" y="88"/>
                </a:cubicBezTo>
                <a:cubicBezTo>
                  <a:pt x="77" y="88"/>
                  <a:pt x="78" y="88"/>
                  <a:pt x="78" y="88"/>
                </a:cubicBezTo>
                <a:close/>
                <a:moveTo>
                  <a:pt x="414" y="43"/>
                </a:moveTo>
                <a:cubicBezTo>
                  <a:pt x="414" y="43"/>
                  <a:pt x="414" y="43"/>
                  <a:pt x="414" y="43"/>
                </a:cubicBezTo>
                <a:cubicBezTo>
                  <a:pt x="414" y="43"/>
                  <a:pt x="414" y="43"/>
                  <a:pt x="414" y="43"/>
                </a:cubicBezTo>
                <a:close/>
                <a:moveTo>
                  <a:pt x="113" y="59"/>
                </a:moveTo>
                <a:cubicBezTo>
                  <a:pt x="113" y="59"/>
                  <a:pt x="114" y="59"/>
                  <a:pt x="113" y="59"/>
                </a:cubicBezTo>
                <a:close/>
                <a:moveTo>
                  <a:pt x="167" y="277"/>
                </a:moveTo>
                <a:cubicBezTo>
                  <a:pt x="168" y="277"/>
                  <a:pt x="166" y="274"/>
                  <a:pt x="166" y="275"/>
                </a:cubicBezTo>
                <a:cubicBezTo>
                  <a:pt x="166" y="275"/>
                  <a:pt x="166" y="275"/>
                  <a:pt x="166" y="275"/>
                </a:cubicBezTo>
                <a:cubicBezTo>
                  <a:pt x="163" y="277"/>
                  <a:pt x="163" y="282"/>
                  <a:pt x="160" y="284"/>
                </a:cubicBezTo>
                <a:cubicBezTo>
                  <a:pt x="155" y="287"/>
                  <a:pt x="150" y="289"/>
                  <a:pt x="153" y="296"/>
                </a:cubicBezTo>
                <a:cubicBezTo>
                  <a:pt x="152" y="295"/>
                  <a:pt x="153" y="298"/>
                  <a:pt x="153" y="298"/>
                </a:cubicBezTo>
                <a:cubicBezTo>
                  <a:pt x="152" y="299"/>
                  <a:pt x="151" y="302"/>
                  <a:pt x="150" y="303"/>
                </a:cubicBezTo>
                <a:cubicBezTo>
                  <a:pt x="150" y="304"/>
                  <a:pt x="150" y="310"/>
                  <a:pt x="151" y="311"/>
                </a:cubicBezTo>
                <a:cubicBezTo>
                  <a:pt x="158" y="319"/>
                  <a:pt x="159" y="307"/>
                  <a:pt x="162" y="304"/>
                </a:cubicBezTo>
                <a:cubicBezTo>
                  <a:pt x="163" y="303"/>
                  <a:pt x="169" y="285"/>
                  <a:pt x="169" y="284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68" y="283"/>
                  <a:pt x="168" y="279"/>
                  <a:pt x="167" y="277"/>
                </a:cubicBezTo>
                <a:close/>
                <a:moveTo>
                  <a:pt x="154" y="287"/>
                </a:moveTo>
                <a:cubicBezTo>
                  <a:pt x="154" y="287"/>
                  <a:pt x="154" y="287"/>
                  <a:pt x="154" y="287"/>
                </a:cubicBezTo>
                <a:close/>
                <a:moveTo>
                  <a:pt x="332" y="253"/>
                </a:moveTo>
                <a:cubicBezTo>
                  <a:pt x="333" y="253"/>
                  <a:pt x="334" y="246"/>
                  <a:pt x="335" y="245"/>
                </a:cubicBezTo>
                <a:cubicBezTo>
                  <a:pt x="337" y="240"/>
                  <a:pt x="335" y="242"/>
                  <a:pt x="339" y="239"/>
                </a:cubicBezTo>
                <a:cubicBezTo>
                  <a:pt x="340" y="239"/>
                  <a:pt x="337" y="237"/>
                  <a:pt x="337" y="236"/>
                </a:cubicBezTo>
                <a:cubicBezTo>
                  <a:pt x="337" y="234"/>
                  <a:pt x="337" y="226"/>
                  <a:pt x="339" y="226"/>
                </a:cubicBezTo>
                <a:cubicBezTo>
                  <a:pt x="336" y="224"/>
                  <a:pt x="333" y="220"/>
                  <a:pt x="331" y="225"/>
                </a:cubicBezTo>
                <a:cubicBezTo>
                  <a:pt x="329" y="229"/>
                  <a:pt x="319" y="237"/>
                  <a:pt x="316" y="236"/>
                </a:cubicBezTo>
                <a:cubicBezTo>
                  <a:pt x="315" y="236"/>
                  <a:pt x="315" y="237"/>
                  <a:pt x="315" y="237"/>
                </a:cubicBezTo>
                <a:cubicBezTo>
                  <a:pt x="314" y="241"/>
                  <a:pt x="315" y="247"/>
                  <a:pt x="317" y="250"/>
                </a:cubicBezTo>
                <a:cubicBezTo>
                  <a:pt x="321" y="252"/>
                  <a:pt x="327" y="252"/>
                  <a:pt x="331" y="252"/>
                </a:cubicBezTo>
                <a:cubicBezTo>
                  <a:pt x="331" y="252"/>
                  <a:pt x="332" y="253"/>
                  <a:pt x="332" y="253"/>
                </a:cubicBezTo>
                <a:close/>
                <a:moveTo>
                  <a:pt x="316" y="236"/>
                </a:moveTo>
                <a:cubicBezTo>
                  <a:pt x="316" y="236"/>
                  <a:pt x="316" y="236"/>
                  <a:pt x="316" y="236"/>
                </a:cubicBezTo>
                <a:cubicBezTo>
                  <a:pt x="318" y="235"/>
                  <a:pt x="321" y="234"/>
                  <a:pt x="316" y="236"/>
                </a:cubicBezTo>
                <a:close/>
                <a:moveTo>
                  <a:pt x="317" y="250"/>
                </a:moveTo>
                <a:cubicBezTo>
                  <a:pt x="317" y="250"/>
                  <a:pt x="317" y="250"/>
                  <a:pt x="317" y="250"/>
                </a:cubicBezTo>
                <a:close/>
                <a:moveTo>
                  <a:pt x="306" y="258"/>
                </a:moveTo>
                <a:cubicBezTo>
                  <a:pt x="306" y="258"/>
                  <a:pt x="307" y="251"/>
                  <a:pt x="307" y="250"/>
                </a:cubicBezTo>
                <a:cubicBezTo>
                  <a:pt x="308" y="250"/>
                  <a:pt x="308" y="250"/>
                  <a:pt x="309" y="250"/>
                </a:cubicBezTo>
                <a:cubicBezTo>
                  <a:pt x="309" y="250"/>
                  <a:pt x="305" y="241"/>
                  <a:pt x="306" y="249"/>
                </a:cubicBezTo>
                <a:cubicBezTo>
                  <a:pt x="305" y="246"/>
                  <a:pt x="287" y="223"/>
                  <a:pt x="280" y="226"/>
                </a:cubicBezTo>
                <a:cubicBezTo>
                  <a:pt x="279" y="226"/>
                  <a:pt x="287" y="236"/>
                  <a:pt x="288" y="236"/>
                </a:cubicBezTo>
                <a:cubicBezTo>
                  <a:pt x="289" y="238"/>
                  <a:pt x="294" y="251"/>
                  <a:pt x="297" y="252"/>
                </a:cubicBezTo>
                <a:cubicBezTo>
                  <a:pt x="299" y="255"/>
                  <a:pt x="303" y="256"/>
                  <a:pt x="306" y="258"/>
                </a:cubicBezTo>
                <a:close/>
                <a:moveTo>
                  <a:pt x="373" y="253"/>
                </a:moveTo>
                <a:cubicBezTo>
                  <a:pt x="373" y="253"/>
                  <a:pt x="373" y="253"/>
                  <a:pt x="373" y="253"/>
                </a:cubicBezTo>
                <a:close/>
                <a:moveTo>
                  <a:pt x="384" y="265"/>
                </a:moveTo>
                <a:cubicBezTo>
                  <a:pt x="384" y="265"/>
                  <a:pt x="384" y="265"/>
                  <a:pt x="384" y="265"/>
                </a:cubicBezTo>
                <a:cubicBezTo>
                  <a:pt x="384" y="265"/>
                  <a:pt x="384" y="265"/>
                  <a:pt x="384" y="265"/>
                </a:cubicBezTo>
                <a:close/>
                <a:moveTo>
                  <a:pt x="416" y="271"/>
                </a:moveTo>
                <a:cubicBezTo>
                  <a:pt x="415" y="269"/>
                  <a:pt x="413" y="267"/>
                  <a:pt x="411" y="267"/>
                </a:cubicBezTo>
                <a:cubicBezTo>
                  <a:pt x="411" y="267"/>
                  <a:pt x="408" y="261"/>
                  <a:pt x="408" y="261"/>
                </a:cubicBezTo>
                <a:cubicBezTo>
                  <a:pt x="408" y="258"/>
                  <a:pt x="410" y="261"/>
                  <a:pt x="408" y="258"/>
                </a:cubicBezTo>
                <a:cubicBezTo>
                  <a:pt x="407" y="257"/>
                  <a:pt x="404" y="253"/>
                  <a:pt x="403" y="253"/>
                </a:cubicBezTo>
                <a:cubicBezTo>
                  <a:pt x="400" y="252"/>
                  <a:pt x="395" y="251"/>
                  <a:pt x="393" y="249"/>
                </a:cubicBezTo>
                <a:cubicBezTo>
                  <a:pt x="389" y="248"/>
                  <a:pt x="386" y="244"/>
                  <a:pt x="383" y="248"/>
                </a:cubicBezTo>
                <a:cubicBezTo>
                  <a:pt x="378" y="249"/>
                  <a:pt x="377" y="252"/>
                  <a:pt x="377" y="244"/>
                </a:cubicBezTo>
                <a:cubicBezTo>
                  <a:pt x="374" y="241"/>
                  <a:pt x="370" y="245"/>
                  <a:pt x="368" y="244"/>
                </a:cubicBezTo>
                <a:cubicBezTo>
                  <a:pt x="367" y="245"/>
                  <a:pt x="373" y="248"/>
                  <a:pt x="374" y="248"/>
                </a:cubicBezTo>
                <a:cubicBezTo>
                  <a:pt x="372" y="250"/>
                  <a:pt x="371" y="249"/>
                  <a:pt x="373" y="253"/>
                </a:cubicBezTo>
                <a:cubicBezTo>
                  <a:pt x="374" y="254"/>
                  <a:pt x="375" y="253"/>
                  <a:pt x="375" y="252"/>
                </a:cubicBezTo>
                <a:cubicBezTo>
                  <a:pt x="378" y="254"/>
                  <a:pt x="382" y="254"/>
                  <a:pt x="385" y="256"/>
                </a:cubicBezTo>
                <a:cubicBezTo>
                  <a:pt x="385" y="256"/>
                  <a:pt x="385" y="257"/>
                  <a:pt x="385" y="257"/>
                </a:cubicBezTo>
                <a:cubicBezTo>
                  <a:pt x="389" y="257"/>
                  <a:pt x="385" y="264"/>
                  <a:pt x="384" y="265"/>
                </a:cubicBezTo>
                <a:cubicBezTo>
                  <a:pt x="386" y="265"/>
                  <a:pt x="392" y="267"/>
                  <a:pt x="392" y="267"/>
                </a:cubicBezTo>
                <a:cubicBezTo>
                  <a:pt x="391" y="270"/>
                  <a:pt x="404" y="264"/>
                  <a:pt x="402" y="264"/>
                </a:cubicBezTo>
                <a:cubicBezTo>
                  <a:pt x="406" y="264"/>
                  <a:pt x="405" y="267"/>
                  <a:pt x="408" y="269"/>
                </a:cubicBezTo>
                <a:cubicBezTo>
                  <a:pt x="409" y="271"/>
                  <a:pt x="416" y="271"/>
                  <a:pt x="416" y="271"/>
                </a:cubicBezTo>
                <a:cubicBezTo>
                  <a:pt x="416" y="271"/>
                  <a:pt x="416" y="271"/>
                  <a:pt x="416" y="271"/>
                </a:cubicBezTo>
                <a:close/>
                <a:moveTo>
                  <a:pt x="45" y="86"/>
                </a:moveTo>
                <a:cubicBezTo>
                  <a:pt x="45" y="87"/>
                  <a:pt x="45" y="87"/>
                  <a:pt x="45" y="87"/>
                </a:cubicBezTo>
                <a:cubicBezTo>
                  <a:pt x="45" y="86"/>
                  <a:pt x="44" y="86"/>
                  <a:pt x="43" y="86"/>
                </a:cubicBezTo>
                <a:cubicBezTo>
                  <a:pt x="44" y="85"/>
                  <a:pt x="45" y="83"/>
                  <a:pt x="46" y="82"/>
                </a:cubicBezTo>
                <a:cubicBezTo>
                  <a:pt x="45" y="81"/>
                  <a:pt x="42" y="82"/>
                  <a:pt x="42" y="81"/>
                </a:cubicBezTo>
                <a:cubicBezTo>
                  <a:pt x="42" y="80"/>
                  <a:pt x="44" y="79"/>
                  <a:pt x="44" y="78"/>
                </a:cubicBezTo>
                <a:cubicBezTo>
                  <a:pt x="43" y="77"/>
                  <a:pt x="38" y="80"/>
                  <a:pt x="37" y="82"/>
                </a:cubicBezTo>
                <a:cubicBezTo>
                  <a:pt x="37" y="82"/>
                  <a:pt x="37" y="82"/>
                  <a:pt x="37" y="82"/>
                </a:cubicBezTo>
                <a:cubicBezTo>
                  <a:pt x="37" y="81"/>
                  <a:pt x="36" y="81"/>
                  <a:pt x="36" y="82"/>
                </a:cubicBezTo>
                <a:cubicBezTo>
                  <a:pt x="37" y="84"/>
                  <a:pt x="36" y="86"/>
                  <a:pt x="36" y="87"/>
                </a:cubicBezTo>
                <a:cubicBezTo>
                  <a:pt x="36" y="87"/>
                  <a:pt x="38" y="88"/>
                  <a:pt x="39" y="88"/>
                </a:cubicBezTo>
                <a:cubicBezTo>
                  <a:pt x="37" y="89"/>
                  <a:pt x="44" y="93"/>
                  <a:pt x="41" y="93"/>
                </a:cubicBezTo>
                <a:cubicBezTo>
                  <a:pt x="38" y="93"/>
                  <a:pt x="40" y="95"/>
                  <a:pt x="38" y="96"/>
                </a:cubicBezTo>
                <a:cubicBezTo>
                  <a:pt x="36" y="98"/>
                  <a:pt x="38" y="98"/>
                  <a:pt x="40" y="98"/>
                </a:cubicBezTo>
                <a:cubicBezTo>
                  <a:pt x="38" y="98"/>
                  <a:pt x="38" y="101"/>
                  <a:pt x="36" y="102"/>
                </a:cubicBezTo>
                <a:cubicBezTo>
                  <a:pt x="36" y="103"/>
                  <a:pt x="53" y="99"/>
                  <a:pt x="51" y="98"/>
                </a:cubicBezTo>
                <a:cubicBezTo>
                  <a:pt x="53" y="96"/>
                  <a:pt x="47" y="91"/>
                  <a:pt x="45" y="86"/>
                </a:cubicBezTo>
                <a:close/>
                <a:moveTo>
                  <a:pt x="368" y="141"/>
                </a:moveTo>
                <a:cubicBezTo>
                  <a:pt x="369" y="140"/>
                  <a:pt x="366" y="132"/>
                  <a:pt x="365" y="132"/>
                </a:cubicBezTo>
                <a:cubicBezTo>
                  <a:pt x="363" y="130"/>
                  <a:pt x="362" y="128"/>
                  <a:pt x="360" y="127"/>
                </a:cubicBezTo>
                <a:cubicBezTo>
                  <a:pt x="362" y="127"/>
                  <a:pt x="363" y="126"/>
                  <a:pt x="365" y="128"/>
                </a:cubicBezTo>
                <a:cubicBezTo>
                  <a:pt x="366" y="125"/>
                  <a:pt x="365" y="127"/>
                  <a:pt x="368" y="125"/>
                </a:cubicBezTo>
                <a:cubicBezTo>
                  <a:pt x="368" y="125"/>
                  <a:pt x="368" y="121"/>
                  <a:pt x="368" y="121"/>
                </a:cubicBezTo>
                <a:cubicBezTo>
                  <a:pt x="367" y="119"/>
                  <a:pt x="367" y="124"/>
                  <a:pt x="367" y="123"/>
                </a:cubicBezTo>
                <a:cubicBezTo>
                  <a:pt x="365" y="123"/>
                  <a:pt x="357" y="117"/>
                  <a:pt x="356" y="118"/>
                </a:cubicBezTo>
                <a:cubicBezTo>
                  <a:pt x="356" y="118"/>
                  <a:pt x="358" y="124"/>
                  <a:pt x="357" y="125"/>
                </a:cubicBezTo>
                <a:cubicBezTo>
                  <a:pt x="359" y="128"/>
                  <a:pt x="358" y="128"/>
                  <a:pt x="361" y="128"/>
                </a:cubicBezTo>
                <a:cubicBezTo>
                  <a:pt x="358" y="130"/>
                  <a:pt x="365" y="137"/>
                  <a:pt x="362" y="140"/>
                </a:cubicBezTo>
                <a:cubicBezTo>
                  <a:pt x="361" y="140"/>
                  <a:pt x="361" y="140"/>
                  <a:pt x="360" y="141"/>
                </a:cubicBezTo>
                <a:cubicBezTo>
                  <a:pt x="360" y="139"/>
                  <a:pt x="359" y="140"/>
                  <a:pt x="359" y="139"/>
                </a:cubicBezTo>
                <a:cubicBezTo>
                  <a:pt x="356" y="142"/>
                  <a:pt x="362" y="145"/>
                  <a:pt x="354" y="144"/>
                </a:cubicBezTo>
                <a:cubicBezTo>
                  <a:pt x="353" y="144"/>
                  <a:pt x="347" y="150"/>
                  <a:pt x="349" y="151"/>
                </a:cubicBezTo>
                <a:cubicBezTo>
                  <a:pt x="348" y="150"/>
                  <a:pt x="349" y="151"/>
                  <a:pt x="349" y="151"/>
                </a:cubicBezTo>
                <a:cubicBezTo>
                  <a:pt x="349" y="151"/>
                  <a:pt x="351" y="154"/>
                  <a:pt x="351" y="154"/>
                </a:cubicBezTo>
                <a:cubicBezTo>
                  <a:pt x="351" y="155"/>
                  <a:pt x="352" y="156"/>
                  <a:pt x="353" y="156"/>
                </a:cubicBezTo>
                <a:cubicBezTo>
                  <a:pt x="354" y="154"/>
                  <a:pt x="354" y="154"/>
                  <a:pt x="355" y="151"/>
                </a:cubicBezTo>
                <a:cubicBezTo>
                  <a:pt x="356" y="153"/>
                  <a:pt x="359" y="149"/>
                  <a:pt x="358" y="148"/>
                </a:cubicBezTo>
                <a:cubicBezTo>
                  <a:pt x="358" y="148"/>
                  <a:pt x="358" y="148"/>
                  <a:pt x="358" y="148"/>
                </a:cubicBezTo>
                <a:cubicBezTo>
                  <a:pt x="359" y="148"/>
                  <a:pt x="360" y="149"/>
                  <a:pt x="361" y="150"/>
                </a:cubicBezTo>
                <a:cubicBezTo>
                  <a:pt x="365" y="142"/>
                  <a:pt x="369" y="151"/>
                  <a:pt x="368" y="141"/>
                </a:cubicBezTo>
                <a:close/>
                <a:moveTo>
                  <a:pt x="327" y="265"/>
                </a:moveTo>
                <a:cubicBezTo>
                  <a:pt x="333" y="267"/>
                  <a:pt x="327" y="263"/>
                  <a:pt x="324" y="263"/>
                </a:cubicBezTo>
                <a:cubicBezTo>
                  <a:pt x="324" y="262"/>
                  <a:pt x="327" y="262"/>
                  <a:pt x="326" y="261"/>
                </a:cubicBezTo>
                <a:cubicBezTo>
                  <a:pt x="323" y="261"/>
                  <a:pt x="304" y="257"/>
                  <a:pt x="305" y="261"/>
                </a:cubicBezTo>
                <a:cubicBezTo>
                  <a:pt x="309" y="263"/>
                  <a:pt x="313" y="263"/>
                  <a:pt x="317" y="264"/>
                </a:cubicBezTo>
                <a:cubicBezTo>
                  <a:pt x="318" y="266"/>
                  <a:pt x="327" y="265"/>
                  <a:pt x="327" y="265"/>
                </a:cubicBezTo>
                <a:close/>
                <a:moveTo>
                  <a:pt x="28" y="91"/>
                </a:moveTo>
                <a:cubicBezTo>
                  <a:pt x="29" y="93"/>
                  <a:pt x="27" y="98"/>
                  <a:pt x="28" y="98"/>
                </a:cubicBezTo>
                <a:cubicBezTo>
                  <a:pt x="35" y="97"/>
                  <a:pt x="35" y="95"/>
                  <a:pt x="38" y="90"/>
                </a:cubicBezTo>
                <a:cubicBezTo>
                  <a:pt x="39" y="89"/>
                  <a:pt x="30" y="88"/>
                  <a:pt x="28" y="91"/>
                </a:cubicBezTo>
                <a:close/>
                <a:moveTo>
                  <a:pt x="354" y="212"/>
                </a:moveTo>
                <a:cubicBezTo>
                  <a:pt x="355" y="219"/>
                  <a:pt x="345" y="216"/>
                  <a:pt x="346" y="222"/>
                </a:cubicBezTo>
                <a:cubicBezTo>
                  <a:pt x="346" y="223"/>
                  <a:pt x="353" y="217"/>
                  <a:pt x="351" y="224"/>
                </a:cubicBezTo>
                <a:cubicBezTo>
                  <a:pt x="351" y="225"/>
                  <a:pt x="354" y="226"/>
                  <a:pt x="355" y="226"/>
                </a:cubicBezTo>
                <a:cubicBezTo>
                  <a:pt x="355" y="226"/>
                  <a:pt x="355" y="222"/>
                  <a:pt x="355" y="222"/>
                </a:cubicBezTo>
                <a:cubicBezTo>
                  <a:pt x="356" y="222"/>
                  <a:pt x="356" y="223"/>
                  <a:pt x="356" y="224"/>
                </a:cubicBezTo>
                <a:cubicBezTo>
                  <a:pt x="356" y="224"/>
                  <a:pt x="357" y="222"/>
                  <a:pt x="357" y="222"/>
                </a:cubicBezTo>
                <a:cubicBezTo>
                  <a:pt x="357" y="220"/>
                  <a:pt x="354" y="212"/>
                  <a:pt x="354" y="212"/>
                </a:cubicBezTo>
                <a:close/>
                <a:moveTo>
                  <a:pt x="349" y="206"/>
                </a:moveTo>
                <a:cubicBezTo>
                  <a:pt x="346" y="208"/>
                  <a:pt x="349" y="208"/>
                  <a:pt x="350" y="209"/>
                </a:cubicBezTo>
                <a:cubicBezTo>
                  <a:pt x="350" y="208"/>
                  <a:pt x="349" y="208"/>
                  <a:pt x="349" y="206"/>
                </a:cubicBezTo>
                <a:cubicBezTo>
                  <a:pt x="352" y="207"/>
                  <a:pt x="347" y="200"/>
                  <a:pt x="347" y="203"/>
                </a:cubicBezTo>
                <a:cubicBezTo>
                  <a:pt x="347" y="201"/>
                  <a:pt x="346" y="202"/>
                  <a:pt x="345" y="202"/>
                </a:cubicBezTo>
                <a:cubicBezTo>
                  <a:pt x="345" y="203"/>
                  <a:pt x="344" y="204"/>
                  <a:pt x="344" y="204"/>
                </a:cubicBezTo>
                <a:cubicBezTo>
                  <a:pt x="345" y="204"/>
                  <a:pt x="349" y="206"/>
                  <a:pt x="349" y="206"/>
                </a:cubicBezTo>
                <a:close/>
                <a:moveTo>
                  <a:pt x="339" y="190"/>
                </a:moveTo>
                <a:cubicBezTo>
                  <a:pt x="339" y="190"/>
                  <a:pt x="339" y="190"/>
                  <a:pt x="339" y="190"/>
                </a:cubicBezTo>
                <a:cubicBezTo>
                  <a:pt x="336" y="192"/>
                  <a:pt x="339" y="206"/>
                  <a:pt x="344" y="203"/>
                </a:cubicBezTo>
                <a:cubicBezTo>
                  <a:pt x="344" y="203"/>
                  <a:pt x="344" y="202"/>
                  <a:pt x="344" y="202"/>
                </a:cubicBezTo>
                <a:cubicBezTo>
                  <a:pt x="344" y="201"/>
                  <a:pt x="345" y="186"/>
                  <a:pt x="339" y="189"/>
                </a:cubicBezTo>
                <a:cubicBezTo>
                  <a:pt x="339" y="189"/>
                  <a:pt x="339" y="189"/>
                  <a:pt x="339" y="190"/>
                </a:cubicBezTo>
                <a:close/>
                <a:moveTo>
                  <a:pt x="344" y="204"/>
                </a:moveTo>
                <a:cubicBezTo>
                  <a:pt x="344" y="205"/>
                  <a:pt x="344" y="204"/>
                  <a:pt x="344" y="204"/>
                </a:cubicBezTo>
                <a:cubicBezTo>
                  <a:pt x="344" y="204"/>
                  <a:pt x="344" y="204"/>
                  <a:pt x="344" y="204"/>
                </a:cubicBezTo>
                <a:close/>
                <a:moveTo>
                  <a:pt x="345" y="202"/>
                </a:moveTo>
                <a:cubicBezTo>
                  <a:pt x="345" y="201"/>
                  <a:pt x="344" y="201"/>
                  <a:pt x="344" y="202"/>
                </a:cubicBezTo>
                <a:cubicBezTo>
                  <a:pt x="344" y="202"/>
                  <a:pt x="344" y="202"/>
                  <a:pt x="344" y="202"/>
                </a:cubicBezTo>
                <a:cubicBezTo>
                  <a:pt x="344" y="202"/>
                  <a:pt x="344" y="202"/>
                  <a:pt x="345" y="202"/>
                </a:cubicBezTo>
                <a:close/>
                <a:moveTo>
                  <a:pt x="338" y="196"/>
                </a:moveTo>
                <a:cubicBezTo>
                  <a:pt x="338" y="196"/>
                  <a:pt x="338" y="196"/>
                  <a:pt x="338" y="196"/>
                </a:cubicBezTo>
                <a:close/>
                <a:moveTo>
                  <a:pt x="247" y="220"/>
                </a:moveTo>
                <a:cubicBezTo>
                  <a:pt x="247" y="220"/>
                  <a:pt x="247" y="220"/>
                  <a:pt x="247" y="220"/>
                </a:cubicBezTo>
                <a:close/>
                <a:moveTo>
                  <a:pt x="242" y="214"/>
                </a:moveTo>
                <a:cubicBezTo>
                  <a:pt x="241" y="215"/>
                  <a:pt x="241" y="224"/>
                  <a:pt x="243" y="225"/>
                </a:cubicBezTo>
                <a:cubicBezTo>
                  <a:pt x="245" y="226"/>
                  <a:pt x="249" y="222"/>
                  <a:pt x="247" y="220"/>
                </a:cubicBezTo>
                <a:cubicBezTo>
                  <a:pt x="246" y="218"/>
                  <a:pt x="244" y="214"/>
                  <a:pt x="242" y="214"/>
                </a:cubicBezTo>
                <a:close/>
                <a:moveTo>
                  <a:pt x="355" y="237"/>
                </a:moveTo>
                <a:cubicBezTo>
                  <a:pt x="355" y="238"/>
                  <a:pt x="343" y="239"/>
                  <a:pt x="345" y="238"/>
                </a:cubicBezTo>
                <a:cubicBezTo>
                  <a:pt x="344" y="238"/>
                  <a:pt x="341" y="239"/>
                  <a:pt x="341" y="242"/>
                </a:cubicBezTo>
                <a:cubicBezTo>
                  <a:pt x="341" y="244"/>
                  <a:pt x="339" y="247"/>
                  <a:pt x="339" y="249"/>
                </a:cubicBezTo>
                <a:cubicBezTo>
                  <a:pt x="339" y="249"/>
                  <a:pt x="340" y="258"/>
                  <a:pt x="340" y="258"/>
                </a:cubicBezTo>
                <a:cubicBezTo>
                  <a:pt x="344" y="257"/>
                  <a:pt x="341" y="252"/>
                  <a:pt x="343" y="249"/>
                </a:cubicBezTo>
                <a:cubicBezTo>
                  <a:pt x="344" y="249"/>
                  <a:pt x="347" y="257"/>
                  <a:pt x="348" y="258"/>
                </a:cubicBezTo>
                <a:cubicBezTo>
                  <a:pt x="349" y="258"/>
                  <a:pt x="349" y="251"/>
                  <a:pt x="347" y="249"/>
                </a:cubicBezTo>
                <a:cubicBezTo>
                  <a:pt x="347" y="247"/>
                  <a:pt x="346" y="245"/>
                  <a:pt x="350" y="247"/>
                </a:cubicBezTo>
                <a:cubicBezTo>
                  <a:pt x="350" y="245"/>
                  <a:pt x="350" y="245"/>
                  <a:pt x="350" y="243"/>
                </a:cubicBezTo>
                <a:cubicBezTo>
                  <a:pt x="346" y="242"/>
                  <a:pt x="345" y="246"/>
                  <a:pt x="343" y="244"/>
                </a:cubicBezTo>
                <a:cubicBezTo>
                  <a:pt x="341" y="241"/>
                  <a:pt x="346" y="239"/>
                  <a:pt x="349" y="241"/>
                </a:cubicBezTo>
                <a:cubicBezTo>
                  <a:pt x="351" y="241"/>
                  <a:pt x="356" y="238"/>
                  <a:pt x="355" y="237"/>
                </a:cubicBezTo>
                <a:close/>
                <a:moveTo>
                  <a:pt x="336" y="178"/>
                </a:moveTo>
                <a:cubicBezTo>
                  <a:pt x="336" y="178"/>
                  <a:pt x="337" y="180"/>
                  <a:pt x="338" y="180"/>
                </a:cubicBezTo>
                <a:cubicBezTo>
                  <a:pt x="338" y="180"/>
                  <a:pt x="338" y="180"/>
                  <a:pt x="338" y="180"/>
                </a:cubicBezTo>
                <a:cubicBezTo>
                  <a:pt x="339" y="179"/>
                  <a:pt x="340" y="172"/>
                  <a:pt x="339" y="171"/>
                </a:cubicBezTo>
                <a:cubicBezTo>
                  <a:pt x="336" y="169"/>
                  <a:pt x="335" y="177"/>
                  <a:pt x="336" y="178"/>
                </a:cubicBezTo>
                <a:close/>
                <a:moveTo>
                  <a:pt x="315" y="188"/>
                </a:moveTo>
                <a:cubicBezTo>
                  <a:pt x="314" y="188"/>
                  <a:pt x="315" y="188"/>
                  <a:pt x="315" y="188"/>
                </a:cubicBezTo>
                <a:close/>
                <a:moveTo>
                  <a:pt x="309" y="188"/>
                </a:moveTo>
                <a:cubicBezTo>
                  <a:pt x="312" y="191"/>
                  <a:pt x="313" y="191"/>
                  <a:pt x="315" y="188"/>
                </a:cubicBezTo>
                <a:cubicBezTo>
                  <a:pt x="318" y="185"/>
                  <a:pt x="309" y="184"/>
                  <a:pt x="309" y="188"/>
                </a:cubicBezTo>
                <a:close/>
                <a:moveTo>
                  <a:pt x="421" y="256"/>
                </a:moveTo>
                <a:cubicBezTo>
                  <a:pt x="421" y="256"/>
                  <a:pt x="422" y="255"/>
                  <a:pt x="422" y="254"/>
                </a:cubicBezTo>
                <a:cubicBezTo>
                  <a:pt x="423" y="257"/>
                  <a:pt x="422" y="252"/>
                  <a:pt x="421" y="250"/>
                </a:cubicBezTo>
                <a:cubicBezTo>
                  <a:pt x="421" y="249"/>
                  <a:pt x="420" y="248"/>
                  <a:pt x="420" y="249"/>
                </a:cubicBezTo>
                <a:cubicBezTo>
                  <a:pt x="420" y="248"/>
                  <a:pt x="419" y="248"/>
                  <a:pt x="418" y="249"/>
                </a:cubicBezTo>
                <a:cubicBezTo>
                  <a:pt x="418" y="250"/>
                  <a:pt x="422" y="252"/>
                  <a:pt x="422" y="254"/>
                </a:cubicBezTo>
                <a:cubicBezTo>
                  <a:pt x="421" y="253"/>
                  <a:pt x="415" y="258"/>
                  <a:pt x="411" y="257"/>
                </a:cubicBezTo>
                <a:cubicBezTo>
                  <a:pt x="412" y="258"/>
                  <a:pt x="412" y="258"/>
                  <a:pt x="411" y="258"/>
                </a:cubicBezTo>
                <a:cubicBezTo>
                  <a:pt x="416" y="265"/>
                  <a:pt x="412" y="258"/>
                  <a:pt x="412" y="258"/>
                </a:cubicBezTo>
                <a:cubicBezTo>
                  <a:pt x="411" y="258"/>
                  <a:pt x="412" y="258"/>
                  <a:pt x="414" y="259"/>
                </a:cubicBezTo>
                <a:cubicBezTo>
                  <a:pt x="415" y="259"/>
                  <a:pt x="417" y="259"/>
                  <a:pt x="418" y="258"/>
                </a:cubicBezTo>
                <a:cubicBezTo>
                  <a:pt x="417" y="259"/>
                  <a:pt x="421" y="257"/>
                  <a:pt x="421" y="256"/>
                </a:cubicBezTo>
                <a:close/>
                <a:moveTo>
                  <a:pt x="351" y="208"/>
                </a:moveTo>
                <a:cubicBezTo>
                  <a:pt x="351" y="208"/>
                  <a:pt x="352" y="209"/>
                  <a:pt x="351" y="208"/>
                </a:cubicBezTo>
                <a:close/>
                <a:moveTo>
                  <a:pt x="351" y="208"/>
                </a:moveTo>
                <a:cubicBezTo>
                  <a:pt x="352" y="209"/>
                  <a:pt x="352" y="209"/>
                  <a:pt x="352" y="210"/>
                </a:cubicBezTo>
                <a:cubicBezTo>
                  <a:pt x="352" y="209"/>
                  <a:pt x="351" y="209"/>
                  <a:pt x="351" y="209"/>
                </a:cubicBezTo>
                <a:cubicBezTo>
                  <a:pt x="351" y="211"/>
                  <a:pt x="352" y="212"/>
                  <a:pt x="353" y="214"/>
                </a:cubicBezTo>
                <a:cubicBezTo>
                  <a:pt x="354" y="212"/>
                  <a:pt x="355" y="208"/>
                  <a:pt x="353" y="207"/>
                </a:cubicBezTo>
                <a:cubicBezTo>
                  <a:pt x="353" y="207"/>
                  <a:pt x="352" y="207"/>
                  <a:pt x="351" y="207"/>
                </a:cubicBezTo>
                <a:cubicBezTo>
                  <a:pt x="351" y="207"/>
                  <a:pt x="351" y="208"/>
                  <a:pt x="351" y="208"/>
                </a:cubicBezTo>
                <a:close/>
                <a:moveTo>
                  <a:pt x="361" y="252"/>
                </a:moveTo>
                <a:cubicBezTo>
                  <a:pt x="361" y="252"/>
                  <a:pt x="361" y="252"/>
                  <a:pt x="361" y="252"/>
                </a:cubicBezTo>
                <a:cubicBezTo>
                  <a:pt x="361" y="252"/>
                  <a:pt x="361" y="252"/>
                  <a:pt x="361" y="252"/>
                </a:cubicBezTo>
                <a:close/>
                <a:moveTo>
                  <a:pt x="366" y="250"/>
                </a:moveTo>
                <a:cubicBezTo>
                  <a:pt x="366" y="250"/>
                  <a:pt x="366" y="250"/>
                  <a:pt x="366" y="250"/>
                </a:cubicBezTo>
                <a:cubicBezTo>
                  <a:pt x="363" y="247"/>
                  <a:pt x="361" y="251"/>
                  <a:pt x="361" y="252"/>
                </a:cubicBezTo>
                <a:cubicBezTo>
                  <a:pt x="362" y="251"/>
                  <a:pt x="368" y="252"/>
                  <a:pt x="368" y="252"/>
                </a:cubicBezTo>
                <a:cubicBezTo>
                  <a:pt x="368" y="250"/>
                  <a:pt x="367" y="251"/>
                  <a:pt x="366" y="250"/>
                </a:cubicBezTo>
                <a:close/>
                <a:moveTo>
                  <a:pt x="337" y="267"/>
                </a:moveTo>
                <a:cubicBezTo>
                  <a:pt x="339" y="265"/>
                  <a:pt x="338" y="266"/>
                  <a:pt x="339" y="264"/>
                </a:cubicBezTo>
                <a:cubicBezTo>
                  <a:pt x="338" y="265"/>
                  <a:pt x="329" y="265"/>
                  <a:pt x="331" y="267"/>
                </a:cubicBezTo>
                <a:cubicBezTo>
                  <a:pt x="333" y="267"/>
                  <a:pt x="335" y="266"/>
                  <a:pt x="337" y="267"/>
                </a:cubicBezTo>
                <a:close/>
                <a:moveTo>
                  <a:pt x="359" y="265"/>
                </a:moveTo>
                <a:cubicBezTo>
                  <a:pt x="359" y="265"/>
                  <a:pt x="346" y="268"/>
                  <a:pt x="349" y="271"/>
                </a:cubicBezTo>
                <a:cubicBezTo>
                  <a:pt x="349" y="271"/>
                  <a:pt x="359" y="266"/>
                  <a:pt x="359" y="265"/>
                </a:cubicBezTo>
                <a:close/>
                <a:moveTo>
                  <a:pt x="345" y="209"/>
                </a:moveTo>
                <a:cubicBezTo>
                  <a:pt x="345" y="210"/>
                  <a:pt x="345" y="211"/>
                  <a:pt x="345" y="212"/>
                </a:cubicBezTo>
                <a:cubicBezTo>
                  <a:pt x="347" y="211"/>
                  <a:pt x="346" y="213"/>
                  <a:pt x="347" y="213"/>
                </a:cubicBezTo>
                <a:cubicBezTo>
                  <a:pt x="347" y="214"/>
                  <a:pt x="346" y="215"/>
                  <a:pt x="348" y="216"/>
                </a:cubicBezTo>
                <a:cubicBezTo>
                  <a:pt x="349" y="215"/>
                  <a:pt x="351" y="212"/>
                  <a:pt x="350" y="210"/>
                </a:cubicBezTo>
                <a:cubicBezTo>
                  <a:pt x="350" y="212"/>
                  <a:pt x="344" y="208"/>
                  <a:pt x="345" y="209"/>
                </a:cubicBezTo>
                <a:close/>
                <a:moveTo>
                  <a:pt x="353" y="264"/>
                </a:moveTo>
                <a:cubicBezTo>
                  <a:pt x="353" y="264"/>
                  <a:pt x="344" y="266"/>
                  <a:pt x="344" y="265"/>
                </a:cubicBezTo>
                <a:cubicBezTo>
                  <a:pt x="344" y="265"/>
                  <a:pt x="339" y="264"/>
                  <a:pt x="340" y="266"/>
                </a:cubicBezTo>
                <a:cubicBezTo>
                  <a:pt x="340" y="267"/>
                  <a:pt x="345" y="267"/>
                  <a:pt x="346" y="266"/>
                </a:cubicBezTo>
                <a:cubicBezTo>
                  <a:pt x="346" y="267"/>
                  <a:pt x="353" y="265"/>
                  <a:pt x="353" y="264"/>
                </a:cubicBezTo>
                <a:close/>
                <a:moveTo>
                  <a:pt x="346" y="266"/>
                </a:moveTo>
                <a:cubicBezTo>
                  <a:pt x="346" y="267"/>
                  <a:pt x="346" y="266"/>
                  <a:pt x="346" y="266"/>
                </a:cubicBezTo>
                <a:close/>
                <a:moveTo>
                  <a:pt x="339" y="210"/>
                </a:moveTo>
                <a:cubicBezTo>
                  <a:pt x="339" y="211"/>
                  <a:pt x="334" y="218"/>
                  <a:pt x="334" y="218"/>
                </a:cubicBezTo>
                <a:cubicBezTo>
                  <a:pt x="336" y="220"/>
                  <a:pt x="339" y="211"/>
                  <a:pt x="339" y="210"/>
                </a:cubicBezTo>
                <a:close/>
                <a:moveTo>
                  <a:pt x="339" y="210"/>
                </a:moveTo>
                <a:cubicBezTo>
                  <a:pt x="339" y="210"/>
                  <a:pt x="339" y="210"/>
                  <a:pt x="339" y="210"/>
                </a:cubicBezTo>
                <a:cubicBezTo>
                  <a:pt x="339" y="210"/>
                  <a:pt x="339" y="210"/>
                  <a:pt x="339" y="210"/>
                </a:cubicBezTo>
                <a:close/>
                <a:moveTo>
                  <a:pt x="341" y="205"/>
                </a:moveTo>
                <a:cubicBezTo>
                  <a:pt x="341" y="205"/>
                  <a:pt x="342" y="207"/>
                  <a:pt x="342" y="207"/>
                </a:cubicBezTo>
                <a:cubicBezTo>
                  <a:pt x="342" y="207"/>
                  <a:pt x="342" y="207"/>
                  <a:pt x="343" y="207"/>
                </a:cubicBezTo>
                <a:cubicBezTo>
                  <a:pt x="346" y="205"/>
                  <a:pt x="339" y="202"/>
                  <a:pt x="341" y="205"/>
                </a:cubicBezTo>
                <a:close/>
                <a:moveTo>
                  <a:pt x="338" y="269"/>
                </a:moveTo>
                <a:cubicBezTo>
                  <a:pt x="340" y="270"/>
                  <a:pt x="342" y="271"/>
                  <a:pt x="343" y="270"/>
                </a:cubicBezTo>
                <a:cubicBezTo>
                  <a:pt x="341" y="268"/>
                  <a:pt x="336" y="268"/>
                  <a:pt x="338" y="269"/>
                </a:cubicBezTo>
                <a:close/>
                <a:moveTo>
                  <a:pt x="359" y="251"/>
                </a:moveTo>
                <a:cubicBezTo>
                  <a:pt x="352" y="252"/>
                  <a:pt x="360" y="253"/>
                  <a:pt x="359" y="251"/>
                </a:cubicBezTo>
                <a:close/>
                <a:moveTo>
                  <a:pt x="368" y="273"/>
                </a:moveTo>
                <a:cubicBezTo>
                  <a:pt x="367" y="273"/>
                  <a:pt x="366" y="273"/>
                  <a:pt x="365" y="274"/>
                </a:cubicBezTo>
                <a:cubicBezTo>
                  <a:pt x="365" y="276"/>
                  <a:pt x="369" y="275"/>
                  <a:pt x="368" y="273"/>
                </a:cubicBezTo>
                <a:close/>
                <a:moveTo>
                  <a:pt x="416" y="268"/>
                </a:moveTo>
                <a:cubicBezTo>
                  <a:pt x="416" y="268"/>
                  <a:pt x="416" y="268"/>
                  <a:pt x="416" y="268"/>
                </a:cubicBezTo>
                <a:cubicBezTo>
                  <a:pt x="416" y="268"/>
                  <a:pt x="415" y="267"/>
                  <a:pt x="415" y="268"/>
                </a:cubicBezTo>
                <a:cubicBezTo>
                  <a:pt x="415" y="268"/>
                  <a:pt x="417" y="271"/>
                  <a:pt x="418" y="270"/>
                </a:cubicBezTo>
                <a:cubicBezTo>
                  <a:pt x="417" y="269"/>
                  <a:pt x="417" y="268"/>
                  <a:pt x="416" y="268"/>
                </a:cubicBezTo>
                <a:close/>
                <a:moveTo>
                  <a:pt x="287" y="238"/>
                </a:moveTo>
                <a:cubicBezTo>
                  <a:pt x="287" y="238"/>
                  <a:pt x="287" y="238"/>
                  <a:pt x="287" y="238"/>
                </a:cubicBezTo>
                <a:close/>
                <a:moveTo>
                  <a:pt x="285" y="237"/>
                </a:moveTo>
                <a:cubicBezTo>
                  <a:pt x="285" y="238"/>
                  <a:pt x="286" y="240"/>
                  <a:pt x="286" y="240"/>
                </a:cubicBezTo>
                <a:cubicBezTo>
                  <a:pt x="286" y="240"/>
                  <a:pt x="286" y="240"/>
                  <a:pt x="287" y="240"/>
                </a:cubicBezTo>
                <a:cubicBezTo>
                  <a:pt x="287" y="240"/>
                  <a:pt x="287" y="239"/>
                  <a:pt x="287" y="238"/>
                </a:cubicBezTo>
                <a:cubicBezTo>
                  <a:pt x="287" y="238"/>
                  <a:pt x="286" y="237"/>
                  <a:pt x="285" y="237"/>
                </a:cubicBezTo>
                <a:close/>
                <a:moveTo>
                  <a:pt x="311" y="250"/>
                </a:moveTo>
                <a:cubicBezTo>
                  <a:pt x="311" y="251"/>
                  <a:pt x="311" y="251"/>
                  <a:pt x="312" y="251"/>
                </a:cubicBezTo>
                <a:cubicBezTo>
                  <a:pt x="313" y="251"/>
                  <a:pt x="313" y="249"/>
                  <a:pt x="312" y="249"/>
                </a:cubicBezTo>
                <a:cubicBezTo>
                  <a:pt x="312" y="249"/>
                  <a:pt x="312" y="249"/>
                  <a:pt x="312" y="249"/>
                </a:cubicBezTo>
                <a:cubicBezTo>
                  <a:pt x="311" y="249"/>
                  <a:pt x="311" y="249"/>
                  <a:pt x="312" y="249"/>
                </a:cubicBezTo>
                <a:cubicBezTo>
                  <a:pt x="311" y="249"/>
                  <a:pt x="310" y="249"/>
                  <a:pt x="311" y="250"/>
                </a:cubicBezTo>
                <a:close/>
                <a:moveTo>
                  <a:pt x="368" y="243"/>
                </a:moveTo>
                <a:cubicBezTo>
                  <a:pt x="368" y="243"/>
                  <a:pt x="371" y="243"/>
                  <a:pt x="370" y="242"/>
                </a:cubicBezTo>
                <a:cubicBezTo>
                  <a:pt x="369" y="242"/>
                  <a:pt x="368" y="242"/>
                  <a:pt x="367" y="242"/>
                </a:cubicBezTo>
                <a:cubicBezTo>
                  <a:pt x="367" y="242"/>
                  <a:pt x="368" y="244"/>
                  <a:pt x="368" y="243"/>
                </a:cubicBezTo>
                <a:close/>
                <a:moveTo>
                  <a:pt x="289" y="244"/>
                </a:moveTo>
                <a:cubicBezTo>
                  <a:pt x="286" y="247"/>
                  <a:pt x="292" y="246"/>
                  <a:pt x="290" y="246"/>
                </a:cubicBezTo>
                <a:cubicBezTo>
                  <a:pt x="290" y="245"/>
                  <a:pt x="290" y="244"/>
                  <a:pt x="289" y="244"/>
                </a:cubicBezTo>
                <a:close/>
                <a:moveTo>
                  <a:pt x="377" y="257"/>
                </a:moveTo>
                <a:cubicBezTo>
                  <a:pt x="376" y="258"/>
                  <a:pt x="377" y="259"/>
                  <a:pt x="376" y="261"/>
                </a:cubicBezTo>
                <a:cubicBezTo>
                  <a:pt x="376" y="263"/>
                  <a:pt x="378" y="257"/>
                  <a:pt x="377" y="257"/>
                </a:cubicBezTo>
                <a:close/>
                <a:moveTo>
                  <a:pt x="176" y="207"/>
                </a:moveTo>
                <a:cubicBezTo>
                  <a:pt x="178" y="208"/>
                  <a:pt x="178" y="206"/>
                  <a:pt x="179" y="206"/>
                </a:cubicBezTo>
                <a:cubicBezTo>
                  <a:pt x="178" y="206"/>
                  <a:pt x="176" y="206"/>
                  <a:pt x="176" y="207"/>
                </a:cubicBezTo>
                <a:close/>
                <a:moveTo>
                  <a:pt x="304" y="241"/>
                </a:moveTo>
                <a:cubicBezTo>
                  <a:pt x="304" y="241"/>
                  <a:pt x="303" y="243"/>
                  <a:pt x="303" y="243"/>
                </a:cubicBezTo>
                <a:cubicBezTo>
                  <a:pt x="305" y="244"/>
                  <a:pt x="305" y="242"/>
                  <a:pt x="304" y="241"/>
                </a:cubicBezTo>
                <a:close/>
                <a:moveTo>
                  <a:pt x="361" y="247"/>
                </a:moveTo>
                <a:cubicBezTo>
                  <a:pt x="360" y="247"/>
                  <a:pt x="361" y="247"/>
                  <a:pt x="361" y="247"/>
                </a:cubicBezTo>
                <a:close/>
                <a:moveTo>
                  <a:pt x="361" y="247"/>
                </a:moveTo>
                <a:cubicBezTo>
                  <a:pt x="363" y="247"/>
                  <a:pt x="361" y="245"/>
                  <a:pt x="360" y="245"/>
                </a:cubicBezTo>
                <a:cubicBezTo>
                  <a:pt x="360" y="245"/>
                  <a:pt x="359" y="247"/>
                  <a:pt x="361" y="247"/>
                </a:cubicBezTo>
                <a:close/>
                <a:moveTo>
                  <a:pt x="357" y="247"/>
                </a:moveTo>
                <a:cubicBezTo>
                  <a:pt x="356" y="247"/>
                  <a:pt x="352" y="245"/>
                  <a:pt x="352" y="247"/>
                </a:cubicBezTo>
                <a:cubicBezTo>
                  <a:pt x="353" y="249"/>
                  <a:pt x="356" y="245"/>
                  <a:pt x="356" y="248"/>
                </a:cubicBezTo>
                <a:cubicBezTo>
                  <a:pt x="357" y="248"/>
                  <a:pt x="357" y="247"/>
                  <a:pt x="357" y="247"/>
                </a:cubicBezTo>
                <a:close/>
                <a:moveTo>
                  <a:pt x="369" y="262"/>
                </a:moveTo>
                <a:cubicBezTo>
                  <a:pt x="369" y="262"/>
                  <a:pt x="369" y="262"/>
                  <a:pt x="369" y="262"/>
                </a:cubicBezTo>
                <a:close/>
                <a:moveTo>
                  <a:pt x="369" y="262"/>
                </a:moveTo>
                <a:cubicBezTo>
                  <a:pt x="368" y="263"/>
                  <a:pt x="367" y="264"/>
                  <a:pt x="367" y="265"/>
                </a:cubicBezTo>
                <a:cubicBezTo>
                  <a:pt x="368" y="266"/>
                  <a:pt x="371" y="262"/>
                  <a:pt x="370" y="262"/>
                </a:cubicBezTo>
                <a:cubicBezTo>
                  <a:pt x="370" y="261"/>
                  <a:pt x="369" y="262"/>
                  <a:pt x="369" y="262"/>
                </a:cubicBezTo>
                <a:close/>
                <a:moveTo>
                  <a:pt x="383" y="247"/>
                </a:moveTo>
                <a:cubicBezTo>
                  <a:pt x="383" y="246"/>
                  <a:pt x="379" y="246"/>
                  <a:pt x="380" y="247"/>
                </a:cubicBezTo>
                <a:cubicBezTo>
                  <a:pt x="381" y="247"/>
                  <a:pt x="382" y="247"/>
                  <a:pt x="383" y="247"/>
                </a:cubicBezTo>
                <a:close/>
                <a:moveTo>
                  <a:pt x="380" y="247"/>
                </a:moveTo>
                <a:cubicBezTo>
                  <a:pt x="380" y="247"/>
                  <a:pt x="381" y="247"/>
                  <a:pt x="380" y="247"/>
                </a:cubicBezTo>
                <a:close/>
                <a:moveTo>
                  <a:pt x="273" y="204"/>
                </a:moveTo>
                <a:cubicBezTo>
                  <a:pt x="273" y="205"/>
                  <a:pt x="273" y="209"/>
                  <a:pt x="273" y="210"/>
                </a:cubicBezTo>
                <a:cubicBezTo>
                  <a:pt x="273" y="210"/>
                  <a:pt x="273" y="206"/>
                  <a:pt x="273" y="204"/>
                </a:cubicBezTo>
                <a:cubicBezTo>
                  <a:pt x="273" y="205"/>
                  <a:pt x="274" y="204"/>
                  <a:pt x="273" y="204"/>
                </a:cubicBezTo>
                <a:close/>
                <a:moveTo>
                  <a:pt x="356" y="264"/>
                </a:moveTo>
                <a:cubicBezTo>
                  <a:pt x="356" y="264"/>
                  <a:pt x="358" y="264"/>
                  <a:pt x="358" y="263"/>
                </a:cubicBezTo>
                <a:cubicBezTo>
                  <a:pt x="357" y="262"/>
                  <a:pt x="355" y="264"/>
                  <a:pt x="356" y="264"/>
                </a:cubicBezTo>
                <a:cubicBezTo>
                  <a:pt x="356" y="264"/>
                  <a:pt x="355" y="264"/>
                  <a:pt x="356" y="264"/>
                </a:cubicBezTo>
                <a:close/>
                <a:moveTo>
                  <a:pt x="293" y="250"/>
                </a:moveTo>
                <a:cubicBezTo>
                  <a:pt x="293" y="249"/>
                  <a:pt x="293" y="248"/>
                  <a:pt x="292" y="249"/>
                </a:cubicBezTo>
                <a:cubicBezTo>
                  <a:pt x="292" y="250"/>
                  <a:pt x="293" y="250"/>
                  <a:pt x="293" y="251"/>
                </a:cubicBezTo>
                <a:cubicBezTo>
                  <a:pt x="294" y="251"/>
                  <a:pt x="294" y="250"/>
                  <a:pt x="293" y="250"/>
                </a:cubicBezTo>
                <a:close/>
                <a:moveTo>
                  <a:pt x="373" y="258"/>
                </a:moveTo>
                <a:cubicBezTo>
                  <a:pt x="373" y="258"/>
                  <a:pt x="374" y="257"/>
                  <a:pt x="374" y="256"/>
                </a:cubicBezTo>
                <a:cubicBezTo>
                  <a:pt x="373" y="256"/>
                  <a:pt x="371" y="260"/>
                  <a:pt x="373" y="258"/>
                </a:cubicBezTo>
                <a:close/>
                <a:moveTo>
                  <a:pt x="381" y="245"/>
                </a:moveTo>
                <a:cubicBezTo>
                  <a:pt x="383" y="246"/>
                  <a:pt x="381" y="244"/>
                  <a:pt x="380" y="243"/>
                </a:cubicBezTo>
                <a:cubicBezTo>
                  <a:pt x="380" y="244"/>
                  <a:pt x="380" y="245"/>
                  <a:pt x="381" y="245"/>
                </a:cubicBezTo>
                <a:close/>
                <a:moveTo>
                  <a:pt x="351" y="169"/>
                </a:moveTo>
                <a:cubicBezTo>
                  <a:pt x="352" y="169"/>
                  <a:pt x="353" y="168"/>
                  <a:pt x="353" y="167"/>
                </a:cubicBezTo>
                <a:cubicBezTo>
                  <a:pt x="351" y="167"/>
                  <a:pt x="351" y="168"/>
                  <a:pt x="351" y="169"/>
                </a:cubicBezTo>
                <a:close/>
                <a:moveTo>
                  <a:pt x="417" y="248"/>
                </a:moveTo>
                <a:cubicBezTo>
                  <a:pt x="416" y="248"/>
                  <a:pt x="415" y="249"/>
                  <a:pt x="416" y="249"/>
                </a:cubicBezTo>
                <a:cubicBezTo>
                  <a:pt x="417" y="249"/>
                  <a:pt x="418" y="249"/>
                  <a:pt x="417" y="248"/>
                </a:cubicBezTo>
                <a:close/>
                <a:moveTo>
                  <a:pt x="289" y="242"/>
                </a:moveTo>
                <a:cubicBezTo>
                  <a:pt x="288" y="240"/>
                  <a:pt x="288" y="243"/>
                  <a:pt x="288" y="243"/>
                </a:cubicBezTo>
                <a:cubicBezTo>
                  <a:pt x="289" y="244"/>
                  <a:pt x="289" y="243"/>
                  <a:pt x="289" y="242"/>
                </a:cubicBezTo>
                <a:close/>
                <a:moveTo>
                  <a:pt x="363" y="234"/>
                </a:moveTo>
                <a:cubicBezTo>
                  <a:pt x="363" y="234"/>
                  <a:pt x="362" y="234"/>
                  <a:pt x="363" y="234"/>
                </a:cubicBezTo>
                <a:cubicBezTo>
                  <a:pt x="362" y="235"/>
                  <a:pt x="362" y="235"/>
                  <a:pt x="362" y="236"/>
                </a:cubicBezTo>
                <a:cubicBezTo>
                  <a:pt x="362" y="236"/>
                  <a:pt x="364" y="235"/>
                  <a:pt x="363" y="234"/>
                </a:cubicBezTo>
                <a:close/>
                <a:moveTo>
                  <a:pt x="339" y="208"/>
                </a:moveTo>
                <a:cubicBezTo>
                  <a:pt x="339" y="208"/>
                  <a:pt x="340" y="209"/>
                  <a:pt x="340" y="209"/>
                </a:cubicBezTo>
                <a:cubicBezTo>
                  <a:pt x="340" y="208"/>
                  <a:pt x="340" y="208"/>
                  <a:pt x="341" y="208"/>
                </a:cubicBezTo>
                <a:cubicBezTo>
                  <a:pt x="341" y="207"/>
                  <a:pt x="340" y="207"/>
                  <a:pt x="339" y="208"/>
                </a:cubicBezTo>
                <a:cubicBezTo>
                  <a:pt x="339" y="207"/>
                  <a:pt x="339" y="207"/>
                  <a:pt x="339" y="208"/>
                </a:cubicBezTo>
                <a:close/>
                <a:moveTo>
                  <a:pt x="313" y="230"/>
                </a:moveTo>
                <a:cubicBezTo>
                  <a:pt x="312" y="229"/>
                  <a:pt x="312" y="230"/>
                  <a:pt x="312" y="231"/>
                </a:cubicBezTo>
                <a:cubicBezTo>
                  <a:pt x="313" y="231"/>
                  <a:pt x="313" y="231"/>
                  <a:pt x="313" y="230"/>
                </a:cubicBezTo>
                <a:close/>
                <a:moveTo>
                  <a:pt x="366" y="247"/>
                </a:moveTo>
                <a:cubicBezTo>
                  <a:pt x="366" y="246"/>
                  <a:pt x="366" y="247"/>
                  <a:pt x="366" y="247"/>
                </a:cubicBezTo>
                <a:cubicBezTo>
                  <a:pt x="366" y="247"/>
                  <a:pt x="366" y="247"/>
                  <a:pt x="366" y="247"/>
                </a:cubicBezTo>
                <a:cubicBezTo>
                  <a:pt x="366" y="248"/>
                  <a:pt x="366" y="249"/>
                  <a:pt x="368" y="247"/>
                </a:cubicBezTo>
                <a:cubicBezTo>
                  <a:pt x="368" y="246"/>
                  <a:pt x="367" y="246"/>
                  <a:pt x="366" y="247"/>
                </a:cubicBezTo>
                <a:close/>
                <a:moveTo>
                  <a:pt x="283" y="234"/>
                </a:moveTo>
                <a:cubicBezTo>
                  <a:pt x="283" y="234"/>
                  <a:pt x="283" y="234"/>
                  <a:pt x="283" y="234"/>
                </a:cubicBezTo>
                <a:cubicBezTo>
                  <a:pt x="283" y="234"/>
                  <a:pt x="281" y="233"/>
                  <a:pt x="281" y="234"/>
                </a:cubicBezTo>
                <a:cubicBezTo>
                  <a:pt x="281" y="236"/>
                  <a:pt x="285" y="235"/>
                  <a:pt x="283" y="234"/>
                </a:cubicBezTo>
                <a:close/>
                <a:moveTo>
                  <a:pt x="343" y="149"/>
                </a:moveTo>
                <a:cubicBezTo>
                  <a:pt x="341" y="149"/>
                  <a:pt x="341" y="149"/>
                  <a:pt x="341" y="150"/>
                </a:cubicBezTo>
                <a:cubicBezTo>
                  <a:pt x="343" y="149"/>
                  <a:pt x="343" y="151"/>
                  <a:pt x="343" y="149"/>
                </a:cubicBezTo>
                <a:close/>
                <a:moveTo>
                  <a:pt x="348" y="271"/>
                </a:moveTo>
                <a:cubicBezTo>
                  <a:pt x="348" y="272"/>
                  <a:pt x="347" y="271"/>
                  <a:pt x="347" y="272"/>
                </a:cubicBezTo>
                <a:cubicBezTo>
                  <a:pt x="348" y="273"/>
                  <a:pt x="350" y="271"/>
                  <a:pt x="348" y="271"/>
                </a:cubicBezTo>
                <a:close/>
                <a:moveTo>
                  <a:pt x="344" y="173"/>
                </a:moveTo>
                <a:cubicBezTo>
                  <a:pt x="344" y="173"/>
                  <a:pt x="344" y="173"/>
                  <a:pt x="344" y="173"/>
                </a:cubicBezTo>
                <a:close/>
                <a:moveTo>
                  <a:pt x="345" y="174"/>
                </a:moveTo>
                <a:cubicBezTo>
                  <a:pt x="346" y="172"/>
                  <a:pt x="344" y="173"/>
                  <a:pt x="344" y="173"/>
                </a:cubicBezTo>
                <a:cubicBezTo>
                  <a:pt x="343" y="174"/>
                  <a:pt x="344" y="174"/>
                  <a:pt x="345" y="174"/>
                </a:cubicBezTo>
                <a:close/>
                <a:moveTo>
                  <a:pt x="34" y="84"/>
                </a:moveTo>
                <a:cubicBezTo>
                  <a:pt x="35" y="83"/>
                  <a:pt x="37" y="80"/>
                  <a:pt x="37" y="80"/>
                </a:cubicBezTo>
                <a:cubicBezTo>
                  <a:pt x="35" y="78"/>
                  <a:pt x="34" y="84"/>
                  <a:pt x="34" y="84"/>
                </a:cubicBezTo>
                <a:close/>
                <a:moveTo>
                  <a:pt x="347" y="223"/>
                </a:moveTo>
                <a:cubicBezTo>
                  <a:pt x="346" y="222"/>
                  <a:pt x="345" y="223"/>
                  <a:pt x="346" y="224"/>
                </a:cubicBezTo>
                <a:cubicBezTo>
                  <a:pt x="346" y="223"/>
                  <a:pt x="347" y="224"/>
                  <a:pt x="347" y="223"/>
                </a:cubicBezTo>
                <a:close/>
                <a:moveTo>
                  <a:pt x="361" y="137"/>
                </a:moveTo>
                <a:cubicBezTo>
                  <a:pt x="361" y="137"/>
                  <a:pt x="361" y="137"/>
                  <a:pt x="361" y="137"/>
                </a:cubicBezTo>
                <a:cubicBezTo>
                  <a:pt x="360" y="138"/>
                  <a:pt x="360" y="139"/>
                  <a:pt x="361" y="139"/>
                </a:cubicBezTo>
                <a:cubicBezTo>
                  <a:pt x="361" y="138"/>
                  <a:pt x="362" y="137"/>
                  <a:pt x="361" y="137"/>
                </a:cubicBezTo>
                <a:close/>
                <a:moveTo>
                  <a:pt x="361" y="139"/>
                </a:moveTo>
                <a:cubicBezTo>
                  <a:pt x="361" y="139"/>
                  <a:pt x="361" y="139"/>
                  <a:pt x="361" y="139"/>
                </a:cubicBezTo>
                <a:cubicBezTo>
                  <a:pt x="361" y="139"/>
                  <a:pt x="361" y="139"/>
                  <a:pt x="361" y="139"/>
                </a:cubicBezTo>
                <a:close/>
                <a:moveTo>
                  <a:pt x="422" y="274"/>
                </a:moveTo>
                <a:cubicBezTo>
                  <a:pt x="423" y="274"/>
                  <a:pt x="422" y="274"/>
                  <a:pt x="422" y="274"/>
                </a:cubicBezTo>
                <a:cubicBezTo>
                  <a:pt x="424" y="275"/>
                  <a:pt x="423" y="274"/>
                  <a:pt x="422" y="273"/>
                </a:cubicBezTo>
                <a:cubicBezTo>
                  <a:pt x="421" y="273"/>
                  <a:pt x="422" y="274"/>
                  <a:pt x="422" y="274"/>
                </a:cubicBezTo>
                <a:cubicBezTo>
                  <a:pt x="422" y="274"/>
                  <a:pt x="422" y="274"/>
                  <a:pt x="422" y="274"/>
                </a:cubicBezTo>
                <a:close/>
                <a:moveTo>
                  <a:pt x="347" y="148"/>
                </a:moveTo>
                <a:cubicBezTo>
                  <a:pt x="347" y="148"/>
                  <a:pt x="347" y="148"/>
                  <a:pt x="347" y="148"/>
                </a:cubicBezTo>
                <a:cubicBezTo>
                  <a:pt x="347" y="145"/>
                  <a:pt x="346" y="149"/>
                  <a:pt x="347" y="148"/>
                </a:cubicBezTo>
                <a:close/>
                <a:moveTo>
                  <a:pt x="292" y="247"/>
                </a:moveTo>
                <a:cubicBezTo>
                  <a:pt x="292" y="248"/>
                  <a:pt x="291" y="247"/>
                  <a:pt x="292" y="248"/>
                </a:cubicBezTo>
                <a:cubicBezTo>
                  <a:pt x="292" y="249"/>
                  <a:pt x="292" y="248"/>
                  <a:pt x="292" y="247"/>
                </a:cubicBezTo>
                <a:close/>
                <a:moveTo>
                  <a:pt x="408" y="247"/>
                </a:moveTo>
                <a:cubicBezTo>
                  <a:pt x="408" y="247"/>
                  <a:pt x="408" y="247"/>
                  <a:pt x="408" y="247"/>
                </a:cubicBezTo>
                <a:cubicBezTo>
                  <a:pt x="407" y="248"/>
                  <a:pt x="409" y="248"/>
                  <a:pt x="408" y="247"/>
                </a:cubicBezTo>
                <a:close/>
                <a:moveTo>
                  <a:pt x="386" y="288"/>
                </a:moveTo>
                <a:cubicBezTo>
                  <a:pt x="386" y="288"/>
                  <a:pt x="385" y="289"/>
                  <a:pt x="386" y="288"/>
                </a:cubicBezTo>
                <a:close/>
                <a:moveTo>
                  <a:pt x="386" y="288"/>
                </a:moveTo>
                <a:cubicBezTo>
                  <a:pt x="386" y="288"/>
                  <a:pt x="386" y="288"/>
                  <a:pt x="386" y="288"/>
                </a:cubicBezTo>
                <a:close/>
                <a:moveTo>
                  <a:pt x="341" y="227"/>
                </a:moveTo>
                <a:cubicBezTo>
                  <a:pt x="342" y="226"/>
                  <a:pt x="339" y="227"/>
                  <a:pt x="341" y="227"/>
                </a:cubicBezTo>
                <a:close/>
                <a:moveTo>
                  <a:pt x="333" y="220"/>
                </a:moveTo>
                <a:cubicBezTo>
                  <a:pt x="333" y="220"/>
                  <a:pt x="333" y="220"/>
                  <a:pt x="333" y="220"/>
                </a:cubicBezTo>
                <a:cubicBezTo>
                  <a:pt x="335" y="220"/>
                  <a:pt x="332" y="219"/>
                  <a:pt x="333" y="220"/>
                </a:cubicBezTo>
                <a:close/>
                <a:moveTo>
                  <a:pt x="353" y="163"/>
                </a:moveTo>
                <a:cubicBezTo>
                  <a:pt x="353" y="164"/>
                  <a:pt x="355" y="163"/>
                  <a:pt x="353" y="163"/>
                </a:cubicBezTo>
                <a:close/>
                <a:moveTo>
                  <a:pt x="375" y="114"/>
                </a:moveTo>
                <a:cubicBezTo>
                  <a:pt x="375" y="114"/>
                  <a:pt x="375" y="114"/>
                  <a:pt x="375" y="114"/>
                </a:cubicBezTo>
                <a:cubicBezTo>
                  <a:pt x="374" y="116"/>
                  <a:pt x="375" y="115"/>
                  <a:pt x="376" y="115"/>
                </a:cubicBezTo>
                <a:cubicBezTo>
                  <a:pt x="376" y="114"/>
                  <a:pt x="375" y="114"/>
                  <a:pt x="375" y="114"/>
                </a:cubicBezTo>
                <a:close/>
                <a:moveTo>
                  <a:pt x="356" y="232"/>
                </a:moveTo>
                <a:cubicBezTo>
                  <a:pt x="356" y="229"/>
                  <a:pt x="354" y="234"/>
                  <a:pt x="356" y="232"/>
                </a:cubicBezTo>
                <a:close/>
                <a:moveTo>
                  <a:pt x="345" y="271"/>
                </a:moveTo>
                <a:cubicBezTo>
                  <a:pt x="343" y="272"/>
                  <a:pt x="347" y="271"/>
                  <a:pt x="345" y="271"/>
                </a:cubicBezTo>
                <a:close/>
                <a:moveTo>
                  <a:pt x="377" y="221"/>
                </a:moveTo>
                <a:cubicBezTo>
                  <a:pt x="378" y="218"/>
                  <a:pt x="376" y="223"/>
                  <a:pt x="377" y="221"/>
                </a:cubicBezTo>
                <a:close/>
                <a:moveTo>
                  <a:pt x="347" y="207"/>
                </a:moveTo>
                <a:cubicBezTo>
                  <a:pt x="347" y="204"/>
                  <a:pt x="345" y="209"/>
                  <a:pt x="347" y="207"/>
                </a:cubicBezTo>
                <a:close/>
                <a:moveTo>
                  <a:pt x="356" y="214"/>
                </a:moveTo>
                <a:cubicBezTo>
                  <a:pt x="356" y="214"/>
                  <a:pt x="355" y="213"/>
                  <a:pt x="356" y="214"/>
                </a:cubicBezTo>
                <a:close/>
                <a:moveTo>
                  <a:pt x="291" y="224"/>
                </a:moveTo>
                <a:cubicBezTo>
                  <a:pt x="291" y="225"/>
                  <a:pt x="292" y="223"/>
                  <a:pt x="291" y="223"/>
                </a:cubicBezTo>
                <a:cubicBezTo>
                  <a:pt x="291" y="223"/>
                  <a:pt x="291" y="223"/>
                  <a:pt x="291" y="224"/>
                </a:cubicBezTo>
                <a:close/>
                <a:moveTo>
                  <a:pt x="365" y="264"/>
                </a:moveTo>
                <a:cubicBezTo>
                  <a:pt x="364" y="265"/>
                  <a:pt x="366" y="264"/>
                  <a:pt x="365" y="264"/>
                </a:cubicBezTo>
                <a:close/>
                <a:moveTo>
                  <a:pt x="365" y="264"/>
                </a:moveTo>
                <a:cubicBezTo>
                  <a:pt x="365" y="264"/>
                  <a:pt x="365" y="264"/>
                  <a:pt x="365" y="264"/>
                </a:cubicBezTo>
                <a:close/>
                <a:moveTo>
                  <a:pt x="343" y="260"/>
                </a:moveTo>
                <a:cubicBezTo>
                  <a:pt x="343" y="259"/>
                  <a:pt x="343" y="259"/>
                  <a:pt x="343" y="258"/>
                </a:cubicBezTo>
                <a:cubicBezTo>
                  <a:pt x="342" y="259"/>
                  <a:pt x="342" y="259"/>
                  <a:pt x="343" y="260"/>
                </a:cubicBezTo>
                <a:close/>
                <a:moveTo>
                  <a:pt x="276" y="218"/>
                </a:moveTo>
                <a:cubicBezTo>
                  <a:pt x="274" y="218"/>
                  <a:pt x="276" y="221"/>
                  <a:pt x="276" y="218"/>
                </a:cubicBezTo>
                <a:close/>
                <a:moveTo>
                  <a:pt x="297" y="256"/>
                </a:moveTo>
                <a:cubicBezTo>
                  <a:pt x="296" y="256"/>
                  <a:pt x="299" y="258"/>
                  <a:pt x="297" y="256"/>
                </a:cubicBezTo>
                <a:close/>
                <a:moveTo>
                  <a:pt x="364" y="241"/>
                </a:moveTo>
                <a:cubicBezTo>
                  <a:pt x="362" y="240"/>
                  <a:pt x="364" y="238"/>
                  <a:pt x="363" y="237"/>
                </a:cubicBezTo>
                <a:cubicBezTo>
                  <a:pt x="363" y="237"/>
                  <a:pt x="362" y="237"/>
                  <a:pt x="362" y="238"/>
                </a:cubicBezTo>
                <a:cubicBezTo>
                  <a:pt x="361" y="237"/>
                  <a:pt x="362" y="236"/>
                  <a:pt x="361" y="235"/>
                </a:cubicBezTo>
                <a:cubicBezTo>
                  <a:pt x="360" y="236"/>
                  <a:pt x="360" y="238"/>
                  <a:pt x="360" y="240"/>
                </a:cubicBezTo>
                <a:cubicBezTo>
                  <a:pt x="361" y="241"/>
                  <a:pt x="360" y="244"/>
                  <a:pt x="360" y="244"/>
                </a:cubicBezTo>
                <a:cubicBezTo>
                  <a:pt x="360" y="245"/>
                  <a:pt x="362" y="244"/>
                  <a:pt x="362" y="244"/>
                </a:cubicBezTo>
                <a:cubicBezTo>
                  <a:pt x="362" y="240"/>
                  <a:pt x="363" y="243"/>
                  <a:pt x="364" y="241"/>
                </a:cubicBezTo>
                <a:close/>
                <a:moveTo>
                  <a:pt x="213" y="9"/>
                </a:moveTo>
                <a:cubicBezTo>
                  <a:pt x="213" y="9"/>
                  <a:pt x="213" y="9"/>
                  <a:pt x="213" y="10"/>
                </a:cubicBezTo>
                <a:cubicBezTo>
                  <a:pt x="213" y="9"/>
                  <a:pt x="213" y="9"/>
                  <a:pt x="213" y="9"/>
                </a:cubicBezTo>
                <a:close/>
                <a:moveTo>
                  <a:pt x="358" y="229"/>
                </a:moveTo>
                <a:cubicBezTo>
                  <a:pt x="358" y="229"/>
                  <a:pt x="358" y="229"/>
                  <a:pt x="358" y="229"/>
                </a:cubicBezTo>
                <a:cubicBezTo>
                  <a:pt x="359" y="232"/>
                  <a:pt x="358" y="228"/>
                  <a:pt x="358" y="229"/>
                </a:cubicBezTo>
                <a:close/>
                <a:moveTo>
                  <a:pt x="346" y="243"/>
                </a:moveTo>
                <a:cubicBezTo>
                  <a:pt x="346" y="243"/>
                  <a:pt x="346" y="242"/>
                  <a:pt x="346" y="243"/>
                </a:cubicBezTo>
                <a:close/>
                <a:moveTo>
                  <a:pt x="346" y="243"/>
                </a:moveTo>
                <a:cubicBezTo>
                  <a:pt x="347" y="242"/>
                  <a:pt x="346" y="242"/>
                  <a:pt x="346" y="243"/>
                </a:cubicBezTo>
                <a:close/>
                <a:moveTo>
                  <a:pt x="272" y="211"/>
                </a:moveTo>
                <a:cubicBezTo>
                  <a:pt x="272" y="211"/>
                  <a:pt x="272" y="211"/>
                  <a:pt x="272" y="211"/>
                </a:cubicBezTo>
                <a:cubicBezTo>
                  <a:pt x="272" y="211"/>
                  <a:pt x="272" y="211"/>
                  <a:pt x="272" y="211"/>
                </a:cubicBezTo>
                <a:close/>
                <a:moveTo>
                  <a:pt x="272" y="211"/>
                </a:moveTo>
                <a:cubicBezTo>
                  <a:pt x="273" y="213"/>
                  <a:pt x="273" y="211"/>
                  <a:pt x="272" y="211"/>
                </a:cubicBezTo>
                <a:close/>
                <a:moveTo>
                  <a:pt x="424" y="274"/>
                </a:moveTo>
                <a:cubicBezTo>
                  <a:pt x="424" y="271"/>
                  <a:pt x="422" y="275"/>
                  <a:pt x="424" y="274"/>
                </a:cubicBezTo>
                <a:close/>
                <a:moveTo>
                  <a:pt x="341" y="187"/>
                </a:moveTo>
                <a:cubicBezTo>
                  <a:pt x="341" y="187"/>
                  <a:pt x="340" y="188"/>
                  <a:pt x="341" y="187"/>
                </a:cubicBezTo>
                <a:close/>
                <a:moveTo>
                  <a:pt x="421" y="271"/>
                </a:moveTo>
                <a:cubicBezTo>
                  <a:pt x="421" y="270"/>
                  <a:pt x="420" y="273"/>
                  <a:pt x="421" y="271"/>
                </a:cubicBezTo>
                <a:close/>
                <a:moveTo>
                  <a:pt x="314" y="246"/>
                </a:moveTo>
                <a:cubicBezTo>
                  <a:pt x="313" y="247"/>
                  <a:pt x="314" y="245"/>
                  <a:pt x="314" y="246"/>
                </a:cubicBezTo>
                <a:close/>
                <a:moveTo>
                  <a:pt x="410" y="257"/>
                </a:moveTo>
                <a:cubicBezTo>
                  <a:pt x="411" y="259"/>
                  <a:pt x="410" y="256"/>
                  <a:pt x="410" y="257"/>
                </a:cubicBezTo>
                <a:close/>
                <a:moveTo>
                  <a:pt x="417" y="265"/>
                </a:moveTo>
                <a:cubicBezTo>
                  <a:pt x="415" y="267"/>
                  <a:pt x="420" y="265"/>
                  <a:pt x="417" y="265"/>
                </a:cubicBezTo>
                <a:close/>
                <a:moveTo>
                  <a:pt x="75" y="56"/>
                </a:moveTo>
                <a:cubicBezTo>
                  <a:pt x="75" y="57"/>
                  <a:pt x="77" y="55"/>
                  <a:pt x="75" y="56"/>
                </a:cubicBezTo>
                <a:close/>
                <a:moveTo>
                  <a:pt x="292" y="215"/>
                </a:moveTo>
                <a:cubicBezTo>
                  <a:pt x="291" y="213"/>
                  <a:pt x="291" y="215"/>
                  <a:pt x="292" y="215"/>
                </a:cubicBezTo>
                <a:close/>
                <a:moveTo>
                  <a:pt x="291" y="215"/>
                </a:moveTo>
                <a:cubicBezTo>
                  <a:pt x="291" y="215"/>
                  <a:pt x="291" y="215"/>
                  <a:pt x="291" y="215"/>
                </a:cubicBezTo>
                <a:close/>
                <a:moveTo>
                  <a:pt x="276" y="222"/>
                </a:moveTo>
                <a:cubicBezTo>
                  <a:pt x="276" y="223"/>
                  <a:pt x="277" y="223"/>
                  <a:pt x="276" y="222"/>
                </a:cubicBezTo>
                <a:close/>
                <a:moveTo>
                  <a:pt x="344" y="225"/>
                </a:moveTo>
                <a:cubicBezTo>
                  <a:pt x="346" y="226"/>
                  <a:pt x="344" y="223"/>
                  <a:pt x="344" y="225"/>
                </a:cubicBezTo>
                <a:close/>
                <a:moveTo>
                  <a:pt x="286" y="235"/>
                </a:moveTo>
                <a:cubicBezTo>
                  <a:pt x="284" y="237"/>
                  <a:pt x="286" y="236"/>
                  <a:pt x="286" y="235"/>
                </a:cubicBezTo>
                <a:close/>
                <a:moveTo>
                  <a:pt x="286" y="236"/>
                </a:moveTo>
                <a:cubicBezTo>
                  <a:pt x="286" y="236"/>
                  <a:pt x="286" y="235"/>
                  <a:pt x="286" y="235"/>
                </a:cubicBezTo>
                <a:cubicBezTo>
                  <a:pt x="286" y="236"/>
                  <a:pt x="286" y="236"/>
                  <a:pt x="286" y="236"/>
                </a:cubicBezTo>
                <a:close/>
                <a:moveTo>
                  <a:pt x="361" y="264"/>
                </a:moveTo>
                <a:cubicBezTo>
                  <a:pt x="359" y="264"/>
                  <a:pt x="362" y="265"/>
                  <a:pt x="361" y="264"/>
                </a:cubicBezTo>
                <a:close/>
                <a:moveTo>
                  <a:pt x="422" y="250"/>
                </a:moveTo>
                <a:cubicBezTo>
                  <a:pt x="421" y="251"/>
                  <a:pt x="424" y="250"/>
                  <a:pt x="422" y="250"/>
                </a:cubicBezTo>
                <a:close/>
                <a:moveTo>
                  <a:pt x="334" y="221"/>
                </a:moveTo>
                <a:cubicBezTo>
                  <a:pt x="334" y="222"/>
                  <a:pt x="335" y="221"/>
                  <a:pt x="334" y="221"/>
                </a:cubicBezTo>
                <a:close/>
                <a:moveTo>
                  <a:pt x="408" y="257"/>
                </a:moveTo>
                <a:cubicBezTo>
                  <a:pt x="409" y="256"/>
                  <a:pt x="407" y="256"/>
                  <a:pt x="408" y="257"/>
                </a:cubicBezTo>
                <a:close/>
                <a:moveTo>
                  <a:pt x="378" y="244"/>
                </a:moveTo>
                <a:cubicBezTo>
                  <a:pt x="378" y="246"/>
                  <a:pt x="379" y="244"/>
                  <a:pt x="378" y="244"/>
                </a:cubicBezTo>
                <a:close/>
                <a:moveTo>
                  <a:pt x="173" y="208"/>
                </a:moveTo>
                <a:cubicBezTo>
                  <a:pt x="174" y="208"/>
                  <a:pt x="174" y="207"/>
                  <a:pt x="173" y="208"/>
                </a:cubicBezTo>
                <a:close/>
                <a:moveTo>
                  <a:pt x="415" y="245"/>
                </a:moveTo>
                <a:cubicBezTo>
                  <a:pt x="414" y="245"/>
                  <a:pt x="415" y="247"/>
                  <a:pt x="415" y="245"/>
                </a:cubicBezTo>
                <a:close/>
                <a:moveTo>
                  <a:pt x="342" y="189"/>
                </a:moveTo>
                <a:cubicBezTo>
                  <a:pt x="342" y="189"/>
                  <a:pt x="342" y="189"/>
                  <a:pt x="342" y="189"/>
                </a:cubicBezTo>
                <a:cubicBezTo>
                  <a:pt x="343" y="188"/>
                  <a:pt x="342" y="188"/>
                  <a:pt x="342" y="189"/>
                </a:cubicBezTo>
                <a:close/>
                <a:moveTo>
                  <a:pt x="308" y="233"/>
                </a:moveTo>
                <a:cubicBezTo>
                  <a:pt x="308" y="233"/>
                  <a:pt x="308" y="233"/>
                  <a:pt x="308" y="233"/>
                </a:cubicBezTo>
                <a:cubicBezTo>
                  <a:pt x="308" y="233"/>
                  <a:pt x="308" y="233"/>
                  <a:pt x="308" y="233"/>
                </a:cubicBezTo>
                <a:cubicBezTo>
                  <a:pt x="308" y="231"/>
                  <a:pt x="307" y="233"/>
                  <a:pt x="308" y="233"/>
                </a:cubicBezTo>
                <a:close/>
                <a:moveTo>
                  <a:pt x="306" y="234"/>
                </a:moveTo>
                <a:cubicBezTo>
                  <a:pt x="307" y="233"/>
                  <a:pt x="306" y="233"/>
                  <a:pt x="306" y="234"/>
                </a:cubicBezTo>
                <a:close/>
                <a:moveTo>
                  <a:pt x="314" y="234"/>
                </a:moveTo>
                <a:cubicBezTo>
                  <a:pt x="313" y="235"/>
                  <a:pt x="314" y="232"/>
                  <a:pt x="314" y="234"/>
                </a:cubicBezTo>
                <a:close/>
                <a:moveTo>
                  <a:pt x="302" y="234"/>
                </a:moveTo>
                <a:cubicBezTo>
                  <a:pt x="302" y="234"/>
                  <a:pt x="302" y="233"/>
                  <a:pt x="302" y="234"/>
                </a:cubicBezTo>
                <a:close/>
                <a:moveTo>
                  <a:pt x="362" y="261"/>
                </a:moveTo>
                <a:cubicBezTo>
                  <a:pt x="362" y="263"/>
                  <a:pt x="363" y="261"/>
                  <a:pt x="362" y="261"/>
                </a:cubicBezTo>
                <a:close/>
                <a:moveTo>
                  <a:pt x="323" y="258"/>
                </a:moveTo>
                <a:cubicBezTo>
                  <a:pt x="323" y="258"/>
                  <a:pt x="323" y="258"/>
                  <a:pt x="323" y="258"/>
                </a:cubicBezTo>
                <a:cubicBezTo>
                  <a:pt x="323" y="258"/>
                  <a:pt x="323" y="258"/>
                  <a:pt x="323" y="258"/>
                </a:cubicBezTo>
                <a:close/>
                <a:moveTo>
                  <a:pt x="359" y="263"/>
                </a:moveTo>
                <a:cubicBezTo>
                  <a:pt x="359" y="264"/>
                  <a:pt x="360" y="263"/>
                  <a:pt x="359" y="263"/>
                </a:cubicBezTo>
                <a:close/>
                <a:moveTo>
                  <a:pt x="379" y="246"/>
                </a:moveTo>
                <a:cubicBezTo>
                  <a:pt x="379" y="246"/>
                  <a:pt x="379" y="246"/>
                  <a:pt x="380" y="246"/>
                </a:cubicBezTo>
                <a:cubicBezTo>
                  <a:pt x="379" y="246"/>
                  <a:pt x="379" y="246"/>
                  <a:pt x="379" y="246"/>
                </a:cubicBezTo>
                <a:close/>
                <a:moveTo>
                  <a:pt x="350" y="215"/>
                </a:moveTo>
                <a:cubicBezTo>
                  <a:pt x="350" y="215"/>
                  <a:pt x="350" y="215"/>
                  <a:pt x="350" y="215"/>
                </a:cubicBezTo>
                <a:cubicBezTo>
                  <a:pt x="352" y="215"/>
                  <a:pt x="352" y="214"/>
                  <a:pt x="351" y="213"/>
                </a:cubicBezTo>
                <a:cubicBezTo>
                  <a:pt x="351" y="213"/>
                  <a:pt x="350" y="214"/>
                  <a:pt x="350" y="215"/>
                </a:cubicBezTo>
                <a:close/>
                <a:moveTo>
                  <a:pt x="39" y="91"/>
                </a:moveTo>
                <a:cubicBezTo>
                  <a:pt x="39" y="91"/>
                  <a:pt x="39" y="91"/>
                  <a:pt x="40" y="91"/>
                </a:cubicBezTo>
                <a:cubicBezTo>
                  <a:pt x="39" y="91"/>
                  <a:pt x="39" y="91"/>
                  <a:pt x="39" y="91"/>
                </a:cubicBezTo>
                <a:close/>
                <a:moveTo>
                  <a:pt x="39" y="91"/>
                </a:moveTo>
                <a:cubicBezTo>
                  <a:pt x="39" y="91"/>
                  <a:pt x="39" y="91"/>
                  <a:pt x="39" y="91"/>
                </a:cubicBezTo>
                <a:close/>
                <a:moveTo>
                  <a:pt x="346" y="257"/>
                </a:moveTo>
                <a:cubicBezTo>
                  <a:pt x="346" y="256"/>
                  <a:pt x="346" y="256"/>
                  <a:pt x="346" y="257"/>
                </a:cubicBezTo>
                <a:close/>
                <a:moveTo>
                  <a:pt x="5" y="210"/>
                </a:moveTo>
                <a:cubicBezTo>
                  <a:pt x="4" y="211"/>
                  <a:pt x="7" y="210"/>
                  <a:pt x="5" y="210"/>
                </a:cubicBezTo>
                <a:close/>
                <a:moveTo>
                  <a:pt x="67" y="231"/>
                </a:moveTo>
                <a:cubicBezTo>
                  <a:pt x="65" y="231"/>
                  <a:pt x="67" y="233"/>
                  <a:pt x="67" y="233"/>
                </a:cubicBezTo>
                <a:cubicBezTo>
                  <a:pt x="67" y="232"/>
                  <a:pt x="67" y="232"/>
                  <a:pt x="67" y="231"/>
                </a:cubicBezTo>
                <a:close/>
                <a:moveTo>
                  <a:pt x="354" y="158"/>
                </a:moveTo>
                <a:cubicBezTo>
                  <a:pt x="354" y="158"/>
                  <a:pt x="354" y="158"/>
                  <a:pt x="354" y="158"/>
                </a:cubicBezTo>
                <a:cubicBezTo>
                  <a:pt x="354" y="155"/>
                  <a:pt x="354" y="158"/>
                  <a:pt x="354" y="158"/>
                </a:cubicBezTo>
                <a:close/>
                <a:moveTo>
                  <a:pt x="349" y="202"/>
                </a:moveTo>
                <a:cubicBezTo>
                  <a:pt x="349" y="203"/>
                  <a:pt x="349" y="203"/>
                  <a:pt x="350" y="204"/>
                </a:cubicBezTo>
                <a:cubicBezTo>
                  <a:pt x="350" y="203"/>
                  <a:pt x="350" y="202"/>
                  <a:pt x="349" y="202"/>
                </a:cubicBezTo>
                <a:close/>
                <a:moveTo>
                  <a:pt x="188" y="184"/>
                </a:moveTo>
                <a:cubicBezTo>
                  <a:pt x="188" y="185"/>
                  <a:pt x="188" y="185"/>
                  <a:pt x="188" y="185"/>
                </a:cubicBezTo>
                <a:cubicBezTo>
                  <a:pt x="188" y="185"/>
                  <a:pt x="188" y="185"/>
                  <a:pt x="188" y="184"/>
                </a:cubicBezTo>
                <a:close/>
                <a:moveTo>
                  <a:pt x="345" y="206"/>
                </a:moveTo>
                <a:cubicBezTo>
                  <a:pt x="344" y="207"/>
                  <a:pt x="344" y="208"/>
                  <a:pt x="345" y="208"/>
                </a:cubicBezTo>
                <a:cubicBezTo>
                  <a:pt x="345" y="207"/>
                  <a:pt x="345" y="207"/>
                  <a:pt x="345" y="206"/>
                </a:cubicBezTo>
                <a:cubicBezTo>
                  <a:pt x="345" y="206"/>
                  <a:pt x="345" y="206"/>
                  <a:pt x="345" y="206"/>
                </a:cubicBezTo>
                <a:close/>
                <a:moveTo>
                  <a:pt x="330" y="261"/>
                </a:moveTo>
                <a:cubicBezTo>
                  <a:pt x="330" y="261"/>
                  <a:pt x="329" y="261"/>
                  <a:pt x="329" y="261"/>
                </a:cubicBezTo>
                <a:cubicBezTo>
                  <a:pt x="329" y="261"/>
                  <a:pt x="330" y="261"/>
                  <a:pt x="330" y="261"/>
                </a:cubicBezTo>
                <a:close/>
                <a:moveTo>
                  <a:pt x="421" y="267"/>
                </a:moveTo>
                <a:cubicBezTo>
                  <a:pt x="423" y="269"/>
                  <a:pt x="420" y="265"/>
                  <a:pt x="421" y="267"/>
                </a:cubicBezTo>
                <a:close/>
                <a:moveTo>
                  <a:pt x="365" y="242"/>
                </a:moveTo>
                <a:cubicBezTo>
                  <a:pt x="365" y="242"/>
                  <a:pt x="365" y="242"/>
                  <a:pt x="365" y="242"/>
                </a:cubicBezTo>
                <a:cubicBezTo>
                  <a:pt x="365" y="242"/>
                  <a:pt x="365" y="242"/>
                  <a:pt x="365" y="242"/>
                </a:cubicBezTo>
                <a:close/>
                <a:moveTo>
                  <a:pt x="95" y="78"/>
                </a:moveTo>
                <a:cubicBezTo>
                  <a:pt x="95" y="78"/>
                  <a:pt x="95" y="78"/>
                  <a:pt x="95" y="78"/>
                </a:cubicBezTo>
                <a:cubicBezTo>
                  <a:pt x="95" y="78"/>
                  <a:pt x="95" y="78"/>
                  <a:pt x="95" y="78"/>
                </a:cubicBezTo>
                <a:cubicBezTo>
                  <a:pt x="94" y="78"/>
                  <a:pt x="93" y="80"/>
                  <a:pt x="94" y="81"/>
                </a:cubicBezTo>
                <a:cubicBezTo>
                  <a:pt x="95" y="81"/>
                  <a:pt x="96" y="80"/>
                  <a:pt x="96" y="79"/>
                </a:cubicBezTo>
                <a:cubicBezTo>
                  <a:pt x="95" y="80"/>
                  <a:pt x="96" y="78"/>
                  <a:pt x="95" y="78"/>
                </a:cubicBezTo>
                <a:close/>
                <a:moveTo>
                  <a:pt x="88" y="81"/>
                </a:moveTo>
                <a:cubicBezTo>
                  <a:pt x="86" y="82"/>
                  <a:pt x="86" y="82"/>
                  <a:pt x="86" y="84"/>
                </a:cubicBezTo>
                <a:cubicBezTo>
                  <a:pt x="88" y="83"/>
                  <a:pt x="88" y="82"/>
                  <a:pt x="88" y="81"/>
                </a:cubicBezTo>
                <a:close/>
                <a:moveTo>
                  <a:pt x="90" y="75"/>
                </a:moveTo>
                <a:cubicBezTo>
                  <a:pt x="90" y="75"/>
                  <a:pt x="89" y="74"/>
                  <a:pt x="88" y="75"/>
                </a:cubicBezTo>
                <a:cubicBezTo>
                  <a:pt x="89" y="75"/>
                  <a:pt x="89" y="76"/>
                  <a:pt x="90" y="75"/>
                </a:cubicBezTo>
                <a:close/>
                <a:moveTo>
                  <a:pt x="80" y="89"/>
                </a:moveTo>
                <a:cubicBezTo>
                  <a:pt x="78" y="89"/>
                  <a:pt x="81" y="89"/>
                  <a:pt x="80" y="89"/>
                </a:cubicBezTo>
                <a:close/>
                <a:moveTo>
                  <a:pt x="144" y="198"/>
                </a:moveTo>
                <a:cubicBezTo>
                  <a:pt x="143" y="196"/>
                  <a:pt x="142" y="199"/>
                  <a:pt x="144" y="198"/>
                </a:cubicBezTo>
                <a:close/>
                <a:moveTo>
                  <a:pt x="147" y="195"/>
                </a:moveTo>
                <a:cubicBezTo>
                  <a:pt x="147" y="194"/>
                  <a:pt x="148" y="196"/>
                  <a:pt x="147" y="195"/>
                </a:cubicBezTo>
                <a:close/>
                <a:moveTo>
                  <a:pt x="66" y="131"/>
                </a:moveTo>
                <a:cubicBezTo>
                  <a:pt x="66" y="132"/>
                  <a:pt x="66" y="132"/>
                  <a:pt x="66" y="131"/>
                </a:cubicBezTo>
                <a:cubicBezTo>
                  <a:pt x="65" y="133"/>
                  <a:pt x="69" y="132"/>
                  <a:pt x="69" y="130"/>
                </a:cubicBezTo>
                <a:cubicBezTo>
                  <a:pt x="69" y="129"/>
                  <a:pt x="69" y="122"/>
                  <a:pt x="68" y="122"/>
                </a:cubicBezTo>
                <a:cubicBezTo>
                  <a:pt x="65" y="124"/>
                  <a:pt x="67" y="129"/>
                  <a:pt x="66" y="131"/>
                </a:cubicBezTo>
                <a:close/>
                <a:moveTo>
                  <a:pt x="101" y="143"/>
                </a:moveTo>
                <a:cubicBezTo>
                  <a:pt x="102" y="143"/>
                  <a:pt x="102" y="143"/>
                  <a:pt x="103" y="143"/>
                </a:cubicBezTo>
                <a:cubicBezTo>
                  <a:pt x="103" y="143"/>
                  <a:pt x="103" y="143"/>
                  <a:pt x="103" y="143"/>
                </a:cubicBezTo>
                <a:cubicBezTo>
                  <a:pt x="105" y="144"/>
                  <a:pt x="106" y="144"/>
                  <a:pt x="108" y="143"/>
                </a:cubicBezTo>
                <a:cubicBezTo>
                  <a:pt x="107" y="143"/>
                  <a:pt x="101" y="141"/>
                  <a:pt x="101" y="143"/>
                </a:cubicBezTo>
                <a:close/>
                <a:moveTo>
                  <a:pt x="103" y="143"/>
                </a:moveTo>
                <a:cubicBezTo>
                  <a:pt x="103" y="143"/>
                  <a:pt x="103" y="143"/>
                  <a:pt x="103" y="143"/>
                </a:cubicBezTo>
                <a:cubicBezTo>
                  <a:pt x="103" y="143"/>
                  <a:pt x="104" y="144"/>
                  <a:pt x="103" y="143"/>
                </a:cubicBezTo>
                <a:close/>
                <a:moveTo>
                  <a:pt x="124" y="145"/>
                </a:moveTo>
                <a:cubicBezTo>
                  <a:pt x="125" y="144"/>
                  <a:pt x="126" y="144"/>
                  <a:pt x="126" y="142"/>
                </a:cubicBezTo>
                <a:cubicBezTo>
                  <a:pt x="124" y="142"/>
                  <a:pt x="123" y="143"/>
                  <a:pt x="122" y="144"/>
                </a:cubicBezTo>
                <a:cubicBezTo>
                  <a:pt x="122" y="144"/>
                  <a:pt x="123" y="144"/>
                  <a:pt x="124" y="145"/>
                </a:cubicBezTo>
                <a:close/>
                <a:moveTo>
                  <a:pt x="124" y="145"/>
                </a:moveTo>
                <a:cubicBezTo>
                  <a:pt x="123" y="145"/>
                  <a:pt x="125" y="144"/>
                  <a:pt x="124" y="145"/>
                </a:cubicBezTo>
                <a:close/>
                <a:moveTo>
                  <a:pt x="54" y="131"/>
                </a:moveTo>
                <a:cubicBezTo>
                  <a:pt x="54" y="132"/>
                  <a:pt x="54" y="131"/>
                  <a:pt x="54" y="131"/>
                </a:cubicBezTo>
                <a:close/>
                <a:moveTo>
                  <a:pt x="52" y="131"/>
                </a:moveTo>
                <a:cubicBezTo>
                  <a:pt x="53" y="132"/>
                  <a:pt x="54" y="132"/>
                  <a:pt x="54" y="131"/>
                </a:cubicBezTo>
                <a:cubicBezTo>
                  <a:pt x="54" y="131"/>
                  <a:pt x="54" y="131"/>
                  <a:pt x="54" y="131"/>
                </a:cubicBezTo>
                <a:cubicBezTo>
                  <a:pt x="55" y="130"/>
                  <a:pt x="54" y="130"/>
                  <a:pt x="52" y="131"/>
                </a:cubicBezTo>
                <a:close/>
                <a:moveTo>
                  <a:pt x="105" y="138"/>
                </a:moveTo>
                <a:cubicBezTo>
                  <a:pt x="105" y="138"/>
                  <a:pt x="105" y="138"/>
                  <a:pt x="105" y="138"/>
                </a:cubicBezTo>
                <a:cubicBezTo>
                  <a:pt x="104" y="138"/>
                  <a:pt x="107" y="138"/>
                  <a:pt x="105" y="138"/>
                </a:cubicBezTo>
                <a:close/>
                <a:moveTo>
                  <a:pt x="56" y="130"/>
                </a:moveTo>
                <a:cubicBezTo>
                  <a:pt x="56" y="130"/>
                  <a:pt x="56" y="130"/>
                  <a:pt x="56" y="130"/>
                </a:cubicBezTo>
                <a:cubicBezTo>
                  <a:pt x="56" y="130"/>
                  <a:pt x="56" y="130"/>
                  <a:pt x="56" y="130"/>
                </a:cubicBezTo>
                <a:close/>
                <a:moveTo>
                  <a:pt x="105" y="128"/>
                </a:moveTo>
                <a:cubicBezTo>
                  <a:pt x="104" y="129"/>
                  <a:pt x="106" y="129"/>
                  <a:pt x="105" y="128"/>
                </a:cubicBezTo>
                <a:close/>
                <a:moveTo>
                  <a:pt x="104" y="130"/>
                </a:moveTo>
                <a:cubicBezTo>
                  <a:pt x="103" y="130"/>
                  <a:pt x="106" y="130"/>
                  <a:pt x="104" y="130"/>
                </a:cubicBezTo>
                <a:close/>
                <a:moveTo>
                  <a:pt x="107" y="136"/>
                </a:moveTo>
                <a:cubicBezTo>
                  <a:pt x="107" y="136"/>
                  <a:pt x="106" y="137"/>
                  <a:pt x="107" y="136"/>
                </a:cubicBezTo>
                <a:close/>
                <a:moveTo>
                  <a:pt x="110" y="142"/>
                </a:moveTo>
                <a:cubicBezTo>
                  <a:pt x="109" y="140"/>
                  <a:pt x="110" y="143"/>
                  <a:pt x="110" y="142"/>
                </a:cubicBezTo>
                <a:close/>
                <a:moveTo>
                  <a:pt x="50" y="132"/>
                </a:moveTo>
                <a:cubicBezTo>
                  <a:pt x="50" y="132"/>
                  <a:pt x="50" y="132"/>
                  <a:pt x="50" y="132"/>
                </a:cubicBezTo>
                <a:cubicBezTo>
                  <a:pt x="50" y="132"/>
                  <a:pt x="50" y="133"/>
                  <a:pt x="50" y="132"/>
                </a:cubicBezTo>
                <a:close/>
                <a:moveTo>
                  <a:pt x="103" y="133"/>
                </a:moveTo>
                <a:cubicBezTo>
                  <a:pt x="103" y="134"/>
                  <a:pt x="103" y="132"/>
                  <a:pt x="103" y="133"/>
                </a:cubicBezTo>
                <a:close/>
                <a:moveTo>
                  <a:pt x="103" y="137"/>
                </a:moveTo>
                <a:cubicBezTo>
                  <a:pt x="103" y="138"/>
                  <a:pt x="103" y="136"/>
                  <a:pt x="103" y="137"/>
                </a:cubicBezTo>
                <a:close/>
                <a:moveTo>
                  <a:pt x="80" y="141"/>
                </a:moveTo>
                <a:cubicBezTo>
                  <a:pt x="80" y="141"/>
                  <a:pt x="80" y="141"/>
                  <a:pt x="80" y="141"/>
                </a:cubicBezTo>
                <a:cubicBezTo>
                  <a:pt x="80" y="141"/>
                  <a:pt x="79" y="140"/>
                  <a:pt x="80" y="141"/>
                </a:cubicBezTo>
                <a:close/>
                <a:moveTo>
                  <a:pt x="103" y="139"/>
                </a:moveTo>
                <a:cubicBezTo>
                  <a:pt x="103" y="139"/>
                  <a:pt x="103" y="139"/>
                  <a:pt x="103" y="139"/>
                </a:cubicBezTo>
                <a:cubicBezTo>
                  <a:pt x="103" y="139"/>
                  <a:pt x="103" y="139"/>
                  <a:pt x="103" y="139"/>
                </a:cubicBezTo>
                <a:close/>
                <a:moveTo>
                  <a:pt x="126" y="142"/>
                </a:moveTo>
                <a:cubicBezTo>
                  <a:pt x="126" y="142"/>
                  <a:pt x="126" y="142"/>
                  <a:pt x="126" y="142"/>
                </a:cubicBezTo>
                <a:close/>
                <a:moveTo>
                  <a:pt x="331" y="92"/>
                </a:moveTo>
                <a:cubicBezTo>
                  <a:pt x="331" y="92"/>
                  <a:pt x="331" y="92"/>
                  <a:pt x="331" y="92"/>
                </a:cubicBezTo>
                <a:cubicBezTo>
                  <a:pt x="330" y="93"/>
                  <a:pt x="331" y="91"/>
                  <a:pt x="331" y="92"/>
                </a:cubicBezTo>
                <a:close/>
                <a:moveTo>
                  <a:pt x="334" y="93"/>
                </a:moveTo>
                <a:cubicBezTo>
                  <a:pt x="334" y="92"/>
                  <a:pt x="334" y="92"/>
                  <a:pt x="332" y="92"/>
                </a:cubicBezTo>
                <a:cubicBezTo>
                  <a:pt x="332" y="93"/>
                  <a:pt x="332" y="93"/>
                  <a:pt x="334" y="93"/>
                </a:cubicBezTo>
                <a:close/>
                <a:moveTo>
                  <a:pt x="347" y="123"/>
                </a:moveTo>
                <a:cubicBezTo>
                  <a:pt x="347" y="123"/>
                  <a:pt x="347" y="123"/>
                  <a:pt x="347" y="123"/>
                </a:cubicBezTo>
                <a:close/>
                <a:moveTo>
                  <a:pt x="376" y="107"/>
                </a:moveTo>
                <a:cubicBezTo>
                  <a:pt x="374" y="109"/>
                  <a:pt x="378" y="107"/>
                  <a:pt x="376" y="107"/>
                </a:cubicBezTo>
                <a:close/>
                <a:moveTo>
                  <a:pt x="376" y="104"/>
                </a:moveTo>
                <a:cubicBezTo>
                  <a:pt x="376" y="104"/>
                  <a:pt x="374" y="108"/>
                  <a:pt x="377" y="105"/>
                </a:cubicBezTo>
                <a:cubicBezTo>
                  <a:pt x="376" y="105"/>
                  <a:pt x="378" y="103"/>
                  <a:pt x="376" y="104"/>
                </a:cubicBezTo>
                <a:close/>
                <a:moveTo>
                  <a:pt x="190" y="32"/>
                </a:moveTo>
                <a:cubicBezTo>
                  <a:pt x="190" y="32"/>
                  <a:pt x="190" y="32"/>
                  <a:pt x="190" y="32"/>
                </a:cubicBezTo>
                <a:close/>
                <a:moveTo>
                  <a:pt x="372" y="80"/>
                </a:moveTo>
                <a:cubicBezTo>
                  <a:pt x="374" y="79"/>
                  <a:pt x="373" y="79"/>
                  <a:pt x="373" y="78"/>
                </a:cubicBezTo>
                <a:cubicBezTo>
                  <a:pt x="372" y="78"/>
                  <a:pt x="371" y="78"/>
                  <a:pt x="372" y="80"/>
                </a:cubicBezTo>
                <a:close/>
                <a:moveTo>
                  <a:pt x="373" y="116"/>
                </a:moveTo>
                <a:cubicBezTo>
                  <a:pt x="372" y="117"/>
                  <a:pt x="373" y="119"/>
                  <a:pt x="373" y="118"/>
                </a:cubicBezTo>
                <a:cubicBezTo>
                  <a:pt x="374" y="117"/>
                  <a:pt x="374" y="116"/>
                  <a:pt x="373" y="116"/>
                </a:cubicBezTo>
                <a:close/>
                <a:moveTo>
                  <a:pt x="373" y="118"/>
                </a:moveTo>
                <a:cubicBezTo>
                  <a:pt x="373" y="118"/>
                  <a:pt x="373" y="118"/>
                  <a:pt x="373" y="118"/>
                </a:cubicBezTo>
                <a:close/>
                <a:moveTo>
                  <a:pt x="141" y="52"/>
                </a:moveTo>
                <a:cubicBezTo>
                  <a:pt x="132" y="48"/>
                  <a:pt x="143" y="56"/>
                  <a:pt x="141" y="52"/>
                </a:cubicBezTo>
                <a:close/>
                <a:moveTo>
                  <a:pt x="162" y="24"/>
                </a:moveTo>
                <a:cubicBezTo>
                  <a:pt x="161" y="25"/>
                  <a:pt x="156" y="27"/>
                  <a:pt x="155" y="28"/>
                </a:cubicBezTo>
                <a:cubicBezTo>
                  <a:pt x="154" y="29"/>
                  <a:pt x="151" y="29"/>
                  <a:pt x="150" y="30"/>
                </a:cubicBezTo>
                <a:cubicBezTo>
                  <a:pt x="150" y="30"/>
                  <a:pt x="150" y="30"/>
                  <a:pt x="150" y="30"/>
                </a:cubicBezTo>
                <a:cubicBezTo>
                  <a:pt x="150" y="30"/>
                  <a:pt x="150" y="30"/>
                  <a:pt x="150" y="30"/>
                </a:cubicBezTo>
                <a:cubicBezTo>
                  <a:pt x="148" y="32"/>
                  <a:pt x="145" y="34"/>
                  <a:pt x="143" y="35"/>
                </a:cubicBezTo>
                <a:cubicBezTo>
                  <a:pt x="144" y="35"/>
                  <a:pt x="142" y="41"/>
                  <a:pt x="141" y="41"/>
                </a:cubicBezTo>
                <a:cubicBezTo>
                  <a:pt x="140" y="42"/>
                  <a:pt x="140" y="44"/>
                  <a:pt x="140" y="45"/>
                </a:cubicBezTo>
                <a:cubicBezTo>
                  <a:pt x="140" y="45"/>
                  <a:pt x="140" y="45"/>
                  <a:pt x="140" y="45"/>
                </a:cubicBezTo>
                <a:cubicBezTo>
                  <a:pt x="141" y="45"/>
                  <a:pt x="141" y="46"/>
                  <a:pt x="142" y="47"/>
                </a:cubicBezTo>
                <a:cubicBezTo>
                  <a:pt x="146" y="49"/>
                  <a:pt x="151" y="49"/>
                  <a:pt x="152" y="47"/>
                </a:cubicBezTo>
                <a:cubicBezTo>
                  <a:pt x="152" y="46"/>
                  <a:pt x="146" y="45"/>
                  <a:pt x="147" y="42"/>
                </a:cubicBezTo>
                <a:cubicBezTo>
                  <a:pt x="148" y="39"/>
                  <a:pt x="150" y="37"/>
                  <a:pt x="152" y="34"/>
                </a:cubicBezTo>
                <a:cubicBezTo>
                  <a:pt x="154" y="31"/>
                  <a:pt x="159" y="29"/>
                  <a:pt x="162" y="27"/>
                </a:cubicBezTo>
                <a:cubicBezTo>
                  <a:pt x="163" y="26"/>
                  <a:pt x="163" y="25"/>
                  <a:pt x="163" y="25"/>
                </a:cubicBezTo>
                <a:cubicBezTo>
                  <a:pt x="163" y="24"/>
                  <a:pt x="163" y="24"/>
                  <a:pt x="162" y="24"/>
                </a:cubicBezTo>
                <a:close/>
                <a:moveTo>
                  <a:pt x="150" y="30"/>
                </a:moveTo>
                <a:cubicBezTo>
                  <a:pt x="150" y="30"/>
                  <a:pt x="150" y="30"/>
                  <a:pt x="150" y="30"/>
                </a:cubicBezTo>
                <a:cubicBezTo>
                  <a:pt x="150" y="30"/>
                  <a:pt x="150" y="30"/>
                  <a:pt x="150" y="30"/>
                </a:cubicBezTo>
                <a:cubicBezTo>
                  <a:pt x="150" y="30"/>
                  <a:pt x="150" y="30"/>
                  <a:pt x="150" y="30"/>
                </a:cubicBezTo>
                <a:close/>
                <a:moveTo>
                  <a:pt x="370" y="123"/>
                </a:moveTo>
                <a:cubicBezTo>
                  <a:pt x="370" y="123"/>
                  <a:pt x="370" y="123"/>
                  <a:pt x="370" y="123"/>
                </a:cubicBezTo>
                <a:cubicBezTo>
                  <a:pt x="369" y="122"/>
                  <a:pt x="371" y="123"/>
                  <a:pt x="370" y="123"/>
                </a:cubicBezTo>
                <a:close/>
                <a:moveTo>
                  <a:pt x="371" y="118"/>
                </a:moveTo>
                <a:cubicBezTo>
                  <a:pt x="371" y="119"/>
                  <a:pt x="367" y="119"/>
                  <a:pt x="369" y="121"/>
                </a:cubicBezTo>
                <a:cubicBezTo>
                  <a:pt x="370" y="120"/>
                  <a:pt x="371" y="119"/>
                  <a:pt x="371" y="119"/>
                </a:cubicBezTo>
                <a:cubicBezTo>
                  <a:pt x="371" y="119"/>
                  <a:pt x="371" y="118"/>
                  <a:pt x="371" y="11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725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0" name="Rectangle 8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727575" y="3348038"/>
            <a:ext cx="1588" cy="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1" name="Rectangle 8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59325" y="3370263"/>
            <a:ext cx="1588" cy="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2" name="Freeform 84"/>
          <p:cNvSpPr/>
          <p:nvPr>
            <p:custDataLst>
              <p:tags r:id="rId26"/>
            </p:custDataLst>
          </p:nvPr>
        </p:nvSpPr>
        <p:spPr bwMode="auto">
          <a:xfrm>
            <a:off x="4856163" y="3240088"/>
            <a:ext cx="19050" cy="11112"/>
          </a:xfrm>
          <a:custGeom>
            <a:avLst/>
            <a:gdLst>
              <a:gd name="T0" fmla="*/ 19 w 20"/>
              <a:gd name="T1" fmla="*/ 3 h 11"/>
              <a:gd name="T2" fmla="*/ 9 w 20"/>
              <a:gd name="T3" fmla="*/ 2 h 11"/>
              <a:gd name="T4" fmla="*/ 0 w 20"/>
              <a:gd name="T5" fmla="*/ 5 h 11"/>
              <a:gd name="T6" fmla="*/ 3 w 20"/>
              <a:gd name="T7" fmla="*/ 5 h 11"/>
              <a:gd name="T8" fmla="*/ 1 w 20"/>
              <a:gd name="T9" fmla="*/ 7 h 11"/>
              <a:gd name="T10" fmla="*/ 4 w 20"/>
              <a:gd name="T11" fmla="*/ 8 h 11"/>
              <a:gd name="T12" fmla="*/ 4 w 20"/>
              <a:gd name="T13" fmla="*/ 10 h 11"/>
              <a:gd name="T14" fmla="*/ 8 w 20"/>
              <a:gd name="T15" fmla="*/ 10 h 11"/>
              <a:gd name="T16" fmla="*/ 19 w 20"/>
              <a:gd name="T17" fmla="*/ 7 h 11"/>
              <a:gd name="T18" fmla="*/ 20 w 20"/>
              <a:gd name="T19" fmla="*/ 5 h 11"/>
              <a:gd name="T20" fmla="*/ 19 w 20"/>
              <a:gd name="T2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11">
                <a:moveTo>
                  <a:pt x="19" y="3"/>
                </a:moveTo>
                <a:cubicBezTo>
                  <a:pt x="14" y="1"/>
                  <a:pt x="15" y="0"/>
                  <a:pt x="9" y="2"/>
                </a:cubicBezTo>
                <a:cubicBezTo>
                  <a:pt x="6" y="4"/>
                  <a:pt x="1" y="0"/>
                  <a:pt x="0" y="5"/>
                </a:cubicBezTo>
                <a:cubicBezTo>
                  <a:pt x="0" y="5"/>
                  <a:pt x="3" y="5"/>
                  <a:pt x="3" y="5"/>
                </a:cubicBezTo>
                <a:cubicBezTo>
                  <a:pt x="4" y="6"/>
                  <a:pt x="1" y="7"/>
                  <a:pt x="1" y="7"/>
                </a:cubicBezTo>
                <a:cubicBezTo>
                  <a:pt x="4" y="8"/>
                  <a:pt x="1" y="6"/>
                  <a:pt x="4" y="8"/>
                </a:cubicBezTo>
                <a:cubicBezTo>
                  <a:pt x="4" y="8"/>
                  <a:pt x="4" y="9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9" y="11"/>
                  <a:pt x="17" y="9"/>
                  <a:pt x="19" y="7"/>
                </a:cubicBezTo>
                <a:cubicBezTo>
                  <a:pt x="18" y="7"/>
                  <a:pt x="19" y="6"/>
                  <a:pt x="20" y="5"/>
                </a:cubicBezTo>
                <a:cubicBezTo>
                  <a:pt x="20" y="4"/>
                  <a:pt x="20" y="4"/>
                  <a:pt x="19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3" name="Freeform 85"/>
          <p:cNvSpPr/>
          <p:nvPr>
            <p:custDataLst>
              <p:tags r:id="rId27"/>
            </p:custDataLst>
          </p:nvPr>
        </p:nvSpPr>
        <p:spPr bwMode="auto">
          <a:xfrm>
            <a:off x="4732338" y="3340100"/>
            <a:ext cx="23812" cy="11113"/>
          </a:xfrm>
          <a:custGeom>
            <a:avLst/>
            <a:gdLst>
              <a:gd name="T0" fmla="*/ 25 w 25"/>
              <a:gd name="T1" fmla="*/ 12 h 13"/>
              <a:gd name="T2" fmla="*/ 14 w 25"/>
              <a:gd name="T3" fmla="*/ 6 h 13"/>
              <a:gd name="T4" fmla="*/ 0 w 25"/>
              <a:gd name="T5" fmla="*/ 7 h 13"/>
              <a:gd name="T6" fmla="*/ 1 w 25"/>
              <a:gd name="T7" fmla="*/ 8 h 13"/>
              <a:gd name="T8" fmla="*/ 8 w 25"/>
              <a:gd name="T9" fmla="*/ 5 h 13"/>
              <a:gd name="T10" fmla="*/ 14 w 25"/>
              <a:gd name="T11" fmla="*/ 9 h 13"/>
              <a:gd name="T12" fmla="*/ 18 w 25"/>
              <a:gd name="T13" fmla="*/ 12 h 13"/>
              <a:gd name="T14" fmla="*/ 16 w 25"/>
              <a:gd name="T15" fmla="*/ 13 h 13"/>
              <a:gd name="T16" fmla="*/ 17 w 25"/>
              <a:gd name="T17" fmla="*/ 13 h 13"/>
              <a:gd name="T18" fmla="*/ 21 w 25"/>
              <a:gd name="T19" fmla="*/ 13 h 13"/>
              <a:gd name="T20" fmla="*/ 25 w 25"/>
              <a:gd name="T21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13">
                <a:moveTo>
                  <a:pt x="25" y="12"/>
                </a:moveTo>
                <a:cubicBezTo>
                  <a:pt x="24" y="10"/>
                  <a:pt x="16" y="6"/>
                  <a:pt x="14" y="6"/>
                </a:cubicBezTo>
                <a:cubicBezTo>
                  <a:pt x="11" y="0"/>
                  <a:pt x="3" y="6"/>
                  <a:pt x="0" y="7"/>
                </a:cubicBezTo>
                <a:cubicBezTo>
                  <a:pt x="1" y="7"/>
                  <a:pt x="1" y="8"/>
                  <a:pt x="1" y="8"/>
                </a:cubicBezTo>
                <a:cubicBezTo>
                  <a:pt x="3" y="7"/>
                  <a:pt x="6" y="6"/>
                  <a:pt x="8" y="5"/>
                </a:cubicBezTo>
                <a:cubicBezTo>
                  <a:pt x="6" y="7"/>
                  <a:pt x="12" y="8"/>
                  <a:pt x="14" y="9"/>
                </a:cubicBezTo>
                <a:cubicBezTo>
                  <a:pt x="15" y="9"/>
                  <a:pt x="18" y="12"/>
                  <a:pt x="18" y="12"/>
                </a:cubicBezTo>
                <a:cubicBezTo>
                  <a:pt x="18" y="12"/>
                  <a:pt x="17" y="12"/>
                  <a:pt x="16" y="13"/>
                </a:cubicBezTo>
                <a:cubicBezTo>
                  <a:pt x="17" y="12"/>
                  <a:pt x="17" y="13"/>
                  <a:pt x="17" y="13"/>
                </a:cubicBezTo>
                <a:cubicBezTo>
                  <a:pt x="18" y="13"/>
                  <a:pt x="20" y="13"/>
                  <a:pt x="21" y="13"/>
                </a:cubicBezTo>
                <a:cubicBezTo>
                  <a:pt x="23" y="13"/>
                  <a:pt x="24" y="13"/>
                  <a:pt x="25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4" name="Freeform 86"/>
          <p:cNvSpPr/>
          <p:nvPr>
            <p:custDataLst>
              <p:tags r:id="rId28"/>
            </p:custDataLst>
          </p:nvPr>
        </p:nvSpPr>
        <p:spPr bwMode="auto">
          <a:xfrm>
            <a:off x="4751388" y="3351213"/>
            <a:ext cx="0" cy="0"/>
          </a:xfrm>
          <a:custGeom>
            <a:avLst/>
            <a:gdLst>
              <a:gd name="T0" fmla="*/ 0 w 1"/>
              <a:gd name="T1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5" name="Freeform 87"/>
          <p:cNvSpPr/>
          <p:nvPr>
            <p:custDataLst>
              <p:tags r:id="rId29"/>
            </p:custDataLst>
          </p:nvPr>
        </p:nvSpPr>
        <p:spPr bwMode="auto">
          <a:xfrm>
            <a:off x="4752975" y="3351213"/>
            <a:ext cx="14288" cy="6350"/>
          </a:xfrm>
          <a:custGeom>
            <a:avLst/>
            <a:gdLst>
              <a:gd name="T0" fmla="*/ 15 w 15"/>
              <a:gd name="T1" fmla="*/ 3 h 6"/>
              <a:gd name="T2" fmla="*/ 3 w 15"/>
              <a:gd name="T3" fmla="*/ 0 h 6"/>
              <a:gd name="T4" fmla="*/ 4 w 15"/>
              <a:gd name="T5" fmla="*/ 3 h 6"/>
              <a:gd name="T6" fmla="*/ 0 w 15"/>
              <a:gd name="T7" fmla="*/ 4 h 6"/>
              <a:gd name="T8" fmla="*/ 7 w 15"/>
              <a:gd name="T9" fmla="*/ 6 h 6"/>
              <a:gd name="T10" fmla="*/ 15 w 15"/>
              <a:gd name="T11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6">
                <a:moveTo>
                  <a:pt x="15" y="3"/>
                </a:moveTo>
                <a:cubicBezTo>
                  <a:pt x="11" y="0"/>
                  <a:pt x="7" y="1"/>
                  <a:pt x="3" y="0"/>
                </a:cubicBezTo>
                <a:cubicBezTo>
                  <a:pt x="3" y="0"/>
                  <a:pt x="5" y="3"/>
                  <a:pt x="4" y="3"/>
                </a:cubicBezTo>
                <a:cubicBezTo>
                  <a:pt x="3" y="5"/>
                  <a:pt x="1" y="2"/>
                  <a:pt x="0" y="4"/>
                </a:cubicBezTo>
                <a:cubicBezTo>
                  <a:pt x="1" y="6"/>
                  <a:pt x="5" y="5"/>
                  <a:pt x="7" y="6"/>
                </a:cubicBezTo>
                <a:cubicBezTo>
                  <a:pt x="9" y="5"/>
                  <a:pt x="15" y="4"/>
                  <a:pt x="15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6" name="Freeform 88"/>
          <p:cNvSpPr/>
          <p:nvPr>
            <p:custDataLst>
              <p:tags r:id="rId30"/>
            </p:custDataLst>
          </p:nvPr>
        </p:nvSpPr>
        <p:spPr bwMode="auto">
          <a:xfrm>
            <a:off x="4743450" y="3354388"/>
            <a:ext cx="6350" cy="3175"/>
          </a:xfrm>
          <a:custGeom>
            <a:avLst/>
            <a:gdLst>
              <a:gd name="T0" fmla="*/ 0 w 6"/>
              <a:gd name="T1" fmla="*/ 1 h 3"/>
              <a:gd name="T2" fmla="*/ 5 w 6"/>
              <a:gd name="T3" fmla="*/ 3 h 3"/>
              <a:gd name="T4" fmla="*/ 4 w 6"/>
              <a:gd name="T5" fmla="*/ 1 h 3"/>
              <a:gd name="T6" fmla="*/ 0 w 6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3">
                <a:moveTo>
                  <a:pt x="0" y="1"/>
                </a:moveTo>
                <a:cubicBezTo>
                  <a:pt x="1" y="3"/>
                  <a:pt x="4" y="3"/>
                  <a:pt x="5" y="3"/>
                </a:cubicBezTo>
                <a:cubicBezTo>
                  <a:pt x="6" y="2"/>
                  <a:pt x="4" y="1"/>
                  <a:pt x="4" y="1"/>
                </a:cubicBezTo>
                <a:cubicBezTo>
                  <a:pt x="3" y="1"/>
                  <a:pt x="1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7" name="Freeform 89"/>
          <p:cNvSpPr/>
          <p:nvPr>
            <p:custDataLst>
              <p:tags r:id="rId31"/>
            </p:custDataLst>
          </p:nvPr>
        </p:nvSpPr>
        <p:spPr bwMode="auto">
          <a:xfrm>
            <a:off x="4768850" y="3354388"/>
            <a:ext cx="4763" cy="3175"/>
          </a:xfrm>
          <a:custGeom>
            <a:avLst/>
            <a:gdLst>
              <a:gd name="T0" fmla="*/ 4 w 4"/>
              <a:gd name="T1" fmla="*/ 2 h 3"/>
              <a:gd name="T2" fmla="*/ 0 w 4"/>
              <a:gd name="T3" fmla="*/ 1 h 3"/>
              <a:gd name="T4" fmla="*/ 2 w 4"/>
              <a:gd name="T5" fmla="*/ 2 h 3"/>
              <a:gd name="T6" fmla="*/ 4 w 4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4" y="2"/>
                </a:moveTo>
                <a:cubicBezTo>
                  <a:pt x="4" y="0"/>
                  <a:pt x="3" y="0"/>
                  <a:pt x="0" y="1"/>
                </a:cubicBezTo>
                <a:cubicBezTo>
                  <a:pt x="0" y="2"/>
                  <a:pt x="0" y="3"/>
                  <a:pt x="2" y="2"/>
                </a:cubicBezTo>
                <a:cubicBezTo>
                  <a:pt x="2" y="2"/>
                  <a:pt x="4" y="3"/>
                  <a:pt x="4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8" name="Freeform 90"/>
          <p:cNvSpPr/>
          <p:nvPr>
            <p:custDataLst>
              <p:tags r:id="rId32"/>
            </p:custDataLst>
          </p:nvPr>
        </p:nvSpPr>
        <p:spPr bwMode="auto">
          <a:xfrm>
            <a:off x="4768850" y="3355975"/>
            <a:ext cx="3175" cy="1588"/>
          </a:xfrm>
          <a:custGeom>
            <a:avLst/>
            <a:gdLst>
              <a:gd name="T0" fmla="*/ 2 w 2"/>
              <a:gd name="T1" fmla="*/ 0 h 1"/>
              <a:gd name="T2" fmla="*/ 2 w 2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0" y="1"/>
                  <a:pt x="2" y="0"/>
                  <a:pt x="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9" name="Freeform 91"/>
          <p:cNvSpPr/>
          <p:nvPr>
            <p:custDataLst>
              <p:tags r:id="rId33"/>
            </p:custDataLst>
          </p:nvPr>
        </p:nvSpPr>
        <p:spPr bwMode="auto">
          <a:xfrm>
            <a:off x="4752975" y="3205163"/>
            <a:ext cx="3175" cy="6350"/>
          </a:xfrm>
          <a:custGeom>
            <a:avLst/>
            <a:gdLst>
              <a:gd name="T0" fmla="*/ 0 w 2"/>
              <a:gd name="T1" fmla="*/ 3 h 5"/>
              <a:gd name="T2" fmla="*/ 0 w 2"/>
              <a:gd name="T3" fmla="*/ 3 h 5"/>
              <a:gd name="T4" fmla="*/ 0 w 2"/>
              <a:gd name="T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5"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0"/>
                  <a:pt x="0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0" name="Freeform 92"/>
          <p:cNvSpPr/>
          <p:nvPr>
            <p:custDataLst>
              <p:tags r:id="rId34"/>
            </p:custDataLst>
          </p:nvPr>
        </p:nvSpPr>
        <p:spPr bwMode="auto">
          <a:xfrm>
            <a:off x="4741863" y="3203575"/>
            <a:ext cx="9525" cy="6350"/>
          </a:xfrm>
          <a:custGeom>
            <a:avLst/>
            <a:gdLst>
              <a:gd name="T0" fmla="*/ 4 w 9"/>
              <a:gd name="T1" fmla="*/ 4 h 7"/>
              <a:gd name="T2" fmla="*/ 1 w 9"/>
              <a:gd name="T3" fmla="*/ 4 h 7"/>
              <a:gd name="T4" fmla="*/ 2 w 9"/>
              <a:gd name="T5" fmla="*/ 6 h 7"/>
              <a:gd name="T6" fmla="*/ 3 w 9"/>
              <a:gd name="T7" fmla="*/ 6 h 7"/>
              <a:gd name="T8" fmla="*/ 9 w 9"/>
              <a:gd name="T9" fmla="*/ 3 h 7"/>
              <a:gd name="T10" fmla="*/ 4 w 9"/>
              <a:gd name="T11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7">
                <a:moveTo>
                  <a:pt x="4" y="4"/>
                </a:moveTo>
                <a:cubicBezTo>
                  <a:pt x="2" y="4"/>
                  <a:pt x="2" y="4"/>
                  <a:pt x="1" y="4"/>
                </a:cubicBezTo>
                <a:cubicBezTo>
                  <a:pt x="0" y="5"/>
                  <a:pt x="1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5" y="7"/>
                  <a:pt x="8" y="5"/>
                  <a:pt x="9" y="3"/>
                </a:cubicBezTo>
                <a:cubicBezTo>
                  <a:pt x="8" y="0"/>
                  <a:pt x="2" y="3"/>
                  <a:pt x="4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1" name="Freeform 93"/>
          <p:cNvSpPr/>
          <p:nvPr>
            <p:custDataLst>
              <p:tags r:id="rId35"/>
            </p:custDataLst>
          </p:nvPr>
        </p:nvSpPr>
        <p:spPr bwMode="auto">
          <a:xfrm>
            <a:off x="4751388" y="3341688"/>
            <a:ext cx="4762" cy="1587"/>
          </a:xfrm>
          <a:custGeom>
            <a:avLst/>
            <a:gdLst>
              <a:gd name="T0" fmla="*/ 3 w 3"/>
              <a:gd name="T1" fmla="*/ 3 h 3"/>
              <a:gd name="T2" fmla="*/ 1 w 3"/>
              <a:gd name="T3" fmla="*/ 0 h 3"/>
              <a:gd name="T4" fmla="*/ 3 w 3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3" y="3"/>
                </a:moveTo>
                <a:cubicBezTo>
                  <a:pt x="3" y="2"/>
                  <a:pt x="2" y="1"/>
                  <a:pt x="1" y="0"/>
                </a:cubicBezTo>
                <a:cubicBezTo>
                  <a:pt x="0" y="0"/>
                  <a:pt x="2" y="3"/>
                  <a:pt x="3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2" name="Freeform 94"/>
          <p:cNvSpPr/>
          <p:nvPr>
            <p:custDataLst>
              <p:tags r:id="rId36"/>
            </p:custDataLst>
          </p:nvPr>
        </p:nvSpPr>
        <p:spPr bwMode="auto">
          <a:xfrm>
            <a:off x="4748213" y="3335338"/>
            <a:ext cx="1587" cy="0"/>
          </a:xfrm>
          <a:custGeom>
            <a:avLst/>
            <a:gdLst>
              <a:gd name="T0" fmla="*/ 0 w 1"/>
              <a:gd name="T1" fmla="*/ 0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3" name="Freeform 95"/>
          <p:cNvSpPr/>
          <p:nvPr>
            <p:custDataLst>
              <p:tags r:id="rId37"/>
            </p:custDataLst>
          </p:nvPr>
        </p:nvSpPr>
        <p:spPr bwMode="auto">
          <a:xfrm>
            <a:off x="4746625" y="3333750"/>
            <a:ext cx="4763" cy="6350"/>
          </a:xfrm>
          <a:custGeom>
            <a:avLst/>
            <a:gdLst>
              <a:gd name="T0" fmla="*/ 4 w 5"/>
              <a:gd name="T1" fmla="*/ 4 h 5"/>
              <a:gd name="T2" fmla="*/ 2 w 5"/>
              <a:gd name="T3" fmla="*/ 2 h 5"/>
              <a:gd name="T4" fmla="*/ 2 w 5"/>
              <a:gd name="T5" fmla="*/ 2 h 5"/>
              <a:gd name="T6" fmla="*/ 0 w 5"/>
              <a:gd name="T7" fmla="*/ 2 h 5"/>
              <a:gd name="T8" fmla="*/ 3 w 5"/>
              <a:gd name="T9" fmla="*/ 2 h 5"/>
              <a:gd name="T10" fmla="*/ 4 w 5"/>
              <a:gd name="T11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4" y="4"/>
                </a:moveTo>
                <a:cubicBezTo>
                  <a:pt x="5" y="5"/>
                  <a:pt x="4" y="0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0" y="2"/>
                  <a:pt x="0" y="2"/>
                </a:cubicBezTo>
                <a:cubicBezTo>
                  <a:pt x="1" y="3"/>
                  <a:pt x="3" y="2"/>
                  <a:pt x="3" y="2"/>
                </a:cubicBezTo>
                <a:cubicBezTo>
                  <a:pt x="3" y="1"/>
                  <a:pt x="4" y="4"/>
                  <a:pt x="4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4" name="Freeform 96"/>
          <p:cNvSpPr/>
          <p:nvPr>
            <p:custDataLst>
              <p:tags r:id="rId38"/>
            </p:custDataLst>
          </p:nvPr>
        </p:nvSpPr>
        <p:spPr bwMode="auto">
          <a:xfrm>
            <a:off x="4733925" y="3346450"/>
            <a:ext cx="3175" cy="1588"/>
          </a:xfrm>
          <a:custGeom>
            <a:avLst/>
            <a:gdLst>
              <a:gd name="T0" fmla="*/ 0 w 1"/>
              <a:gd name="T1" fmla="*/ 2 h 2"/>
              <a:gd name="T2" fmla="*/ 0 w 1"/>
              <a:gd name="T3" fmla="*/ 2 h 2"/>
              <a:gd name="T4" fmla="*/ 1 w 1"/>
              <a:gd name="T5" fmla="*/ 1 h 2"/>
              <a:gd name="T6" fmla="*/ 0 w 1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1"/>
                </a:cubicBezTo>
                <a:cubicBezTo>
                  <a:pt x="0" y="0"/>
                  <a:pt x="0" y="0"/>
                  <a:pt x="0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5" name="Freeform 97"/>
          <p:cNvSpPr/>
          <p:nvPr>
            <p:custDataLst>
              <p:tags r:id="rId39"/>
            </p:custDataLst>
          </p:nvPr>
        </p:nvSpPr>
        <p:spPr bwMode="auto">
          <a:xfrm>
            <a:off x="4756150" y="3348038"/>
            <a:ext cx="1588" cy="1587"/>
          </a:xfrm>
          <a:custGeom>
            <a:avLst/>
            <a:gdLst>
              <a:gd name="T0" fmla="*/ 2 w 2"/>
              <a:gd name="T1" fmla="*/ 1 h 2"/>
              <a:gd name="T2" fmla="*/ 1 w 2"/>
              <a:gd name="T3" fmla="*/ 0 h 2"/>
              <a:gd name="T4" fmla="*/ 2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2" y="0"/>
                  <a:pt x="2" y="0"/>
                  <a:pt x="1" y="0"/>
                </a:cubicBezTo>
                <a:cubicBezTo>
                  <a:pt x="0" y="0"/>
                  <a:pt x="1" y="2"/>
                  <a:pt x="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6" name="Freeform 98"/>
          <p:cNvSpPr/>
          <p:nvPr>
            <p:custDataLst>
              <p:tags r:id="rId40"/>
            </p:custDataLst>
          </p:nvPr>
        </p:nvSpPr>
        <p:spPr bwMode="auto">
          <a:xfrm>
            <a:off x="4802188" y="3544888"/>
            <a:ext cx="1587" cy="1587"/>
          </a:xfrm>
          <a:custGeom>
            <a:avLst/>
            <a:gdLst>
              <a:gd name="T0" fmla="*/ 1 w 2"/>
              <a:gd name="T1" fmla="*/ 1 h 2"/>
              <a:gd name="T2" fmla="*/ 2 w 2"/>
              <a:gd name="T3" fmla="*/ 1 h 2"/>
              <a:gd name="T4" fmla="*/ 1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0" y="2"/>
                  <a:pt x="0" y="1"/>
                  <a:pt x="2" y="1"/>
                </a:cubicBezTo>
                <a:cubicBezTo>
                  <a:pt x="2" y="0"/>
                  <a:pt x="2" y="0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7" name="Freeform 99"/>
          <p:cNvSpPr/>
          <p:nvPr>
            <p:custDataLst>
              <p:tags r:id="rId41"/>
            </p:custDataLst>
          </p:nvPr>
        </p:nvSpPr>
        <p:spPr bwMode="auto">
          <a:xfrm>
            <a:off x="4783138" y="3359150"/>
            <a:ext cx="1587" cy="4763"/>
          </a:xfrm>
          <a:custGeom>
            <a:avLst/>
            <a:gdLst>
              <a:gd name="T0" fmla="*/ 2 w 2"/>
              <a:gd name="T1" fmla="*/ 1 h 3"/>
              <a:gd name="T2" fmla="*/ 1 w 2"/>
              <a:gd name="T3" fmla="*/ 0 h 3"/>
              <a:gd name="T4" fmla="*/ 0 w 2"/>
              <a:gd name="T5" fmla="*/ 2 h 3"/>
              <a:gd name="T6" fmla="*/ 2 w 2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1"/>
                </a:moveTo>
                <a:cubicBezTo>
                  <a:pt x="2" y="1"/>
                  <a:pt x="1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2" y="3"/>
                  <a:pt x="1" y="1"/>
                  <a:pt x="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8" name="Freeform 100"/>
          <p:cNvSpPr/>
          <p:nvPr>
            <p:custDataLst>
              <p:tags r:id="rId42"/>
            </p:custDataLst>
          </p:nvPr>
        </p:nvSpPr>
        <p:spPr bwMode="auto">
          <a:xfrm>
            <a:off x="4783138" y="3360738"/>
            <a:ext cx="0" cy="0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1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9" name="Freeform 101"/>
          <p:cNvSpPr/>
          <p:nvPr>
            <p:custDataLst>
              <p:tags r:id="rId43"/>
            </p:custDataLst>
          </p:nvPr>
        </p:nvSpPr>
        <p:spPr bwMode="auto">
          <a:xfrm>
            <a:off x="4791075" y="3290888"/>
            <a:ext cx="1588" cy="3175"/>
          </a:xfrm>
          <a:custGeom>
            <a:avLst/>
            <a:gdLst>
              <a:gd name="T0" fmla="*/ 0 w 2"/>
              <a:gd name="T1" fmla="*/ 2 h 2"/>
              <a:gd name="T2" fmla="*/ 1 w 2"/>
              <a:gd name="T3" fmla="*/ 2 h 2"/>
              <a:gd name="T4" fmla="*/ 0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0" y="2"/>
                  <a:pt x="1" y="2"/>
                  <a:pt x="1" y="2"/>
                </a:cubicBezTo>
                <a:cubicBezTo>
                  <a:pt x="2" y="2"/>
                  <a:pt x="2" y="0"/>
                  <a:pt x="0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0" name="Freeform 102"/>
          <p:cNvSpPr/>
          <p:nvPr>
            <p:custDataLst>
              <p:tags r:id="rId44"/>
            </p:custDataLst>
          </p:nvPr>
        </p:nvSpPr>
        <p:spPr bwMode="auto">
          <a:xfrm>
            <a:off x="4756150" y="3344863"/>
            <a:ext cx="1588" cy="1587"/>
          </a:xfrm>
          <a:custGeom>
            <a:avLst/>
            <a:gdLst>
              <a:gd name="T0" fmla="*/ 1 w 3"/>
              <a:gd name="T1" fmla="*/ 1 h 2"/>
              <a:gd name="T2" fmla="*/ 1 w 3"/>
              <a:gd name="T3" fmla="*/ 2 h 2"/>
              <a:gd name="T4" fmla="*/ 1 w 3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1" y="1"/>
                </a:moveTo>
                <a:cubicBezTo>
                  <a:pt x="0" y="0"/>
                  <a:pt x="0" y="1"/>
                  <a:pt x="1" y="2"/>
                </a:cubicBezTo>
                <a:cubicBezTo>
                  <a:pt x="3" y="1"/>
                  <a:pt x="2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1" name="Freeform 103"/>
          <p:cNvSpPr/>
          <p:nvPr>
            <p:custDataLst>
              <p:tags r:id="rId45"/>
            </p:custDataLst>
          </p:nvPr>
        </p:nvSpPr>
        <p:spPr bwMode="auto">
          <a:xfrm>
            <a:off x="4795838" y="3546475"/>
            <a:ext cx="1587" cy="1588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2" y="2"/>
                  <a:pt x="0" y="0"/>
                  <a:pt x="0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2" name="Freeform 104"/>
          <p:cNvSpPr/>
          <p:nvPr>
            <p:custDataLst>
              <p:tags r:id="rId46"/>
            </p:custDataLst>
          </p:nvPr>
        </p:nvSpPr>
        <p:spPr bwMode="auto">
          <a:xfrm>
            <a:off x="4783138" y="3363913"/>
            <a:ext cx="1587" cy="3175"/>
          </a:xfrm>
          <a:custGeom>
            <a:avLst/>
            <a:gdLst>
              <a:gd name="T0" fmla="*/ 1 w 1"/>
              <a:gd name="T1" fmla="*/ 2 h 3"/>
              <a:gd name="T2" fmla="*/ 1 w 1"/>
              <a:gd name="T3" fmla="*/ 2 h 3"/>
              <a:gd name="T4" fmla="*/ 0 w 1"/>
              <a:gd name="T5" fmla="*/ 1 h 3"/>
              <a:gd name="T6" fmla="*/ 1 w 1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3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0"/>
                  <a:pt x="0" y="1"/>
                </a:cubicBezTo>
                <a:cubicBezTo>
                  <a:pt x="0" y="1"/>
                  <a:pt x="1" y="3"/>
                  <a:pt x="1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3" name="Freeform 105"/>
          <p:cNvSpPr/>
          <p:nvPr>
            <p:custDataLst>
              <p:tags r:id="rId47"/>
            </p:custDataLst>
          </p:nvPr>
        </p:nvSpPr>
        <p:spPr bwMode="auto">
          <a:xfrm>
            <a:off x="4783138" y="3363913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" name="Freeform 106"/>
          <p:cNvSpPr/>
          <p:nvPr>
            <p:custDataLst>
              <p:tags r:id="rId48"/>
            </p:custDataLst>
          </p:nvPr>
        </p:nvSpPr>
        <p:spPr bwMode="auto">
          <a:xfrm>
            <a:off x="4784725" y="3368675"/>
            <a:ext cx="3175" cy="1588"/>
          </a:xfrm>
          <a:custGeom>
            <a:avLst/>
            <a:gdLst>
              <a:gd name="T0" fmla="*/ 2 w 3"/>
              <a:gd name="T1" fmla="*/ 1 h 2"/>
              <a:gd name="T2" fmla="*/ 2 w 3"/>
              <a:gd name="T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2">
                <a:moveTo>
                  <a:pt x="2" y="1"/>
                </a:moveTo>
                <a:cubicBezTo>
                  <a:pt x="0" y="0"/>
                  <a:pt x="3" y="2"/>
                  <a:pt x="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5" name="Freeform 107"/>
          <p:cNvSpPr/>
          <p:nvPr>
            <p:custDataLst>
              <p:tags r:id="rId49"/>
            </p:custDataLst>
          </p:nvPr>
        </p:nvSpPr>
        <p:spPr bwMode="auto">
          <a:xfrm>
            <a:off x="4778375" y="3357563"/>
            <a:ext cx="3175" cy="1587"/>
          </a:xfrm>
          <a:custGeom>
            <a:avLst/>
            <a:gdLst>
              <a:gd name="T0" fmla="*/ 2 w 2"/>
              <a:gd name="T1" fmla="*/ 1 h 3"/>
              <a:gd name="T2" fmla="*/ 1 w 2"/>
              <a:gd name="T3" fmla="*/ 1 h 3"/>
              <a:gd name="T4" fmla="*/ 2 w 2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1"/>
                </a:moveTo>
                <a:cubicBezTo>
                  <a:pt x="1" y="0"/>
                  <a:pt x="0" y="1"/>
                  <a:pt x="1" y="1"/>
                </a:cubicBezTo>
                <a:cubicBezTo>
                  <a:pt x="1" y="1"/>
                  <a:pt x="2" y="3"/>
                  <a:pt x="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6" name="Freeform 108"/>
          <p:cNvSpPr/>
          <p:nvPr>
            <p:custDataLst>
              <p:tags r:id="rId50"/>
            </p:custDataLst>
          </p:nvPr>
        </p:nvSpPr>
        <p:spPr bwMode="auto">
          <a:xfrm>
            <a:off x="4859338" y="3205163"/>
            <a:ext cx="1587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2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7" name="Rectangle 109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859338" y="3205163"/>
            <a:ext cx="1587" cy="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8" name="Freeform 110"/>
          <p:cNvSpPr/>
          <p:nvPr>
            <p:custDataLst>
              <p:tags r:id="rId52"/>
            </p:custDataLst>
          </p:nvPr>
        </p:nvSpPr>
        <p:spPr bwMode="auto">
          <a:xfrm>
            <a:off x="4762500" y="3370263"/>
            <a:ext cx="3175" cy="3175"/>
          </a:xfrm>
          <a:custGeom>
            <a:avLst/>
            <a:gdLst>
              <a:gd name="T0" fmla="*/ 0 w 2"/>
              <a:gd name="T1" fmla="*/ 1 h 1"/>
              <a:gd name="T2" fmla="*/ 0 w 2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2" y="0"/>
                  <a:pt x="0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9" name="Freeform 111"/>
          <p:cNvSpPr/>
          <p:nvPr>
            <p:custDataLst>
              <p:tags r:id="rId53"/>
            </p:custDataLst>
          </p:nvPr>
        </p:nvSpPr>
        <p:spPr bwMode="auto">
          <a:xfrm>
            <a:off x="4762500" y="3373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0" name="Freeform 112"/>
          <p:cNvSpPr/>
          <p:nvPr>
            <p:custDataLst>
              <p:tags r:id="rId54"/>
            </p:custDataLst>
          </p:nvPr>
        </p:nvSpPr>
        <p:spPr bwMode="auto">
          <a:xfrm>
            <a:off x="4738688" y="3379788"/>
            <a:ext cx="3175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" h="2">
                <a:moveTo>
                  <a:pt x="2" y="2"/>
                </a:moveTo>
                <a:cubicBezTo>
                  <a:pt x="4" y="2"/>
                  <a:pt x="0" y="0"/>
                  <a:pt x="2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1" name="Freeform 113"/>
          <p:cNvSpPr/>
          <p:nvPr>
            <p:custDataLst>
              <p:tags r:id="rId55"/>
            </p:custDataLst>
          </p:nvPr>
        </p:nvSpPr>
        <p:spPr bwMode="auto">
          <a:xfrm>
            <a:off x="4614863" y="3265488"/>
            <a:ext cx="3175" cy="1587"/>
          </a:xfrm>
          <a:custGeom>
            <a:avLst/>
            <a:gdLst>
              <a:gd name="T0" fmla="*/ 1 w 3"/>
              <a:gd name="T1" fmla="*/ 0 h 2"/>
              <a:gd name="T2" fmla="*/ 1 w 3"/>
              <a:gd name="T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0" y="2"/>
                  <a:pt x="3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2" name="Freeform 114"/>
          <p:cNvSpPr/>
          <p:nvPr>
            <p:custDataLst>
              <p:tags r:id="rId56"/>
            </p:custDataLst>
          </p:nvPr>
        </p:nvSpPr>
        <p:spPr bwMode="auto">
          <a:xfrm>
            <a:off x="4624388" y="3265488"/>
            <a:ext cx="0" cy="0"/>
          </a:xfrm>
          <a:custGeom>
            <a:avLst/>
            <a:gdLst>
              <a:gd name="T0" fmla="*/ 0 h 1"/>
              <a:gd name="T1" fmla="*/ 0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3" name="Freeform 115"/>
          <p:cNvSpPr/>
          <p:nvPr>
            <p:custDataLst>
              <p:tags r:id="rId57"/>
            </p:custDataLst>
          </p:nvPr>
        </p:nvSpPr>
        <p:spPr bwMode="auto">
          <a:xfrm>
            <a:off x="4776788" y="3355975"/>
            <a:ext cx="6350" cy="1588"/>
          </a:xfrm>
          <a:custGeom>
            <a:avLst/>
            <a:gdLst>
              <a:gd name="T0" fmla="*/ 3 w 5"/>
              <a:gd name="T1" fmla="*/ 0 h 2"/>
              <a:gd name="T2" fmla="*/ 3 w 5"/>
              <a:gd name="T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" h="2">
                <a:moveTo>
                  <a:pt x="3" y="0"/>
                </a:moveTo>
                <a:cubicBezTo>
                  <a:pt x="0" y="0"/>
                  <a:pt x="5" y="2"/>
                  <a:pt x="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" name="Freeform 116"/>
          <p:cNvSpPr/>
          <p:nvPr>
            <p:custDataLst>
              <p:tags r:id="rId58"/>
            </p:custDataLst>
          </p:nvPr>
        </p:nvSpPr>
        <p:spPr bwMode="auto">
          <a:xfrm>
            <a:off x="4775200" y="3357563"/>
            <a:ext cx="1588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5" name="Freeform 117"/>
          <p:cNvSpPr/>
          <p:nvPr>
            <p:custDataLst>
              <p:tags r:id="rId59"/>
            </p:custDataLst>
          </p:nvPr>
        </p:nvSpPr>
        <p:spPr bwMode="auto">
          <a:xfrm>
            <a:off x="4760913" y="3370263"/>
            <a:ext cx="1587" cy="0"/>
          </a:xfrm>
          <a:custGeom>
            <a:avLst/>
            <a:gdLst>
              <a:gd name="T0" fmla="*/ 1 w 3"/>
              <a:gd name="T1" fmla="*/ 1 h 1"/>
              <a:gd name="T2" fmla="*/ 1 w 3"/>
              <a:gd name="T3" fmla="*/ 1 h 1"/>
              <a:gd name="T4" fmla="*/ 1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3" y="1"/>
                  <a:pt x="0" y="0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6" name="Freeform 118"/>
          <p:cNvSpPr/>
          <p:nvPr>
            <p:custDataLst>
              <p:tags r:id="rId60"/>
            </p:custDataLst>
          </p:nvPr>
        </p:nvSpPr>
        <p:spPr bwMode="auto">
          <a:xfrm>
            <a:off x="4765675" y="3370263"/>
            <a:ext cx="1588" cy="3175"/>
          </a:xfrm>
          <a:custGeom>
            <a:avLst/>
            <a:gdLst>
              <a:gd name="T0" fmla="*/ 0 w 1"/>
              <a:gd name="T1" fmla="*/ 1 h 3"/>
              <a:gd name="T2" fmla="*/ 0 w 1"/>
              <a:gd name="T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3">
                <a:moveTo>
                  <a:pt x="0" y="1"/>
                </a:moveTo>
                <a:cubicBezTo>
                  <a:pt x="0" y="3"/>
                  <a:pt x="1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7" name="Rectangle 1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781550" y="3370263"/>
            <a:ext cx="1588" cy="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8" name="Freeform 120"/>
          <p:cNvSpPr/>
          <p:nvPr>
            <p:custDataLst>
              <p:tags r:id="rId62"/>
            </p:custDataLst>
          </p:nvPr>
        </p:nvSpPr>
        <p:spPr bwMode="auto">
          <a:xfrm>
            <a:off x="4759325" y="3346450"/>
            <a:ext cx="1588" cy="1588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2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9" name="Freeform 121"/>
          <p:cNvSpPr/>
          <p:nvPr>
            <p:custDataLst>
              <p:tags r:id="rId63"/>
            </p:custDataLst>
          </p:nvPr>
        </p:nvSpPr>
        <p:spPr bwMode="auto">
          <a:xfrm>
            <a:off x="4664075" y="3319463"/>
            <a:ext cx="3175" cy="0"/>
          </a:xfrm>
          <a:custGeom>
            <a:avLst/>
            <a:gdLst>
              <a:gd name="T0" fmla="*/ 1 w 2"/>
              <a:gd name="T1" fmla="*/ 1 w 2"/>
              <a:gd name="T2" fmla="*/ 1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1" y="0"/>
                </a:moveTo>
                <a:cubicBezTo>
                  <a:pt x="0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0" name="Freeform 122"/>
          <p:cNvSpPr/>
          <p:nvPr>
            <p:custDataLst>
              <p:tags r:id="rId64"/>
            </p:custDataLst>
          </p:nvPr>
        </p:nvSpPr>
        <p:spPr bwMode="auto">
          <a:xfrm>
            <a:off x="4772025" y="3305175"/>
            <a:ext cx="1588" cy="0"/>
          </a:xfrm>
          <a:custGeom>
            <a:avLst/>
            <a:gdLst>
              <a:gd name="T0" fmla="*/ 1 w 2"/>
              <a:gd name="T1" fmla="*/ 0 w 2"/>
              <a:gd name="T2" fmla="*/ 1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1" name="Freeform 123"/>
          <p:cNvSpPr/>
          <p:nvPr>
            <p:custDataLst>
              <p:tags r:id="rId65"/>
            </p:custDataLst>
          </p:nvPr>
        </p:nvSpPr>
        <p:spPr bwMode="auto">
          <a:xfrm>
            <a:off x="4775200" y="3375025"/>
            <a:ext cx="1588" cy="0"/>
          </a:xfrm>
          <a:custGeom>
            <a:avLst/>
            <a:gdLst>
              <a:gd name="T0" fmla="*/ 1 w 3"/>
              <a:gd name="T1" fmla="*/ 0 h 1"/>
              <a:gd name="T2" fmla="*/ 1 w 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1">
                <a:moveTo>
                  <a:pt x="1" y="0"/>
                </a:moveTo>
                <a:cubicBezTo>
                  <a:pt x="0" y="1"/>
                  <a:pt x="3" y="1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2" name="Freeform 124"/>
          <p:cNvSpPr/>
          <p:nvPr>
            <p:custDataLst>
              <p:tags r:id="rId66"/>
            </p:custDataLst>
          </p:nvPr>
        </p:nvSpPr>
        <p:spPr bwMode="auto">
          <a:xfrm>
            <a:off x="4760913" y="3348038"/>
            <a:ext cx="0" cy="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3" name="Freeform 125"/>
          <p:cNvSpPr/>
          <p:nvPr>
            <p:custDataLst>
              <p:tags r:id="rId67"/>
            </p:custDataLst>
          </p:nvPr>
        </p:nvSpPr>
        <p:spPr bwMode="auto">
          <a:xfrm>
            <a:off x="4762500" y="3251200"/>
            <a:ext cx="3175" cy="3175"/>
          </a:xfrm>
          <a:custGeom>
            <a:avLst/>
            <a:gdLst>
              <a:gd name="T0" fmla="*/ 0 w 3"/>
              <a:gd name="T1" fmla="*/ 1 h 2"/>
              <a:gd name="T2" fmla="*/ 3 w 3"/>
              <a:gd name="T3" fmla="*/ 0 h 2"/>
              <a:gd name="T4" fmla="*/ 0 w 3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1"/>
                </a:moveTo>
                <a:cubicBezTo>
                  <a:pt x="1" y="2"/>
                  <a:pt x="2" y="1"/>
                  <a:pt x="3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4" name="Freeform 126"/>
          <p:cNvSpPr/>
          <p:nvPr>
            <p:custDataLst>
              <p:tags r:id="rId68"/>
            </p:custDataLst>
          </p:nvPr>
        </p:nvSpPr>
        <p:spPr bwMode="auto">
          <a:xfrm>
            <a:off x="4762500" y="3267075"/>
            <a:ext cx="3175" cy="1588"/>
          </a:xfrm>
          <a:custGeom>
            <a:avLst/>
            <a:gdLst>
              <a:gd name="T0" fmla="*/ 1 w 3"/>
              <a:gd name="T1" fmla="*/ 0 h 2"/>
              <a:gd name="T2" fmla="*/ 0 w 3"/>
              <a:gd name="T3" fmla="*/ 2 h 2"/>
              <a:gd name="T4" fmla="*/ 3 w 3"/>
              <a:gd name="T5" fmla="*/ 1 h 2"/>
              <a:gd name="T6" fmla="*/ 1 w 3"/>
              <a:gd name="T7" fmla="*/ 0 h 2"/>
              <a:gd name="T8" fmla="*/ 1 w 3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0" y="0"/>
                  <a:pt x="0" y="1"/>
                  <a:pt x="0" y="2"/>
                </a:cubicBezTo>
                <a:cubicBezTo>
                  <a:pt x="1" y="2"/>
                  <a:pt x="2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5" name="Freeform 127"/>
          <p:cNvSpPr/>
          <p:nvPr>
            <p:custDataLst>
              <p:tags r:id="rId69"/>
            </p:custDataLst>
          </p:nvPr>
        </p:nvSpPr>
        <p:spPr bwMode="auto">
          <a:xfrm>
            <a:off x="4762500" y="3267075"/>
            <a:ext cx="3175" cy="0"/>
          </a:xfrm>
          <a:custGeom>
            <a:avLst/>
            <a:gdLst>
              <a:gd name="T0" fmla="*/ 0 w 1"/>
              <a:gd name="T1" fmla="*/ 0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6" name="Freeform 128"/>
          <p:cNvSpPr/>
          <p:nvPr>
            <p:custDataLst>
              <p:tags r:id="rId70"/>
            </p:custDataLst>
          </p:nvPr>
        </p:nvSpPr>
        <p:spPr bwMode="auto">
          <a:xfrm>
            <a:off x="4767263" y="3251200"/>
            <a:ext cx="1587" cy="4763"/>
          </a:xfrm>
          <a:custGeom>
            <a:avLst/>
            <a:gdLst>
              <a:gd name="T0" fmla="*/ 2 w 2"/>
              <a:gd name="T1" fmla="*/ 1 h 3"/>
              <a:gd name="T2" fmla="*/ 0 w 2"/>
              <a:gd name="T3" fmla="*/ 2 h 3"/>
              <a:gd name="T4" fmla="*/ 0 w 2"/>
              <a:gd name="T5" fmla="*/ 2 h 3"/>
              <a:gd name="T6" fmla="*/ 2 w 2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1"/>
                </a:moveTo>
                <a:cubicBezTo>
                  <a:pt x="1" y="0"/>
                  <a:pt x="1" y="0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3"/>
                  <a:pt x="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7" name="Freeform 129"/>
          <p:cNvSpPr/>
          <p:nvPr>
            <p:custDataLst>
              <p:tags r:id="rId71"/>
            </p:custDataLst>
          </p:nvPr>
        </p:nvSpPr>
        <p:spPr bwMode="auto">
          <a:xfrm>
            <a:off x="4767263" y="3254375"/>
            <a:ext cx="0" cy="0"/>
          </a:xfrm>
          <a:custGeom>
            <a:avLst/>
            <a:gdLst>
              <a:gd name="T0" fmla="*/ 1 h 1"/>
              <a:gd name="T1" fmla="*/ 1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8" name="Freeform 130"/>
          <p:cNvSpPr/>
          <p:nvPr>
            <p:custDataLst>
              <p:tags r:id="rId72"/>
            </p:custDataLst>
          </p:nvPr>
        </p:nvSpPr>
        <p:spPr bwMode="auto">
          <a:xfrm>
            <a:off x="4775200" y="3230563"/>
            <a:ext cx="1588" cy="3175"/>
          </a:xfrm>
          <a:custGeom>
            <a:avLst/>
            <a:gdLst>
              <a:gd name="T0" fmla="*/ 0 w 3"/>
              <a:gd name="T1" fmla="*/ 5 h 5"/>
              <a:gd name="T2" fmla="*/ 3 w 3"/>
              <a:gd name="T3" fmla="*/ 3 h 5"/>
              <a:gd name="T4" fmla="*/ 0 w 3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0" y="5"/>
                </a:moveTo>
                <a:cubicBezTo>
                  <a:pt x="1" y="5"/>
                  <a:pt x="2" y="4"/>
                  <a:pt x="3" y="3"/>
                </a:cubicBezTo>
                <a:cubicBezTo>
                  <a:pt x="3" y="0"/>
                  <a:pt x="0" y="5"/>
                  <a:pt x="0" y="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9" name="Freeform 131"/>
          <p:cNvSpPr/>
          <p:nvPr>
            <p:custDataLst>
              <p:tags r:id="rId73"/>
            </p:custDataLst>
          </p:nvPr>
        </p:nvSpPr>
        <p:spPr bwMode="auto">
          <a:xfrm>
            <a:off x="4772025" y="3249613"/>
            <a:ext cx="3175" cy="0"/>
          </a:xfrm>
          <a:custGeom>
            <a:avLst/>
            <a:gdLst>
              <a:gd name="T0" fmla="*/ 1 w 5"/>
              <a:gd name="T1" fmla="*/ 1 h 1"/>
              <a:gd name="T2" fmla="*/ 1 w 5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" h="1">
                <a:moveTo>
                  <a:pt x="1" y="1"/>
                </a:moveTo>
                <a:cubicBezTo>
                  <a:pt x="5" y="0"/>
                  <a:pt x="0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0" name="Freeform 132"/>
          <p:cNvSpPr/>
          <p:nvPr>
            <p:custDataLst>
              <p:tags r:id="rId74"/>
            </p:custDataLst>
          </p:nvPr>
        </p:nvSpPr>
        <p:spPr bwMode="auto">
          <a:xfrm>
            <a:off x="4773613" y="3249613"/>
            <a:ext cx="1587" cy="0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1" name="Freeform 133"/>
          <p:cNvSpPr/>
          <p:nvPr>
            <p:custDataLst>
              <p:tags r:id="rId75"/>
            </p:custDataLst>
          </p:nvPr>
        </p:nvSpPr>
        <p:spPr bwMode="auto">
          <a:xfrm>
            <a:off x="4784725" y="3257550"/>
            <a:ext cx="1588" cy="3175"/>
          </a:xfrm>
          <a:custGeom>
            <a:avLst/>
            <a:gdLst>
              <a:gd name="T0" fmla="*/ 0 w 2"/>
              <a:gd name="T1" fmla="*/ 2 h 3"/>
              <a:gd name="T2" fmla="*/ 0 w 2"/>
              <a:gd name="T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3">
                <a:moveTo>
                  <a:pt x="0" y="2"/>
                </a:moveTo>
                <a:cubicBezTo>
                  <a:pt x="2" y="3"/>
                  <a:pt x="0" y="0"/>
                  <a:pt x="0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2" name="Freeform 134"/>
          <p:cNvSpPr/>
          <p:nvPr>
            <p:custDataLst>
              <p:tags r:id="rId76"/>
            </p:custDataLst>
          </p:nvPr>
        </p:nvSpPr>
        <p:spPr bwMode="auto">
          <a:xfrm>
            <a:off x="4773613" y="3248025"/>
            <a:ext cx="0" cy="1588"/>
          </a:xfrm>
          <a:custGeom>
            <a:avLst/>
            <a:gdLst>
              <a:gd name="T0" fmla="*/ 0 h 1"/>
              <a:gd name="T1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3" name="Freeform 135"/>
          <p:cNvSpPr/>
          <p:nvPr>
            <p:custDataLst>
              <p:tags r:id="rId77"/>
            </p:custDataLst>
          </p:nvPr>
        </p:nvSpPr>
        <p:spPr bwMode="auto">
          <a:xfrm>
            <a:off x="4760913" y="3278188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1" y="0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4" name="Freeform 136"/>
          <p:cNvSpPr/>
          <p:nvPr>
            <p:custDataLst>
              <p:tags r:id="rId78"/>
            </p:custDataLst>
          </p:nvPr>
        </p:nvSpPr>
        <p:spPr bwMode="auto">
          <a:xfrm>
            <a:off x="4762500" y="3190875"/>
            <a:ext cx="44450" cy="28575"/>
          </a:xfrm>
          <a:custGeom>
            <a:avLst/>
            <a:gdLst>
              <a:gd name="T0" fmla="*/ 12 w 49"/>
              <a:gd name="T1" fmla="*/ 4 h 28"/>
              <a:gd name="T2" fmla="*/ 14 w 49"/>
              <a:gd name="T3" fmla="*/ 8 h 28"/>
              <a:gd name="T4" fmla="*/ 6 w 49"/>
              <a:gd name="T5" fmla="*/ 8 h 28"/>
              <a:gd name="T6" fmla="*/ 8 w 49"/>
              <a:gd name="T7" fmla="*/ 13 h 28"/>
              <a:gd name="T8" fmla="*/ 9 w 49"/>
              <a:gd name="T9" fmla="*/ 17 h 28"/>
              <a:gd name="T10" fmla="*/ 9 w 49"/>
              <a:gd name="T11" fmla="*/ 20 h 28"/>
              <a:gd name="T12" fmla="*/ 0 w 49"/>
              <a:gd name="T13" fmla="*/ 20 h 28"/>
              <a:gd name="T14" fmla="*/ 3 w 49"/>
              <a:gd name="T15" fmla="*/ 22 h 28"/>
              <a:gd name="T16" fmla="*/ 4 w 49"/>
              <a:gd name="T17" fmla="*/ 23 h 28"/>
              <a:gd name="T18" fmla="*/ 5 w 49"/>
              <a:gd name="T19" fmla="*/ 28 h 28"/>
              <a:gd name="T20" fmla="*/ 7 w 49"/>
              <a:gd name="T21" fmla="*/ 28 h 28"/>
              <a:gd name="T22" fmla="*/ 7 w 49"/>
              <a:gd name="T23" fmla="*/ 23 h 28"/>
              <a:gd name="T24" fmla="*/ 12 w 49"/>
              <a:gd name="T25" fmla="*/ 23 h 28"/>
              <a:gd name="T26" fmla="*/ 19 w 49"/>
              <a:gd name="T27" fmla="*/ 24 h 28"/>
              <a:gd name="T28" fmla="*/ 23 w 49"/>
              <a:gd name="T29" fmla="*/ 21 h 28"/>
              <a:gd name="T30" fmla="*/ 49 w 49"/>
              <a:gd name="T31" fmla="*/ 5 h 28"/>
              <a:gd name="T32" fmla="*/ 12 w 49"/>
              <a:gd name="T33" fmla="*/ 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" h="28">
                <a:moveTo>
                  <a:pt x="12" y="4"/>
                </a:moveTo>
                <a:cubicBezTo>
                  <a:pt x="12" y="6"/>
                  <a:pt x="14" y="7"/>
                  <a:pt x="14" y="8"/>
                </a:cubicBezTo>
                <a:cubicBezTo>
                  <a:pt x="9" y="6"/>
                  <a:pt x="11" y="6"/>
                  <a:pt x="6" y="8"/>
                </a:cubicBezTo>
                <a:cubicBezTo>
                  <a:pt x="1" y="11"/>
                  <a:pt x="8" y="12"/>
                  <a:pt x="8" y="13"/>
                </a:cubicBezTo>
                <a:cubicBezTo>
                  <a:pt x="4" y="14"/>
                  <a:pt x="8" y="16"/>
                  <a:pt x="9" y="17"/>
                </a:cubicBezTo>
                <a:cubicBezTo>
                  <a:pt x="14" y="19"/>
                  <a:pt x="12" y="20"/>
                  <a:pt x="9" y="20"/>
                </a:cubicBezTo>
                <a:cubicBezTo>
                  <a:pt x="6" y="21"/>
                  <a:pt x="0" y="20"/>
                  <a:pt x="0" y="20"/>
                </a:cubicBezTo>
                <a:cubicBezTo>
                  <a:pt x="0" y="23"/>
                  <a:pt x="2" y="22"/>
                  <a:pt x="3" y="22"/>
                </a:cubicBezTo>
                <a:cubicBezTo>
                  <a:pt x="3" y="23"/>
                  <a:pt x="4" y="23"/>
                  <a:pt x="4" y="23"/>
                </a:cubicBezTo>
                <a:cubicBezTo>
                  <a:pt x="5" y="25"/>
                  <a:pt x="1" y="27"/>
                  <a:pt x="5" y="28"/>
                </a:cubicBezTo>
                <a:cubicBezTo>
                  <a:pt x="5" y="28"/>
                  <a:pt x="6" y="28"/>
                  <a:pt x="7" y="28"/>
                </a:cubicBezTo>
                <a:cubicBezTo>
                  <a:pt x="7" y="27"/>
                  <a:pt x="7" y="25"/>
                  <a:pt x="7" y="23"/>
                </a:cubicBezTo>
                <a:cubicBezTo>
                  <a:pt x="9" y="23"/>
                  <a:pt x="10" y="23"/>
                  <a:pt x="12" y="23"/>
                </a:cubicBezTo>
                <a:cubicBezTo>
                  <a:pt x="15" y="23"/>
                  <a:pt x="17" y="23"/>
                  <a:pt x="19" y="24"/>
                </a:cubicBezTo>
                <a:cubicBezTo>
                  <a:pt x="23" y="24"/>
                  <a:pt x="23" y="21"/>
                  <a:pt x="23" y="21"/>
                </a:cubicBezTo>
                <a:cubicBezTo>
                  <a:pt x="20" y="19"/>
                  <a:pt x="49" y="5"/>
                  <a:pt x="49" y="5"/>
                </a:cubicBezTo>
                <a:cubicBezTo>
                  <a:pt x="35" y="0"/>
                  <a:pt x="25" y="1"/>
                  <a:pt x="12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5" name="Freeform 137"/>
          <p:cNvSpPr/>
          <p:nvPr>
            <p:custDataLst>
              <p:tags r:id="rId79"/>
            </p:custDataLst>
          </p:nvPr>
        </p:nvSpPr>
        <p:spPr bwMode="auto">
          <a:xfrm>
            <a:off x="4768850" y="3214688"/>
            <a:ext cx="12700" cy="4762"/>
          </a:xfrm>
          <a:custGeom>
            <a:avLst/>
            <a:gdLst>
              <a:gd name="T0" fmla="*/ 7 w 13"/>
              <a:gd name="T1" fmla="*/ 0 h 4"/>
              <a:gd name="T2" fmla="*/ 1 w 13"/>
              <a:gd name="T3" fmla="*/ 0 h 4"/>
              <a:gd name="T4" fmla="*/ 0 w 13"/>
              <a:gd name="T5" fmla="*/ 3 h 4"/>
              <a:gd name="T6" fmla="*/ 7 w 13"/>
              <a:gd name="T7" fmla="*/ 3 h 4"/>
              <a:gd name="T8" fmla="*/ 10 w 13"/>
              <a:gd name="T9" fmla="*/ 4 h 4"/>
              <a:gd name="T10" fmla="*/ 13 w 13"/>
              <a:gd name="T11" fmla="*/ 1 h 4"/>
              <a:gd name="T12" fmla="*/ 7 w 1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4">
                <a:moveTo>
                  <a:pt x="7" y="0"/>
                </a:moveTo>
                <a:cubicBezTo>
                  <a:pt x="4" y="0"/>
                  <a:pt x="1" y="0"/>
                  <a:pt x="1" y="0"/>
                </a:cubicBezTo>
                <a:cubicBezTo>
                  <a:pt x="1" y="0"/>
                  <a:pt x="1" y="1"/>
                  <a:pt x="0" y="3"/>
                </a:cubicBezTo>
                <a:cubicBezTo>
                  <a:pt x="3" y="3"/>
                  <a:pt x="6" y="3"/>
                  <a:pt x="7" y="3"/>
                </a:cubicBezTo>
                <a:cubicBezTo>
                  <a:pt x="8" y="4"/>
                  <a:pt x="9" y="4"/>
                  <a:pt x="10" y="4"/>
                </a:cubicBezTo>
                <a:cubicBezTo>
                  <a:pt x="12" y="3"/>
                  <a:pt x="13" y="3"/>
                  <a:pt x="13" y="1"/>
                </a:cubicBezTo>
                <a:cubicBezTo>
                  <a:pt x="12" y="0"/>
                  <a:pt x="9" y="0"/>
                  <a:pt x="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6" name="Freeform 138"/>
          <p:cNvSpPr/>
          <p:nvPr>
            <p:custDataLst>
              <p:tags r:id="rId80"/>
            </p:custDataLst>
          </p:nvPr>
        </p:nvSpPr>
        <p:spPr bwMode="auto">
          <a:xfrm>
            <a:off x="4759325" y="3214688"/>
            <a:ext cx="3175" cy="1587"/>
          </a:xfrm>
          <a:custGeom>
            <a:avLst/>
            <a:gdLst>
              <a:gd name="T0" fmla="*/ 0 w 5"/>
              <a:gd name="T1" fmla="*/ 2 h 3"/>
              <a:gd name="T2" fmla="*/ 3 w 5"/>
              <a:gd name="T3" fmla="*/ 3 h 3"/>
              <a:gd name="T4" fmla="*/ 4 w 5"/>
              <a:gd name="T5" fmla="*/ 1 h 3"/>
              <a:gd name="T6" fmla="*/ 0 w 5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0" y="2"/>
                </a:moveTo>
                <a:cubicBezTo>
                  <a:pt x="1" y="2"/>
                  <a:pt x="2" y="3"/>
                  <a:pt x="3" y="3"/>
                </a:cubicBezTo>
                <a:cubicBezTo>
                  <a:pt x="4" y="3"/>
                  <a:pt x="5" y="2"/>
                  <a:pt x="4" y="1"/>
                </a:cubicBezTo>
                <a:cubicBezTo>
                  <a:pt x="3" y="0"/>
                  <a:pt x="2" y="0"/>
                  <a:pt x="0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7" name="Freeform 139"/>
          <p:cNvSpPr/>
          <p:nvPr>
            <p:custDataLst>
              <p:tags r:id="rId81"/>
            </p:custDataLst>
          </p:nvPr>
        </p:nvSpPr>
        <p:spPr bwMode="auto">
          <a:xfrm>
            <a:off x="4768850" y="3209925"/>
            <a:ext cx="3175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2 w 2"/>
              <a:gd name="T9" fmla="*/ 1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8" name="Rectangle 140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4767263" y="3209925"/>
            <a:ext cx="1587" cy="1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9" name="Freeform 141"/>
          <p:cNvSpPr/>
          <p:nvPr>
            <p:custDataLst>
              <p:tags r:id="rId83"/>
            </p:custDataLst>
          </p:nvPr>
        </p:nvSpPr>
        <p:spPr bwMode="auto">
          <a:xfrm>
            <a:off x="4762500" y="3205163"/>
            <a:ext cx="4763" cy="4762"/>
          </a:xfrm>
          <a:custGeom>
            <a:avLst/>
            <a:gdLst>
              <a:gd name="T0" fmla="*/ 2 w 4"/>
              <a:gd name="T1" fmla="*/ 3 h 5"/>
              <a:gd name="T2" fmla="*/ 3 w 4"/>
              <a:gd name="T3" fmla="*/ 1 h 5"/>
              <a:gd name="T4" fmla="*/ 2 w 4"/>
              <a:gd name="T5" fmla="*/ 0 h 5"/>
              <a:gd name="T6" fmla="*/ 0 w 4"/>
              <a:gd name="T7" fmla="*/ 0 h 5"/>
              <a:gd name="T8" fmla="*/ 0 w 4"/>
              <a:gd name="T9" fmla="*/ 3 h 5"/>
              <a:gd name="T10" fmla="*/ 4 w 4"/>
              <a:gd name="T11" fmla="*/ 4 h 5"/>
              <a:gd name="T12" fmla="*/ 2 w 4"/>
              <a:gd name="T13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5">
                <a:moveTo>
                  <a:pt x="2" y="3"/>
                </a:moveTo>
                <a:cubicBezTo>
                  <a:pt x="4" y="3"/>
                  <a:pt x="4" y="2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2"/>
                  <a:pt x="0" y="3"/>
                </a:cubicBezTo>
                <a:cubicBezTo>
                  <a:pt x="1" y="4"/>
                  <a:pt x="3" y="5"/>
                  <a:pt x="4" y="4"/>
                </a:cubicBezTo>
                <a:cubicBezTo>
                  <a:pt x="4" y="4"/>
                  <a:pt x="3" y="4"/>
                  <a:pt x="2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0" name="Freeform 142"/>
          <p:cNvSpPr/>
          <p:nvPr>
            <p:custDataLst>
              <p:tags r:id="rId84"/>
            </p:custDataLst>
          </p:nvPr>
        </p:nvSpPr>
        <p:spPr bwMode="auto">
          <a:xfrm>
            <a:off x="4730750" y="3205163"/>
            <a:ext cx="19050" cy="11112"/>
          </a:xfrm>
          <a:custGeom>
            <a:avLst/>
            <a:gdLst>
              <a:gd name="T0" fmla="*/ 21 w 21"/>
              <a:gd name="T1" fmla="*/ 10 h 14"/>
              <a:gd name="T2" fmla="*/ 8 w 21"/>
              <a:gd name="T3" fmla="*/ 12 h 14"/>
              <a:gd name="T4" fmla="*/ 10 w 21"/>
              <a:gd name="T5" fmla="*/ 11 h 14"/>
              <a:gd name="T6" fmla="*/ 3 w 21"/>
              <a:gd name="T7" fmla="*/ 8 h 14"/>
              <a:gd name="T8" fmla="*/ 1 w 21"/>
              <a:gd name="T9" fmla="*/ 7 h 14"/>
              <a:gd name="T10" fmla="*/ 0 w 21"/>
              <a:gd name="T11" fmla="*/ 7 h 14"/>
              <a:gd name="T12" fmla="*/ 10 w 21"/>
              <a:gd name="T13" fmla="*/ 5 h 14"/>
              <a:gd name="T14" fmla="*/ 13 w 21"/>
              <a:gd name="T15" fmla="*/ 6 h 14"/>
              <a:gd name="T16" fmla="*/ 12 w 21"/>
              <a:gd name="T17" fmla="*/ 6 h 14"/>
              <a:gd name="T18" fmla="*/ 19 w 21"/>
              <a:gd name="T19" fmla="*/ 6 h 14"/>
              <a:gd name="T20" fmla="*/ 21 w 21"/>
              <a:gd name="T21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14">
                <a:moveTo>
                  <a:pt x="21" y="10"/>
                </a:moveTo>
                <a:cubicBezTo>
                  <a:pt x="19" y="12"/>
                  <a:pt x="10" y="14"/>
                  <a:pt x="8" y="12"/>
                </a:cubicBezTo>
                <a:cubicBezTo>
                  <a:pt x="8" y="11"/>
                  <a:pt x="9" y="11"/>
                  <a:pt x="10" y="11"/>
                </a:cubicBezTo>
                <a:cubicBezTo>
                  <a:pt x="9" y="10"/>
                  <a:pt x="4" y="9"/>
                  <a:pt x="3" y="8"/>
                </a:cubicBezTo>
                <a:cubicBezTo>
                  <a:pt x="4" y="8"/>
                  <a:pt x="1" y="7"/>
                  <a:pt x="1" y="7"/>
                </a:cubicBezTo>
                <a:cubicBezTo>
                  <a:pt x="1" y="7"/>
                  <a:pt x="1" y="6"/>
                  <a:pt x="0" y="7"/>
                </a:cubicBezTo>
                <a:cubicBezTo>
                  <a:pt x="1" y="4"/>
                  <a:pt x="11" y="0"/>
                  <a:pt x="10" y="5"/>
                </a:cubicBezTo>
                <a:cubicBezTo>
                  <a:pt x="11" y="6"/>
                  <a:pt x="13" y="3"/>
                  <a:pt x="13" y="6"/>
                </a:cubicBezTo>
                <a:cubicBezTo>
                  <a:pt x="13" y="6"/>
                  <a:pt x="12" y="6"/>
                  <a:pt x="12" y="6"/>
                </a:cubicBezTo>
                <a:cubicBezTo>
                  <a:pt x="11" y="13"/>
                  <a:pt x="18" y="6"/>
                  <a:pt x="19" y="6"/>
                </a:cubicBezTo>
                <a:cubicBezTo>
                  <a:pt x="19" y="6"/>
                  <a:pt x="20" y="10"/>
                  <a:pt x="21" y="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1" name="Freeform 143"/>
          <p:cNvSpPr/>
          <p:nvPr>
            <p:custDataLst>
              <p:tags r:id="rId85"/>
            </p:custDataLst>
          </p:nvPr>
        </p:nvSpPr>
        <p:spPr bwMode="auto">
          <a:xfrm>
            <a:off x="4749800" y="32131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1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2" y="2"/>
                  <a:pt x="2" y="1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2" name="Freeform 144"/>
          <p:cNvSpPr/>
          <p:nvPr>
            <p:custDataLst>
              <p:tags r:id="rId86"/>
            </p:custDataLst>
          </p:nvPr>
        </p:nvSpPr>
        <p:spPr bwMode="auto">
          <a:xfrm>
            <a:off x="4751388" y="3209925"/>
            <a:ext cx="11112" cy="6350"/>
          </a:xfrm>
          <a:custGeom>
            <a:avLst/>
            <a:gdLst>
              <a:gd name="T0" fmla="*/ 6 w 12"/>
              <a:gd name="T1" fmla="*/ 3 h 8"/>
              <a:gd name="T2" fmla="*/ 6 w 12"/>
              <a:gd name="T3" fmla="*/ 4 h 8"/>
              <a:gd name="T4" fmla="*/ 5 w 12"/>
              <a:gd name="T5" fmla="*/ 3 h 8"/>
              <a:gd name="T6" fmla="*/ 4 w 12"/>
              <a:gd name="T7" fmla="*/ 4 h 8"/>
              <a:gd name="T8" fmla="*/ 2 w 12"/>
              <a:gd name="T9" fmla="*/ 2 h 8"/>
              <a:gd name="T10" fmla="*/ 2 w 12"/>
              <a:gd name="T11" fmla="*/ 4 h 8"/>
              <a:gd name="T12" fmla="*/ 5 w 12"/>
              <a:gd name="T13" fmla="*/ 7 h 8"/>
              <a:gd name="T14" fmla="*/ 6 w 12"/>
              <a:gd name="T15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8">
                <a:moveTo>
                  <a:pt x="6" y="3"/>
                </a:moveTo>
                <a:cubicBezTo>
                  <a:pt x="6" y="3"/>
                  <a:pt x="6" y="3"/>
                  <a:pt x="6" y="4"/>
                </a:cubicBezTo>
                <a:cubicBezTo>
                  <a:pt x="6" y="4"/>
                  <a:pt x="5" y="3"/>
                  <a:pt x="5" y="3"/>
                </a:cubicBezTo>
                <a:cubicBezTo>
                  <a:pt x="5" y="3"/>
                  <a:pt x="4" y="4"/>
                  <a:pt x="4" y="4"/>
                </a:cubicBezTo>
                <a:cubicBezTo>
                  <a:pt x="4" y="3"/>
                  <a:pt x="3" y="2"/>
                  <a:pt x="2" y="2"/>
                </a:cubicBezTo>
                <a:cubicBezTo>
                  <a:pt x="0" y="2"/>
                  <a:pt x="2" y="4"/>
                  <a:pt x="2" y="4"/>
                </a:cubicBezTo>
                <a:cubicBezTo>
                  <a:pt x="3" y="6"/>
                  <a:pt x="3" y="5"/>
                  <a:pt x="5" y="7"/>
                </a:cubicBezTo>
                <a:cubicBezTo>
                  <a:pt x="12" y="8"/>
                  <a:pt x="9" y="0"/>
                  <a:pt x="6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3" name="Freeform 145"/>
          <p:cNvSpPr/>
          <p:nvPr>
            <p:custDataLst>
              <p:tags r:id="rId87"/>
            </p:custDataLst>
          </p:nvPr>
        </p:nvSpPr>
        <p:spPr bwMode="auto">
          <a:xfrm>
            <a:off x="4787900" y="3189288"/>
            <a:ext cx="79375" cy="76200"/>
          </a:xfrm>
          <a:custGeom>
            <a:avLst/>
            <a:gdLst>
              <a:gd name="T0" fmla="*/ 84 w 84"/>
              <a:gd name="T1" fmla="*/ 10 h 80"/>
              <a:gd name="T2" fmla="*/ 72 w 84"/>
              <a:gd name="T3" fmla="*/ 7 h 80"/>
              <a:gd name="T4" fmla="*/ 53 w 84"/>
              <a:gd name="T5" fmla="*/ 4 h 80"/>
              <a:gd name="T6" fmla="*/ 39 w 84"/>
              <a:gd name="T7" fmla="*/ 7 h 80"/>
              <a:gd name="T8" fmla="*/ 39 w 84"/>
              <a:gd name="T9" fmla="*/ 9 h 80"/>
              <a:gd name="T10" fmla="*/ 35 w 84"/>
              <a:gd name="T11" fmla="*/ 8 h 80"/>
              <a:gd name="T12" fmla="*/ 35 w 84"/>
              <a:gd name="T13" fmla="*/ 10 h 80"/>
              <a:gd name="T14" fmla="*/ 32 w 84"/>
              <a:gd name="T15" fmla="*/ 10 h 80"/>
              <a:gd name="T16" fmla="*/ 12 w 84"/>
              <a:gd name="T17" fmla="*/ 15 h 80"/>
              <a:gd name="T18" fmla="*/ 14 w 84"/>
              <a:gd name="T19" fmla="*/ 18 h 80"/>
              <a:gd name="T20" fmla="*/ 4 w 84"/>
              <a:gd name="T21" fmla="*/ 20 h 80"/>
              <a:gd name="T22" fmla="*/ 6 w 84"/>
              <a:gd name="T23" fmla="*/ 23 h 80"/>
              <a:gd name="T24" fmla="*/ 3 w 84"/>
              <a:gd name="T25" fmla="*/ 23 h 80"/>
              <a:gd name="T26" fmla="*/ 16 w 84"/>
              <a:gd name="T27" fmla="*/ 28 h 80"/>
              <a:gd name="T28" fmla="*/ 21 w 84"/>
              <a:gd name="T29" fmla="*/ 43 h 80"/>
              <a:gd name="T30" fmla="*/ 24 w 84"/>
              <a:gd name="T31" fmla="*/ 44 h 80"/>
              <a:gd name="T32" fmla="*/ 27 w 84"/>
              <a:gd name="T33" fmla="*/ 46 h 80"/>
              <a:gd name="T34" fmla="*/ 22 w 84"/>
              <a:gd name="T35" fmla="*/ 49 h 80"/>
              <a:gd name="T36" fmla="*/ 27 w 84"/>
              <a:gd name="T37" fmla="*/ 48 h 80"/>
              <a:gd name="T38" fmla="*/ 23 w 84"/>
              <a:gd name="T39" fmla="*/ 55 h 80"/>
              <a:gd name="T40" fmla="*/ 26 w 84"/>
              <a:gd name="T41" fmla="*/ 65 h 80"/>
              <a:gd name="T42" fmla="*/ 28 w 84"/>
              <a:gd name="T43" fmla="*/ 70 h 80"/>
              <a:gd name="T44" fmla="*/ 28 w 84"/>
              <a:gd name="T45" fmla="*/ 70 h 80"/>
              <a:gd name="T46" fmla="*/ 31 w 84"/>
              <a:gd name="T47" fmla="*/ 73 h 80"/>
              <a:gd name="T48" fmla="*/ 32 w 84"/>
              <a:gd name="T49" fmla="*/ 74 h 80"/>
              <a:gd name="T50" fmla="*/ 38 w 84"/>
              <a:gd name="T51" fmla="*/ 77 h 80"/>
              <a:gd name="T52" fmla="*/ 45 w 84"/>
              <a:gd name="T53" fmla="*/ 62 h 80"/>
              <a:gd name="T54" fmla="*/ 56 w 84"/>
              <a:gd name="T55" fmla="*/ 55 h 80"/>
              <a:gd name="T56" fmla="*/ 72 w 84"/>
              <a:gd name="T57" fmla="*/ 47 h 80"/>
              <a:gd name="T58" fmla="*/ 67 w 84"/>
              <a:gd name="T59" fmla="*/ 46 h 80"/>
              <a:gd name="T60" fmla="*/ 67 w 84"/>
              <a:gd name="T61" fmla="*/ 46 h 80"/>
              <a:gd name="T62" fmla="*/ 67 w 84"/>
              <a:gd name="T63" fmla="*/ 45 h 80"/>
              <a:gd name="T64" fmla="*/ 69 w 84"/>
              <a:gd name="T65" fmla="*/ 43 h 80"/>
              <a:gd name="T66" fmla="*/ 74 w 84"/>
              <a:gd name="T67" fmla="*/ 43 h 80"/>
              <a:gd name="T68" fmla="*/ 74 w 84"/>
              <a:gd name="T69" fmla="*/ 35 h 80"/>
              <a:gd name="T70" fmla="*/ 75 w 84"/>
              <a:gd name="T71" fmla="*/ 32 h 80"/>
              <a:gd name="T72" fmla="*/ 74 w 84"/>
              <a:gd name="T73" fmla="*/ 31 h 80"/>
              <a:gd name="T74" fmla="*/ 72 w 84"/>
              <a:gd name="T75" fmla="*/ 27 h 80"/>
              <a:gd name="T76" fmla="*/ 77 w 84"/>
              <a:gd name="T77" fmla="*/ 28 h 80"/>
              <a:gd name="T78" fmla="*/ 74 w 84"/>
              <a:gd name="T79" fmla="*/ 23 h 80"/>
              <a:gd name="T80" fmla="*/ 75 w 84"/>
              <a:gd name="T81" fmla="*/ 23 h 80"/>
              <a:gd name="T82" fmla="*/ 72 w 84"/>
              <a:gd name="T83" fmla="*/ 23 h 80"/>
              <a:gd name="T84" fmla="*/ 76 w 84"/>
              <a:gd name="T85" fmla="*/ 19 h 80"/>
              <a:gd name="T86" fmla="*/ 75 w 84"/>
              <a:gd name="T87" fmla="*/ 17 h 80"/>
              <a:gd name="T88" fmla="*/ 84 w 84"/>
              <a:gd name="T89" fmla="*/ 1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" h="80">
                <a:moveTo>
                  <a:pt x="84" y="10"/>
                </a:moveTo>
                <a:cubicBezTo>
                  <a:pt x="79" y="9"/>
                  <a:pt x="70" y="13"/>
                  <a:pt x="72" y="7"/>
                </a:cubicBezTo>
                <a:cubicBezTo>
                  <a:pt x="67" y="6"/>
                  <a:pt x="58" y="0"/>
                  <a:pt x="53" y="4"/>
                </a:cubicBezTo>
                <a:cubicBezTo>
                  <a:pt x="49" y="5"/>
                  <a:pt x="42" y="5"/>
                  <a:pt x="39" y="7"/>
                </a:cubicBezTo>
                <a:cubicBezTo>
                  <a:pt x="39" y="8"/>
                  <a:pt x="40" y="9"/>
                  <a:pt x="39" y="9"/>
                </a:cubicBezTo>
                <a:cubicBezTo>
                  <a:pt x="38" y="8"/>
                  <a:pt x="37" y="7"/>
                  <a:pt x="35" y="8"/>
                </a:cubicBezTo>
                <a:cubicBezTo>
                  <a:pt x="35" y="8"/>
                  <a:pt x="35" y="9"/>
                  <a:pt x="35" y="10"/>
                </a:cubicBezTo>
                <a:cubicBezTo>
                  <a:pt x="34" y="10"/>
                  <a:pt x="32" y="7"/>
                  <a:pt x="32" y="10"/>
                </a:cubicBezTo>
                <a:cubicBezTo>
                  <a:pt x="30" y="8"/>
                  <a:pt x="14" y="11"/>
                  <a:pt x="12" y="15"/>
                </a:cubicBezTo>
                <a:cubicBezTo>
                  <a:pt x="12" y="16"/>
                  <a:pt x="17" y="15"/>
                  <a:pt x="14" y="18"/>
                </a:cubicBezTo>
                <a:cubicBezTo>
                  <a:pt x="13" y="19"/>
                  <a:pt x="6" y="19"/>
                  <a:pt x="4" y="20"/>
                </a:cubicBezTo>
                <a:cubicBezTo>
                  <a:pt x="3" y="21"/>
                  <a:pt x="5" y="22"/>
                  <a:pt x="6" y="23"/>
                </a:cubicBezTo>
                <a:cubicBezTo>
                  <a:pt x="5" y="23"/>
                  <a:pt x="4" y="23"/>
                  <a:pt x="3" y="23"/>
                </a:cubicBezTo>
                <a:cubicBezTo>
                  <a:pt x="0" y="27"/>
                  <a:pt x="14" y="28"/>
                  <a:pt x="16" y="28"/>
                </a:cubicBezTo>
                <a:cubicBezTo>
                  <a:pt x="25" y="28"/>
                  <a:pt x="22" y="39"/>
                  <a:pt x="21" y="43"/>
                </a:cubicBezTo>
                <a:cubicBezTo>
                  <a:pt x="21" y="43"/>
                  <a:pt x="23" y="43"/>
                  <a:pt x="24" y="44"/>
                </a:cubicBezTo>
                <a:cubicBezTo>
                  <a:pt x="26" y="44"/>
                  <a:pt x="28" y="45"/>
                  <a:pt x="27" y="46"/>
                </a:cubicBezTo>
                <a:cubicBezTo>
                  <a:pt x="25" y="45"/>
                  <a:pt x="20" y="47"/>
                  <a:pt x="22" y="49"/>
                </a:cubicBezTo>
                <a:cubicBezTo>
                  <a:pt x="25" y="51"/>
                  <a:pt x="25" y="48"/>
                  <a:pt x="27" y="48"/>
                </a:cubicBezTo>
                <a:cubicBezTo>
                  <a:pt x="26" y="51"/>
                  <a:pt x="23" y="52"/>
                  <a:pt x="23" y="55"/>
                </a:cubicBezTo>
                <a:cubicBezTo>
                  <a:pt x="22" y="57"/>
                  <a:pt x="26" y="65"/>
                  <a:pt x="26" y="65"/>
                </a:cubicBezTo>
                <a:cubicBezTo>
                  <a:pt x="25" y="67"/>
                  <a:pt x="27" y="68"/>
                  <a:pt x="28" y="70"/>
                </a:cubicBezTo>
                <a:cubicBezTo>
                  <a:pt x="28" y="70"/>
                  <a:pt x="28" y="70"/>
                  <a:pt x="28" y="70"/>
                </a:cubicBezTo>
                <a:cubicBezTo>
                  <a:pt x="29" y="72"/>
                  <a:pt x="30" y="73"/>
                  <a:pt x="31" y="73"/>
                </a:cubicBezTo>
                <a:cubicBezTo>
                  <a:pt x="32" y="74"/>
                  <a:pt x="32" y="74"/>
                  <a:pt x="32" y="74"/>
                </a:cubicBezTo>
                <a:cubicBezTo>
                  <a:pt x="34" y="75"/>
                  <a:pt x="36" y="75"/>
                  <a:pt x="38" y="77"/>
                </a:cubicBezTo>
                <a:cubicBezTo>
                  <a:pt x="40" y="80"/>
                  <a:pt x="46" y="62"/>
                  <a:pt x="45" y="62"/>
                </a:cubicBezTo>
                <a:cubicBezTo>
                  <a:pt x="49" y="60"/>
                  <a:pt x="54" y="60"/>
                  <a:pt x="56" y="55"/>
                </a:cubicBezTo>
                <a:cubicBezTo>
                  <a:pt x="57" y="53"/>
                  <a:pt x="70" y="48"/>
                  <a:pt x="72" y="47"/>
                </a:cubicBezTo>
                <a:cubicBezTo>
                  <a:pt x="75" y="45"/>
                  <a:pt x="69" y="46"/>
                  <a:pt x="67" y="46"/>
                </a:cubicBezTo>
                <a:cubicBezTo>
                  <a:pt x="67" y="46"/>
                  <a:pt x="67" y="46"/>
                  <a:pt x="67" y="46"/>
                </a:cubicBezTo>
                <a:cubicBezTo>
                  <a:pt x="67" y="46"/>
                  <a:pt x="66" y="46"/>
                  <a:pt x="67" y="45"/>
                </a:cubicBezTo>
                <a:cubicBezTo>
                  <a:pt x="69" y="45"/>
                  <a:pt x="67" y="43"/>
                  <a:pt x="69" y="43"/>
                </a:cubicBezTo>
                <a:cubicBezTo>
                  <a:pt x="71" y="46"/>
                  <a:pt x="76" y="45"/>
                  <a:pt x="74" y="43"/>
                </a:cubicBezTo>
                <a:cubicBezTo>
                  <a:pt x="72" y="42"/>
                  <a:pt x="73" y="34"/>
                  <a:pt x="74" y="35"/>
                </a:cubicBezTo>
                <a:cubicBezTo>
                  <a:pt x="77" y="33"/>
                  <a:pt x="77" y="34"/>
                  <a:pt x="75" y="32"/>
                </a:cubicBezTo>
                <a:cubicBezTo>
                  <a:pt x="75" y="31"/>
                  <a:pt x="75" y="31"/>
                  <a:pt x="74" y="31"/>
                </a:cubicBezTo>
                <a:cubicBezTo>
                  <a:pt x="78" y="28"/>
                  <a:pt x="73" y="29"/>
                  <a:pt x="72" y="27"/>
                </a:cubicBezTo>
                <a:cubicBezTo>
                  <a:pt x="74" y="24"/>
                  <a:pt x="76" y="26"/>
                  <a:pt x="77" y="28"/>
                </a:cubicBezTo>
                <a:cubicBezTo>
                  <a:pt x="79" y="29"/>
                  <a:pt x="76" y="25"/>
                  <a:pt x="74" y="23"/>
                </a:cubicBezTo>
                <a:cubicBezTo>
                  <a:pt x="75" y="23"/>
                  <a:pt x="75" y="23"/>
                  <a:pt x="75" y="23"/>
                </a:cubicBezTo>
                <a:cubicBezTo>
                  <a:pt x="74" y="22"/>
                  <a:pt x="73" y="22"/>
                  <a:pt x="72" y="23"/>
                </a:cubicBezTo>
                <a:cubicBezTo>
                  <a:pt x="74" y="16"/>
                  <a:pt x="71" y="22"/>
                  <a:pt x="76" y="19"/>
                </a:cubicBezTo>
                <a:cubicBezTo>
                  <a:pt x="76" y="19"/>
                  <a:pt x="75" y="16"/>
                  <a:pt x="75" y="17"/>
                </a:cubicBezTo>
                <a:cubicBezTo>
                  <a:pt x="75" y="15"/>
                  <a:pt x="84" y="11"/>
                  <a:pt x="84" y="1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4" name="Freeform 146"/>
          <p:cNvSpPr/>
          <p:nvPr>
            <p:custDataLst>
              <p:tags r:id="rId88"/>
            </p:custDataLst>
          </p:nvPr>
        </p:nvSpPr>
        <p:spPr bwMode="auto">
          <a:xfrm>
            <a:off x="4746625" y="3232150"/>
            <a:ext cx="1588" cy="1588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5" name="Freeform 147"/>
          <p:cNvSpPr/>
          <p:nvPr>
            <p:custDataLst>
              <p:tags r:id="rId89"/>
            </p:custDataLst>
          </p:nvPr>
        </p:nvSpPr>
        <p:spPr bwMode="auto">
          <a:xfrm>
            <a:off x="4743450" y="323215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6" name="Freeform 148"/>
          <p:cNvSpPr/>
          <p:nvPr>
            <p:custDataLst>
              <p:tags r:id="rId90"/>
            </p:custDataLst>
          </p:nvPr>
        </p:nvSpPr>
        <p:spPr bwMode="auto">
          <a:xfrm>
            <a:off x="4859338" y="3216275"/>
            <a:ext cx="1587" cy="3175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0 w 2"/>
              <a:gd name="T5" fmla="*/ 1 h 2"/>
              <a:gd name="T6" fmla="*/ 2 w 2"/>
              <a:gd name="T7" fmla="*/ 2 h 2"/>
              <a:gd name="T8" fmla="*/ 0 w 2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0"/>
                  <a:pt x="1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7" name="Freeform 149"/>
          <p:cNvSpPr/>
          <p:nvPr>
            <p:custDataLst>
              <p:tags r:id="rId91"/>
            </p:custDataLst>
          </p:nvPr>
        </p:nvSpPr>
        <p:spPr bwMode="auto">
          <a:xfrm>
            <a:off x="4748213" y="3216275"/>
            <a:ext cx="9525" cy="9525"/>
          </a:xfrm>
          <a:custGeom>
            <a:avLst/>
            <a:gdLst>
              <a:gd name="T0" fmla="*/ 9 w 10"/>
              <a:gd name="T1" fmla="*/ 1 h 10"/>
              <a:gd name="T2" fmla="*/ 4 w 10"/>
              <a:gd name="T3" fmla="*/ 5 h 10"/>
              <a:gd name="T4" fmla="*/ 2 w 10"/>
              <a:gd name="T5" fmla="*/ 4 h 10"/>
              <a:gd name="T6" fmla="*/ 5 w 10"/>
              <a:gd name="T7" fmla="*/ 9 h 10"/>
              <a:gd name="T8" fmla="*/ 10 w 10"/>
              <a:gd name="T9" fmla="*/ 3 h 10"/>
              <a:gd name="T10" fmla="*/ 9 w 10"/>
              <a:gd name="T11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0">
                <a:moveTo>
                  <a:pt x="9" y="1"/>
                </a:moveTo>
                <a:cubicBezTo>
                  <a:pt x="5" y="0"/>
                  <a:pt x="5" y="4"/>
                  <a:pt x="4" y="5"/>
                </a:cubicBezTo>
                <a:cubicBezTo>
                  <a:pt x="3" y="5"/>
                  <a:pt x="2" y="4"/>
                  <a:pt x="2" y="4"/>
                </a:cubicBezTo>
                <a:cubicBezTo>
                  <a:pt x="0" y="4"/>
                  <a:pt x="3" y="10"/>
                  <a:pt x="5" y="9"/>
                </a:cubicBezTo>
                <a:cubicBezTo>
                  <a:pt x="5" y="9"/>
                  <a:pt x="9" y="3"/>
                  <a:pt x="10" y="3"/>
                </a:cubicBezTo>
                <a:cubicBezTo>
                  <a:pt x="10" y="3"/>
                  <a:pt x="9" y="1"/>
                  <a:pt x="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8" name="Freeform 150"/>
          <p:cNvSpPr/>
          <p:nvPr>
            <p:custDataLst>
              <p:tags r:id="rId92"/>
            </p:custDataLst>
          </p:nvPr>
        </p:nvSpPr>
        <p:spPr bwMode="auto">
          <a:xfrm>
            <a:off x="4757738" y="3221038"/>
            <a:ext cx="0" cy="0"/>
          </a:xfrm>
          <a:custGeom>
            <a:avLst/>
            <a:gdLst>
              <a:gd name="T0" fmla="*/ 1 w 1"/>
              <a:gd name="T1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9" name="Freeform 151"/>
          <p:cNvSpPr/>
          <p:nvPr>
            <p:custDataLst>
              <p:tags r:id="rId93"/>
            </p:custDataLst>
          </p:nvPr>
        </p:nvSpPr>
        <p:spPr bwMode="auto">
          <a:xfrm>
            <a:off x="4811713" y="3230563"/>
            <a:ext cx="0" cy="1587"/>
          </a:xfrm>
          <a:custGeom>
            <a:avLst/>
            <a:gdLst>
              <a:gd name="T0" fmla="*/ 0 h 1"/>
              <a:gd name="T1" fmla="*/ 0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0" name="Freeform 152"/>
          <p:cNvSpPr/>
          <p:nvPr>
            <p:custDataLst>
              <p:tags r:id="rId94"/>
            </p:custDataLst>
          </p:nvPr>
        </p:nvSpPr>
        <p:spPr bwMode="auto">
          <a:xfrm>
            <a:off x="4752975" y="3203575"/>
            <a:ext cx="9525" cy="3175"/>
          </a:xfrm>
          <a:custGeom>
            <a:avLst/>
            <a:gdLst>
              <a:gd name="T0" fmla="*/ 3 w 11"/>
              <a:gd name="T1" fmla="*/ 2 h 6"/>
              <a:gd name="T2" fmla="*/ 3 w 11"/>
              <a:gd name="T3" fmla="*/ 3 h 6"/>
              <a:gd name="T4" fmla="*/ 3 w 11"/>
              <a:gd name="T5" fmla="*/ 5 h 6"/>
              <a:gd name="T6" fmla="*/ 3 w 11"/>
              <a:gd name="T7" fmla="*/ 5 h 6"/>
              <a:gd name="T8" fmla="*/ 7 w 11"/>
              <a:gd name="T9" fmla="*/ 6 h 6"/>
              <a:gd name="T10" fmla="*/ 3 w 11"/>
              <a:gd name="T11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6">
                <a:moveTo>
                  <a:pt x="3" y="2"/>
                </a:moveTo>
                <a:cubicBezTo>
                  <a:pt x="2" y="2"/>
                  <a:pt x="3" y="3"/>
                  <a:pt x="3" y="3"/>
                </a:cubicBezTo>
                <a:cubicBezTo>
                  <a:pt x="3" y="3"/>
                  <a:pt x="0" y="4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7" y="6"/>
                  <a:pt x="7" y="6"/>
                </a:cubicBezTo>
                <a:cubicBezTo>
                  <a:pt x="11" y="5"/>
                  <a:pt x="5" y="0"/>
                  <a:pt x="3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1" name="Freeform 153"/>
          <p:cNvSpPr/>
          <p:nvPr>
            <p:custDataLst>
              <p:tags r:id="rId95"/>
            </p:custDataLst>
          </p:nvPr>
        </p:nvSpPr>
        <p:spPr bwMode="auto">
          <a:xfrm>
            <a:off x="4757738" y="3206750"/>
            <a:ext cx="1587" cy="3175"/>
          </a:xfrm>
          <a:custGeom>
            <a:avLst/>
            <a:gdLst>
              <a:gd name="T0" fmla="*/ 1 w 3"/>
              <a:gd name="T1" fmla="*/ 0 h 2"/>
              <a:gd name="T2" fmla="*/ 3 w 3"/>
              <a:gd name="T3" fmla="*/ 1 h 2"/>
              <a:gd name="T4" fmla="*/ 1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0" y="1"/>
                  <a:pt x="2" y="2"/>
                  <a:pt x="3" y="1"/>
                </a:cubicBezTo>
                <a:cubicBezTo>
                  <a:pt x="2" y="0"/>
                  <a:pt x="1" y="1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2" name="Freeform 154"/>
          <p:cNvSpPr/>
          <p:nvPr>
            <p:custDataLst>
              <p:tags r:id="rId96"/>
            </p:custDataLst>
          </p:nvPr>
        </p:nvSpPr>
        <p:spPr bwMode="auto">
          <a:xfrm>
            <a:off x="4662488" y="3316288"/>
            <a:ext cx="1587" cy="0"/>
          </a:xfrm>
          <a:custGeom>
            <a:avLst/>
            <a:gdLst>
              <a:gd name="T0" fmla="*/ 1 w 2"/>
              <a:gd name="T1" fmla="*/ 1 w 2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">
                <a:moveTo>
                  <a:pt x="1" y="0"/>
                </a:moveTo>
                <a:cubicBezTo>
                  <a:pt x="2" y="0"/>
                  <a:pt x="0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3" name="Freeform 155"/>
          <p:cNvSpPr/>
          <p:nvPr>
            <p:custDataLst>
              <p:tags r:id="rId97"/>
            </p:custDataLst>
          </p:nvPr>
        </p:nvSpPr>
        <p:spPr bwMode="auto">
          <a:xfrm>
            <a:off x="4791075" y="3255963"/>
            <a:ext cx="1588" cy="1587"/>
          </a:xfrm>
          <a:custGeom>
            <a:avLst/>
            <a:gdLst>
              <a:gd name="T0" fmla="*/ 1 w 2"/>
              <a:gd name="T1" fmla="*/ 2 h 2"/>
              <a:gd name="T2" fmla="*/ 2 w 2"/>
              <a:gd name="T3" fmla="*/ 0 h 2"/>
              <a:gd name="T4" fmla="*/ 1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2" y="2"/>
                  <a:pt x="2" y="0"/>
                  <a:pt x="2" y="0"/>
                </a:cubicBezTo>
                <a:cubicBezTo>
                  <a:pt x="0" y="1"/>
                  <a:pt x="0" y="1"/>
                  <a:pt x="1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4" name="Freeform 156"/>
          <p:cNvSpPr/>
          <p:nvPr>
            <p:custDataLst>
              <p:tags r:id="rId98"/>
            </p:custDataLst>
          </p:nvPr>
        </p:nvSpPr>
        <p:spPr bwMode="auto">
          <a:xfrm>
            <a:off x="4768850" y="3517900"/>
            <a:ext cx="3175" cy="1588"/>
          </a:xfrm>
          <a:custGeom>
            <a:avLst/>
            <a:gdLst>
              <a:gd name="T0" fmla="*/ 2 w 2"/>
              <a:gd name="T1" fmla="*/ 0 h 1"/>
              <a:gd name="T2" fmla="*/ 2 w 2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0" y="0"/>
                  <a:pt x="2" y="1"/>
                  <a:pt x="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5" name="Freeform 157"/>
          <p:cNvSpPr/>
          <p:nvPr>
            <p:custDataLst>
              <p:tags r:id="rId99"/>
            </p:custDataLst>
          </p:nvPr>
        </p:nvSpPr>
        <p:spPr bwMode="auto">
          <a:xfrm>
            <a:off x="4859338" y="3209925"/>
            <a:ext cx="1587" cy="1588"/>
          </a:xfrm>
          <a:custGeom>
            <a:avLst/>
            <a:gdLst>
              <a:gd name="T0" fmla="*/ 1 w 3"/>
              <a:gd name="T1" fmla="*/ 1 h 1"/>
              <a:gd name="T2" fmla="*/ 2 w 3"/>
              <a:gd name="T3" fmla="*/ 1 h 1"/>
              <a:gd name="T4" fmla="*/ 1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1" y="1"/>
                </a:moveTo>
                <a:cubicBezTo>
                  <a:pt x="1" y="1"/>
                  <a:pt x="1" y="1"/>
                  <a:pt x="2" y="1"/>
                </a:cubicBezTo>
                <a:cubicBezTo>
                  <a:pt x="3" y="0"/>
                  <a:pt x="0" y="0"/>
                  <a:pt x="1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6" name="Freeform 158"/>
          <p:cNvSpPr/>
          <p:nvPr>
            <p:custDataLst>
              <p:tags r:id="rId100"/>
            </p:custDataLst>
          </p:nvPr>
        </p:nvSpPr>
        <p:spPr bwMode="auto">
          <a:xfrm>
            <a:off x="4762500" y="3201988"/>
            <a:ext cx="3175" cy="1587"/>
          </a:xfrm>
          <a:custGeom>
            <a:avLst/>
            <a:gdLst>
              <a:gd name="T0" fmla="*/ 1 w 2"/>
              <a:gd name="T1" fmla="*/ 0 h 3"/>
              <a:gd name="T2" fmla="*/ 2 w 2"/>
              <a:gd name="T3" fmla="*/ 2 h 3"/>
              <a:gd name="T4" fmla="*/ 1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1" y="0"/>
                </a:moveTo>
                <a:cubicBezTo>
                  <a:pt x="0" y="0"/>
                  <a:pt x="0" y="3"/>
                  <a:pt x="2" y="2"/>
                </a:cubicBezTo>
                <a:cubicBezTo>
                  <a:pt x="1" y="1"/>
                  <a:pt x="2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7" name="Freeform 159"/>
          <p:cNvSpPr/>
          <p:nvPr>
            <p:custDataLst>
              <p:tags r:id="rId101"/>
            </p:custDataLst>
          </p:nvPr>
        </p:nvSpPr>
        <p:spPr bwMode="auto">
          <a:xfrm>
            <a:off x="4792663" y="3254375"/>
            <a:ext cx="0" cy="1588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8" name="Freeform 160"/>
          <p:cNvSpPr/>
          <p:nvPr>
            <p:custDataLst>
              <p:tags r:id="rId102"/>
            </p:custDataLst>
          </p:nvPr>
        </p:nvSpPr>
        <p:spPr bwMode="auto">
          <a:xfrm>
            <a:off x="4746625" y="3340100"/>
            <a:ext cx="1588" cy="3175"/>
          </a:xfrm>
          <a:custGeom>
            <a:avLst/>
            <a:gdLst>
              <a:gd name="T0" fmla="*/ 2 w 2"/>
              <a:gd name="T1" fmla="*/ 4 h 4"/>
              <a:gd name="T2" fmla="*/ 2 w 2"/>
              <a:gd name="T3" fmla="*/ 1 h 4"/>
              <a:gd name="T4" fmla="*/ 2 w 2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2" y="4"/>
                </a:moveTo>
                <a:cubicBezTo>
                  <a:pt x="2" y="3"/>
                  <a:pt x="2" y="2"/>
                  <a:pt x="2" y="1"/>
                </a:cubicBezTo>
                <a:cubicBezTo>
                  <a:pt x="1" y="0"/>
                  <a:pt x="0" y="4"/>
                  <a:pt x="2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9" name="Freeform 161"/>
          <p:cNvSpPr/>
          <p:nvPr>
            <p:custDataLst>
              <p:tags r:id="rId103"/>
            </p:custDataLst>
          </p:nvPr>
        </p:nvSpPr>
        <p:spPr bwMode="auto">
          <a:xfrm>
            <a:off x="4640263" y="3233738"/>
            <a:ext cx="1587" cy="0"/>
          </a:xfrm>
          <a:custGeom>
            <a:avLst/>
            <a:gdLst>
              <a:gd name="T0" fmla="*/ 1 w 3"/>
              <a:gd name="T1" fmla="*/ 1 w 3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">
                <a:moveTo>
                  <a:pt x="1" y="0"/>
                </a:moveTo>
                <a:cubicBezTo>
                  <a:pt x="3" y="0"/>
                  <a:pt x="0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0" name="Freeform 162"/>
          <p:cNvSpPr/>
          <p:nvPr>
            <p:custDataLst>
              <p:tags r:id="rId104"/>
            </p:custDataLst>
          </p:nvPr>
        </p:nvSpPr>
        <p:spPr bwMode="auto">
          <a:xfrm>
            <a:off x="4733925" y="3382963"/>
            <a:ext cx="0" cy="1587"/>
          </a:xfrm>
          <a:custGeom>
            <a:avLst/>
            <a:gdLst>
              <a:gd name="T0" fmla="*/ 1 h 2"/>
              <a:gd name="T1" fmla="*/ 1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1"/>
                </a:moveTo>
                <a:cubicBezTo>
                  <a:pt x="0" y="2"/>
                  <a:pt x="0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1" name="Rectangle 163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4749800" y="3228975"/>
            <a:ext cx="1588" cy="1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2" name="Oval 164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4749800" y="3228975"/>
            <a:ext cx="1588" cy="15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3" name="Freeform 165"/>
          <p:cNvSpPr/>
          <p:nvPr>
            <p:custDataLst>
              <p:tags r:id="rId107"/>
            </p:custDataLst>
          </p:nvPr>
        </p:nvSpPr>
        <p:spPr bwMode="auto">
          <a:xfrm>
            <a:off x="4749800" y="32289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4" name="Freeform 166"/>
          <p:cNvSpPr/>
          <p:nvPr>
            <p:custDataLst>
              <p:tags r:id="rId108"/>
            </p:custDataLst>
          </p:nvPr>
        </p:nvSpPr>
        <p:spPr bwMode="auto">
          <a:xfrm>
            <a:off x="4660900" y="3328988"/>
            <a:ext cx="0" cy="1587"/>
          </a:xfrm>
          <a:custGeom>
            <a:avLst/>
            <a:gdLst>
              <a:gd name="T0" fmla="*/ 0 h 1"/>
              <a:gd name="T1" fmla="*/ 0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5" name="Freeform 167"/>
          <p:cNvSpPr/>
          <p:nvPr>
            <p:custDataLst>
              <p:tags r:id="rId109"/>
            </p:custDataLst>
          </p:nvPr>
        </p:nvSpPr>
        <p:spPr bwMode="auto">
          <a:xfrm>
            <a:off x="4670425" y="3263900"/>
            <a:ext cx="6350" cy="9525"/>
          </a:xfrm>
          <a:custGeom>
            <a:avLst/>
            <a:gdLst>
              <a:gd name="T0" fmla="*/ 6 w 6"/>
              <a:gd name="T1" fmla="*/ 5 h 10"/>
              <a:gd name="T2" fmla="*/ 3 w 6"/>
              <a:gd name="T3" fmla="*/ 10 h 10"/>
              <a:gd name="T4" fmla="*/ 4 w 6"/>
              <a:gd name="T5" fmla="*/ 8 h 10"/>
              <a:gd name="T6" fmla="*/ 6 w 6"/>
              <a:gd name="T7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10">
                <a:moveTo>
                  <a:pt x="6" y="5"/>
                </a:moveTo>
                <a:cubicBezTo>
                  <a:pt x="3" y="0"/>
                  <a:pt x="0" y="10"/>
                  <a:pt x="3" y="10"/>
                </a:cubicBezTo>
                <a:cubicBezTo>
                  <a:pt x="3" y="9"/>
                  <a:pt x="3" y="8"/>
                  <a:pt x="4" y="8"/>
                </a:cubicBezTo>
                <a:cubicBezTo>
                  <a:pt x="4" y="7"/>
                  <a:pt x="5" y="6"/>
                  <a:pt x="6" y="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6" name="Freeform 168"/>
          <p:cNvSpPr/>
          <p:nvPr>
            <p:custDataLst>
              <p:tags r:id="rId110"/>
            </p:custDataLst>
          </p:nvPr>
        </p:nvSpPr>
        <p:spPr bwMode="auto">
          <a:xfrm>
            <a:off x="4783138" y="3367088"/>
            <a:ext cx="1587" cy="1587"/>
          </a:xfrm>
          <a:custGeom>
            <a:avLst/>
            <a:gdLst>
              <a:gd name="T0" fmla="*/ 0 w 1"/>
              <a:gd name="T1" fmla="*/ 0 h 2"/>
              <a:gd name="T2" fmla="*/ 1 w 1"/>
              <a:gd name="T3" fmla="*/ 0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2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7" name="Rectangle 169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4768850" y="3517900"/>
            <a:ext cx="3175" cy="1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8" name="Freeform 170"/>
          <p:cNvSpPr/>
          <p:nvPr>
            <p:custDataLst>
              <p:tags r:id="rId112"/>
            </p:custDataLst>
          </p:nvPr>
        </p:nvSpPr>
        <p:spPr bwMode="auto">
          <a:xfrm>
            <a:off x="4625975" y="32639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9" name="Freeform 171"/>
          <p:cNvSpPr/>
          <p:nvPr>
            <p:custDataLst>
              <p:tags r:id="rId113"/>
            </p:custDataLst>
          </p:nvPr>
        </p:nvSpPr>
        <p:spPr bwMode="auto">
          <a:xfrm>
            <a:off x="4749800" y="33766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0" name="Freeform 172"/>
          <p:cNvSpPr/>
          <p:nvPr>
            <p:custDataLst>
              <p:tags r:id="rId114"/>
            </p:custDataLst>
          </p:nvPr>
        </p:nvSpPr>
        <p:spPr bwMode="auto">
          <a:xfrm>
            <a:off x="4727575" y="33305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1" name="Freeform 173"/>
          <p:cNvSpPr/>
          <p:nvPr>
            <p:custDataLst>
              <p:tags r:id="rId115"/>
            </p:custDataLst>
          </p:nvPr>
        </p:nvSpPr>
        <p:spPr bwMode="auto">
          <a:xfrm>
            <a:off x="4802188" y="3282950"/>
            <a:ext cx="0" cy="0"/>
          </a:xfrm>
          <a:custGeom>
            <a:avLst/>
            <a:gdLst>
              <a:gd name="T0" fmla="*/ 1 w 1"/>
              <a:gd name="T1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2" name="Freeform 174"/>
          <p:cNvSpPr/>
          <p:nvPr>
            <p:custDataLst>
              <p:tags r:id="rId116"/>
            </p:custDataLst>
          </p:nvPr>
        </p:nvSpPr>
        <p:spPr bwMode="auto">
          <a:xfrm>
            <a:off x="4675188" y="3265488"/>
            <a:ext cx="1587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3" name="Freeform 175"/>
          <p:cNvSpPr/>
          <p:nvPr>
            <p:custDataLst>
              <p:tags r:id="rId117"/>
            </p:custDataLst>
          </p:nvPr>
        </p:nvSpPr>
        <p:spPr bwMode="auto">
          <a:xfrm>
            <a:off x="4773613" y="35210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4" name="Freeform 176"/>
          <p:cNvSpPr/>
          <p:nvPr>
            <p:custDataLst>
              <p:tags r:id="rId118"/>
            </p:custDataLst>
          </p:nvPr>
        </p:nvSpPr>
        <p:spPr bwMode="auto">
          <a:xfrm>
            <a:off x="4625975" y="3214688"/>
            <a:ext cx="219075" cy="333375"/>
          </a:xfrm>
          <a:custGeom>
            <a:avLst/>
            <a:gdLst>
              <a:gd name="T0" fmla="*/ 219 w 234"/>
              <a:gd name="T1" fmla="*/ 264 h 357"/>
              <a:gd name="T2" fmla="*/ 188 w 234"/>
              <a:gd name="T3" fmla="*/ 305 h 357"/>
              <a:gd name="T4" fmla="*/ 176 w 234"/>
              <a:gd name="T5" fmla="*/ 323 h 357"/>
              <a:gd name="T6" fmla="*/ 176 w 234"/>
              <a:gd name="T7" fmla="*/ 349 h 357"/>
              <a:gd name="T8" fmla="*/ 165 w 234"/>
              <a:gd name="T9" fmla="*/ 349 h 357"/>
              <a:gd name="T10" fmla="*/ 161 w 234"/>
              <a:gd name="T11" fmla="*/ 343 h 357"/>
              <a:gd name="T12" fmla="*/ 157 w 234"/>
              <a:gd name="T13" fmla="*/ 328 h 357"/>
              <a:gd name="T14" fmla="*/ 149 w 234"/>
              <a:gd name="T15" fmla="*/ 286 h 357"/>
              <a:gd name="T16" fmla="*/ 118 w 234"/>
              <a:gd name="T17" fmla="*/ 218 h 357"/>
              <a:gd name="T18" fmla="*/ 109 w 234"/>
              <a:gd name="T19" fmla="*/ 176 h 357"/>
              <a:gd name="T20" fmla="*/ 57 w 234"/>
              <a:gd name="T21" fmla="*/ 137 h 357"/>
              <a:gd name="T22" fmla="*/ 51 w 234"/>
              <a:gd name="T23" fmla="*/ 131 h 357"/>
              <a:gd name="T24" fmla="*/ 46 w 234"/>
              <a:gd name="T25" fmla="*/ 126 h 357"/>
              <a:gd name="T26" fmla="*/ 40 w 234"/>
              <a:gd name="T27" fmla="*/ 95 h 357"/>
              <a:gd name="T28" fmla="*/ 56 w 234"/>
              <a:gd name="T29" fmla="*/ 66 h 357"/>
              <a:gd name="T30" fmla="*/ 53 w 234"/>
              <a:gd name="T31" fmla="*/ 45 h 357"/>
              <a:gd name="T32" fmla="*/ 28 w 234"/>
              <a:gd name="T33" fmla="*/ 41 h 357"/>
              <a:gd name="T34" fmla="*/ 17 w 234"/>
              <a:gd name="T35" fmla="*/ 44 h 357"/>
              <a:gd name="T36" fmla="*/ 24 w 234"/>
              <a:gd name="T37" fmla="*/ 27 h 357"/>
              <a:gd name="T38" fmla="*/ 30 w 234"/>
              <a:gd name="T39" fmla="*/ 19 h 357"/>
              <a:gd name="T40" fmla="*/ 69 w 234"/>
              <a:gd name="T41" fmla="*/ 8 h 357"/>
              <a:gd name="T42" fmla="*/ 94 w 234"/>
              <a:gd name="T43" fmla="*/ 10 h 357"/>
              <a:gd name="T44" fmla="*/ 108 w 234"/>
              <a:gd name="T45" fmla="*/ 19 h 357"/>
              <a:gd name="T46" fmla="*/ 108 w 234"/>
              <a:gd name="T47" fmla="*/ 7 h 357"/>
              <a:gd name="T48" fmla="*/ 125 w 234"/>
              <a:gd name="T49" fmla="*/ 5 h 357"/>
              <a:gd name="T50" fmla="*/ 122 w 234"/>
              <a:gd name="T51" fmla="*/ 18 h 357"/>
              <a:gd name="T52" fmla="*/ 142 w 234"/>
              <a:gd name="T53" fmla="*/ 6 h 357"/>
              <a:gd name="T54" fmla="*/ 152 w 234"/>
              <a:gd name="T55" fmla="*/ 7 h 357"/>
              <a:gd name="T56" fmla="*/ 167 w 234"/>
              <a:gd name="T57" fmla="*/ 11 h 357"/>
              <a:gd name="T58" fmla="*/ 176 w 234"/>
              <a:gd name="T59" fmla="*/ 21 h 357"/>
              <a:gd name="T60" fmla="*/ 177 w 234"/>
              <a:gd name="T61" fmla="*/ 42 h 357"/>
              <a:gd name="T62" fmla="*/ 158 w 234"/>
              <a:gd name="T63" fmla="*/ 35 h 357"/>
              <a:gd name="T64" fmla="*/ 162 w 234"/>
              <a:gd name="T65" fmla="*/ 18 h 357"/>
              <a:gd name="T66" fmla="*/ 149 w 234"/>
              <a:gd name="T67" fmla="*/ 30 h 357"/>
              <a:gd name="T68" fmla="*/ 145 w 234"/>
              <a:gd name="T69" fmla="*/ 31 h 357"/>
              <a:gd name="T70" fmla="*/ 143 w 234"/>
              <a:gd name="T71" fmla="*/ 67 h 357"/>
              <a:gd name="T72" fmla="*/ 155 w 234"/>
              <a:gd name="T73" fmla="*/ 41 h 357"/>
              <a:gd name="T74" fmla="*/ 190 w 234"/>
              <a:gd name="T75" fmla="*/ 72 h 357"/>
              <a:gd name="T76" fmla="*/ 187 w 234"/>
              <a:gd name="T77" fmla="*/ 85 h 357"/>
              <a:gd name="T78" fmla="*/ 177 w 234"/>
              <a:gd name="T79" fmla="*/ 77 h 357"/>
              <a:gd name="T80" fmla="*/ 177 w 234"/>
              <a:gd name="T81" fmla="*/ 78 h 357"/>
              <a:gd name="T82" fmla="*/ 173 w 234"/>
              <a:gd name="T83" fmla="*/ 80 h 357"/>
              <a:gd name="T84" fmla="*/ 179 w 234"/>
              <a:gd name="T85" fmla="*/ 84 h 357"/>
              <a:gd name="T86" fmla="*/ 158 w 234"/>
              <a:gd name="T87" fmla="*/ 96 h 357"/>
              <a:gd name="T88" fmla="*/ 123 w 234"/>
              <a:gd name="T89" fmla="*/ 135 h 357"/>
              <a:gd name="T90" fmla="*/ 95 w 234"/>
              <a:gd name="T91" fmla="*/ 123 h 357"/>
              <a:gd name="T92" fmla="*/ 89 w 234"/>
              <a:gd name="T93" fmla="*/ 151 h 357"/>
              <a:gd name="T94" fmla="*/ 112 w 234"/>
              <a:gd name="T95" fmla="*/ 172 h 357"/>
              <a:gd name="T96" fmla="*/ 132 w 234"/>
              <a:gd name="T97" fmla="*/ 173 h 357"/>
              <a:gd name="T98" fmla="*/ 145 w 234"/>
              <a:gd name="T99" fmla="*/ 169 h 357"/>
              <a:gd name="T100" fmla="*/ 166 w 234"/>
              <a:gd name="T101" fmla="*/ 175 h 357"/>
              <a:gd name="T102" fmla="*/ 221 w 234"/>
              <a:gd name="T103" fmla="*/ 211 h 357"/>
              <a:gd name="T104" fmla="*/ 227 w 234"/>
              <a:gd name="T105" fmla="*/ 234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4" h="357">
                <a:moveTo>
                  <a:pt x="227" y="234"/>
                </a:moveTo>
                <a:cubicBezTo>
                  <a:pt x="226" y="236"/>
                  <a:pt x="225" y="237"/>
                  <a:pt x="224" y="239"/>
                </a:cubicBezTo>
                <a:cubicBezTo>
                  <a:pt x="223" y="239"/>
                  <a:pt x="224" y="239"/>
                  <a:pt x="223" y="239"/>
                </a:cubicBezTo>
                <a:cubicBezTo>
                  <a:pt x="221" y="243"/>
                  <a:pt x="224" y="249"/>
                  <a:pt x="222" y="254"/>
                </a:cubicBezTo>
                <a:cubicBezTo>
                  <a:pt x="222" y="257"/>
                  <a:pt x="219" y="261"/>
                  <a:pt x="219" y="264"/>
                </a:cubicBezTo>
                <a:cubicBezTo>
                  <a:pt x="220" y="268"/>
                  <a:pt x="211" y="266"/>
                  <a:pt x="210" y="269"/>
                </a:cubicBezTo>
                <a:cubicBezTo>
                  <a:pt x="209" y="269"/>
                  <a:pt x="208" y="270"/>
                  <a:pt x="206" y="271"/>
                </a:cubicBezTo>
                <a:cubicBezTo>
                  <a:pt x="203" y="274"/>
                  <a:pt x="201" y="281"/>
                  <a:pt x="201" y="285"/>
                </a:cubicBezTo>
                <a:cubicBezTo>
                  <a:pt x="199" y="292"/>
                  <a:pt x="192" y="306"/>
                  <a:pt x="183" y="299"/>
                </a:cubicBezTo>
                <a:cubicBezTo>
                  <a:pt x="183" y="300"/>
                  <a:pt x="187" y="304"/>
                  <a:pt x="188" y="305"/>
                </a:cubicBezTo>
                <a:cubicBezTo>
                  <a:pt x="190" y="310"/>
                  <a:pt x="179" y="315"/>
                  <a:pt x="177" y="312"/>
                </a:cubicBezTo>
                <a:cubicBezTo>
                  <a:pt x="177" y="313"/>
                  <a:pt x="178" y="316"/>
                  <a:pt x="179" y="317"/>
                </a:cubicBezTo>
                <a:cubicBezTo>
                  <a:pt x="177" y="320"/>
                  <a:pt x="174" y="316"/>
                  <a:pt x="172" y="317"/>
                </a:cubicBezTo>
                <a:cubicBezTo>
                  <a:pt x="172" y="319"/>
                  <a:pt x="174" y="321"/>
                  <a:pt x="176" y="320"/>
                </a:cubicBezTo>
                <a:cubicBezTo>
                  <a:pt x="178" y="319"/>
                  <a:pt x="176" y="325"/>
                  <a:pt x="176" y="323"/>
                </a:cubicBezTo>
                <a:cubicBezTo>
                  <a:pt x="175" y="325"/>
                  <a:pt x="174" y="332"/>
                  <a:pt x="172" y="332"/>
                </a:cubicBezTo>
                <a:cubicBezTo>
                  <a:pt x="172" y="334"/>
                  <a:pt x="176" y="333"/>
                  <a:pt x="177" y="335"/>
                </a:cubicBezTo>
                <a:cubicBezTo>
                  <a:pt x="178" y="338"/>
                  <a:pt x="176" y="337"/>
                  <a:pt x="175" y="339"/>
                </a:cubicBezTo>
                <a:cubicBezTo>
                  <a:pt x="173" y="342"/>
                  <a:pt x="175" y="346"/>
                  <a:pt x="177" y="348"/>
                </a:cubicBezTo>
                <a:cubicBezTo>
                  <a:pt x="175" y="350"/>
                  <a:pt x="178" y="347"/>
                  <a:pt x="176" y="349"/>
                </a:cubicBezTo>
                <a:cubicBezTo>
                  <a:pt x="176" y="349"/>
                  <a:pt x="186" y="354"/>
                  <a:pt x="187" y="355"/>
                </a:cubicBezTo>
                <a:cubicBezTo>
                  <a:pt x="189" y="357"/>
                  <a:pt x="175" y="357"/>
                  <a:pt x="176" y="356"/>
                </a:cubicBezTo>
                <a:cubicBezTo>
                  <a:pt x="176" y="356"/>
                  <a:pt x="170" y="354"/>
                  <a:pt x="170" y="353"/>
                </a:cubicBezTo>
                <a:cubicBezTo>
                  <a:pt x="170" y="354"/>
                  <a:pt x="166" y="350"/>
                  <a:pt x="164" y="350"/>
                </a:cubicBezTo>
                <a:cubicBezTo>
                  <a:pt x="164" y="350"/>
                  <a:pt x="165" y="349"/>
                  <a:pt x="165" y="349"/>
                </a:cubicBezTo>
                <a:cubicBezTo>
                  <a:pt x="165" y="349"/>
                  <a:pt x="163" y="348"/>
                  <a:pt x="162" y="347"/>
                </a:cubicBezTo>
                <a:cubicBezTo>
                  <a:pt x="163" y="346"/>
                  <a:pt x="163" y="348"/>
                  <a:pt x="164" y="348"/>
                </a:cubicBezTo>
                <a:cubicBezTo>
                  <a:pt x="164" y="348"/>
                  <a:pt x="163" y="344"/>
                  <a:pt x="163" y="345"/>
                </a:cubicBezTo>
                <a:cubicBezTo>
                  <a:pt x="162" y="345"/>
                  <a:pt x="163" y="347"/>
                  <a:pt x="161" y="346"/>
                </a:cubicBezTo>
                <a:cubicBezTo>
                  <a:pt x="161" y="345"/>
                  <a:pt x="162" y="344"/>
                  <a:pt x="161" y="343"/>
                </a:cubicBezTo>
                <a:cubicBezTo>
                  <a:pt x="160" y="344"/>
                  <a:pt x="158" y="343"/>
                  <a:pt x="160" y="342"/>
                </a:cubicBezTo>
                <a:cubicBezTo>
                  <a:pt x="158" y="342"/>
                  <a:pt x="157" y="340"/>
                  <a:pt x="158" y="339"/>
                </a:cubicBezTo>
                <a:cubicBezTo>
                  <a:pt x="156" y="338"/>
                  <a:pt x="160" y="334"/>
                  <a:pt x="154" y="334"/>
                </a:cubicBezTo>
                <a:cubicBezTo>
                  <a:pt x="154" y="333"/>
                  <a:pt x="155" y="329"/>
                  <a:pt x="154" y="327"/>
                </a:cubicBezTo>
                <a:cubicBezTo>
                  <a:pt x="155" y="326"/>
                  <a:pt x="157" y="327"/>
                  <a:pt x="157" y="328"/>
                </a:cubicBezTo>
                <a:cubicBezTo>
                  <a:pt x="157" y="327"/>
                  <a:pt x="156" y="319"/>
                  <a:pt x="155" y="320"/>
                </a:cubicBezTo>
                <a:cubicBezTo>
                  <a:pt x="155" y="320"/>
                  <a:pt x="155" y="323"/>
                  <a:pt x="155" y="324"/>
                </a:cubicBezTo>
                <a:cubicBezTo>
                  <a:pt x="155" y="324"/>
                  <a:pt x="150" y="311"/>
                  <a:pt x="150" y="309"/>
                </a:cubicBezTo>
                <a:cubicBezTo>
                  <a:pt x="147" y="307"/>
                  <a:pt x="153" y="293"/>
                  <a:pt x="149" y="289"/>
                </a:cubicBezTo>
                <a:cubicBezTo>
                  <a:pt x="149" y="289"/>
                  <a:pt x="149" y="287"/>
                  <a:pt x="149" y="286"/>
                </a:cubicBezTo>
                <a:cubicBezTo>
                  <a:pt x="149" y="285"/>
                  <a:pt x="149" y="285"/>
                  <a:pt x="149" y="285"/>
                </a:cubicBezTo>
                <a:cubicBezTo>
                  <a:pt x="149" y="280"/>
                  <a:pt x="151" y="255"/>
                  <a:pt x="145" y="253"/>
                </a:cubicBezTo>
                <a:cubicBezTo>
                  <a:pt x="142" y="250"/>
                  <a:pt x="138" y="248"/>
                  <a:pt x="135" y="246"/>
                </a:cubicBezTo>
                <a:cubicBezTo>
                  <a:pt x="131" y="239"/>
                  <a:pt x="126" y="230"/>
                  <a:pt x="122" y="224"/>
                </a:cubicBezTo>
                <a:cubicBezTo>
                  <a:pt x="120" y="223"/>
                  <a:pt x="118" y="219"/>
                  <a:pt x="118" y="218"/>
                </a:cubicBezTo>
                <a:cubicBezTo>
                  <a:pt x="117" y="213"/>
                  <a:pt x="120" y="214"/>
                  <a:pt x="120" y="211"/>
                </a:cubicBezTo>
                <a:cubicBezTo>
                  <a:pt x="116" y="209"/>
                  <a:pt x="118" y="203"/>
                  <a:pt x="120" y="200"/>
                </a:cubicBezTo>
                <a:cubicBezTo>
                  <a:pt x="125" y="193"/>
                  <a:pt x="129" y="191"/>
                  <a:pt x="124" y="180"/>
                </a:cubicBezTo>
                <a:cubicBezTo>
                  <a:pt x="128" y="175"/>
                  <a:pt x="118" y="182"/>
                  <a:pt x="119" y="182"/>
                </a:cubicBezTo>
                <a:cubicBezTo>
                  <a:pt x="116" y="182"/>
                  <a:pt x="111" y="178"/>
                  <a:pt x="109" y="176"/>
                </a:cubicBezTo>
                <a:cubicBezTo>
                  <a:pt x="107" y="174"/>
                  <a:pt x="105" y="169"/>
                  <a:pt x="102" y="166"/>
                </a:cubicBezTo>
                <a:cubicBezTo>
                  <a:pt x="95" y="166"/>
                  <a:pt x="92" y="161"/>
                  <a:pt x="87" y="158"/>
                </a:cubicBezTo>
                <a:cubicBezTo>
                  <a:pt x="87" y="157"/>
                  <a:pt x="84" y="158"/>
                  <a:pt x="83" y="159"/>
                </a:cubicBezTo>
                <a:cubicBezTo>
                  <a:pt x="77" y="159"/>
                  <a:pt x="70" y="154"/>
                  <a:pt x="66" y="151"/>
                </a:cubicBezTo>
                <a:cubicBezTo>
                  <a:pt x="61" y="147"/>
                  <a:pt x="61" y="141"/>
                  <a:pt x="57" y="137"/>
                </a:cubicBezTo>
                <a:cubicBezTo>
                  <a:pt x="56" y="135"/>
                  <a:pt x="55" y="134"/>
                  <a:pt x="55" y="134"/>
                </a:cubicBezTo>
                <a:cubicBezTo>
                  <a:pt x="55" y="134"/>
                  <a:pt x="55" y="134"/>
                  <a:pt x="55" y="134"/>
                </a:cubicBezTo>
                <a:cubicBezTo>
                  <a:pt x="56" y="133"/>
                  <a:pt x="53" y="127"/>
                  <a:pt x="52" y="126"/>
                </a:cubicBezTo>
                <a:cubicBezTo>
                  <a:pt x="51" y="125"/>
                  <a:pt x="52" y="117"/>
                  <a:pt x="50" y="117"/>
                </a:cubicBezTo>
                <a:cubicBezTo>
                  <a:pt x="48" y="117"/>
                  <a:pt x="50" y="129"/>
                  <a:pt x="51" y="131"/>
                </a:cubicBezTo>
                <a:cubicBezTo>
                  <a:pt x="51" y="132"/>
                  <a:pt x="53" y="145"/>
                  <a:pt x="51" y="143"/>
                </a:cubicBezTo>
                <a:cubicBezTo>
                  <a:pt x="51" y="141"/>
                  <a:pt x="50" y="139"/>
                  <a:pt x="48" y="138"/>
                </a:cubicBezTo>
                <a:cubicBezTo>
                  <a:pt x="48" y="137"/>
                  <a:pt x="48" y="133"/>
                  <a:pt x="47" y="131"/>
                </a:cubicBezTo>
                <a:cubicBezTo>
                  <a:pt x="47" y="131"/>
                  <a:pt x="43" y="128"/>
                  <a:pt x="44" y="127"/>
                </a:cubicBezTo>
                <a:cubicBezTo>
                  <a:pt x="44" y="127"/>
                  <a:pt x="46" y="126"/>
                  <a:pt x="46" y="126"/>
                </a:cubicBezTo>
                <a:cubicBezTo>
                  <a:pt x="46" y="126"/>
                  <a:pt x="46" y="124"/>
                  <a:pt x="46" y="124"/>
                </a:cubicBezTo>
                <a:cubicBezTo>
                  <a:pt x="44" y="120"/>
                  <a:pt x="47" y="115"/>
                  <a:pt x="45" y="111"/>
                </a:cubicBezTo>
                <a:cubicBezTo>
                  <a:pt x="45" y="109"/>
                  <a:pt x="41" y="109"/>
                  <a:pt x="40" y="108"/>
                </a:cubicBezTo>
                <a:cubicBezTo>
                  <a:pt x="40" y="107"/>
                  <a:pt x="41" y="105"/>
                  <a:pt x="40" y="104"/>
                </a:cubicBezTo>
                <a:cubicBezTo>
                  <a:pt x="39" y="102"/>
                  <a:pt x="40" y="97"/>
                  <a:pt x="40" y="95"/>
                </a:cubicBezTo>
                <a:cubicBezTo>
                  <a:pt x="40" y="95"/>
                  <a:pt x="43" y="91"/>
                  <a:pt x="43" y="90"/>
                </a:cubicBezTo>
                <a:cubicBezTo>
                  <a:pt x="45" y="88"/>
                  <a:pt x="46" y="84"/>
                  <a:pt x="49" y="82"/>
                </a:cubicBezTo>
                <a:cubicBezTo>
                  <a:pt x="50" y="81"/>
                  <a:pt x="52" y="78"/>
                  <a:pt x="52" y="77"/>
                </a:cubicBezTo>
                <a:cubicBezTo>
                  <a:pt x="53" y="76"/>
                  <a:pt x="54" y="73"/>
                  <a:pt x="54" y="72"/>
                </a:cubicBezTo>
                <a:cubicBezTo>
                  <a:pt x="53" y="67"/>
                  <a:pt x="50" y="66"/>
                  <a:pt x="56" y="66"/>
                </a:cubicBezTo>
                <a:cubicBezTo>
                  <a:pt x="52" y="64"/>
                  <a:pt x="55" y="56"/>
                  <a:pt x="56" y="55"/>
                </a:cubicBezTo>
                <a:cubicBezTo>
                  <a:pt x="55" y="54"/>
                  <a:pt x="55" y="54"/>
                  <a:pt x="55" y="53"/>
                </a:cubicBezTo>
                <a:cubicBezTo>
                  <a:pt x="54" y="55"/>
                  <a:pt x="54" y="54"/>
                  <a:pt x="53" y="55"/>
                </a:cubicBezTo>
                <a:cubicBezTo>
                  <a:pt x="53" y="53"/>
                  <a:pt x="52" y="48"/>
                  <a:pt x="52" y="48"/>
                </a:cubicBezTo>
                <a:cubicBezTo>
                  <a:pt x="52" y="47"/>
                  <a:pt x="53" y="45"/>
                  <a:pt x="53" y="45"/>
                </a:cubicBezTo>
                <a:cubicBezTo>
                  <a:pt x="53" y="39"/>
                  <a:pt x="45" y="40"/>
                  <a:pt x="43" y="38"/>
                </a:cubicBezTo>
                <a:cubicBezTo>
                  <a:pt x="40" y="37"/>
                  <a:pt x="41" y="37"/>
                  <a:pt x="38" y="39"/>
                </a:cubicBezTo>
                <a:cubicBezTo>
                  <a:pt x="40" y="39"/>
                  <a:pt x="39" y="38"/>
                  <a:pt x="40" y="38"/>
                </a:cubicBezTo>
                <a:cubicBezTo>
                  <a:pt x="40" y="41"/>
                  <a:pt x="32" y="40"/>
                  <a:pt x="30" y="41"/>
                </a:cubicBezTo>
                <a:cubicBezTo>
                  <a:pt x="31" y="41"/>
                  <a:pt x="30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4" y="44"/>
                  <a:pt x="10" y="49"/>
                  <a:pt x="9" y="51"/>
                </a:cubicBezTo>
                <a:cubicBezTo>
                  <a:pt x="10" y="51"/>
                  <a:pt x="1" y="52"/>
                  <a:pt x="0" y="52"/>
                </a:cubicBezTo>
                <a:cubicBezTo>
                  <a:pt x="2" y="51"/>
                  <a:pt x="12" y="49"/>
                  <a:pt x="13" y="47"/>
                </a:cubicBezTo>
                <a:cubicBezTo>
                  <a:pt x="15" y="46"/>
                  <a:pt x="16" y="45"/>
                  <a:pt x="17" y="44"/>
                </a:cubicBezTo>
                <a:cubicBezTo>
                  <a:pt x="17" y="44"/>
                  <a:pt x="17" y="43"/>
                  <a:pt x="17" y="43"/>
                </a:cubicBezTo>
                <a:cubicBezTo>
                  <a:pt x="16" y="42"/>
                  <a:pt x="13" y="43"/>
                  <a:pt x="11" y="42"/>
                </a:cubicBezTo>
                <a:cubicBezTo>
                  <a:pt x="12" y="42"/>
                  <a:pt x="13" y="40"/>
                  <a:pt x="13" y="39"/>
                </a:cubicBezTo>
                <a:cubicBezTo>
                  <a:pt x="11" y="38"/>
                  <a:pt x="9" y="36"/>
                  <a:pt x="11" y="33"/>
                </a:cubicBezTo>
                <a:cubicBezTo>
                  <a:pt x="13" y="31"/>
                  <a:pt x="24" y="26"/>
                  <a:pt x="24" y="27"/>
                </a:cubicBezTo>
                <a:cubicBezTo>
                  <a:pt x="24" y="26"/>
                  <a:pt x="25" y="26"/>
                  <a:pt x="25" y="25"/>
                </a:cubicBezTo>
                <a:cubicBezTo>
                  <a:pt x="22" y="25"/>
                  <a:pt x="19" y="26"/>
                  <a:pt x="17" y="24"/>
                </a:cubicBezTo>
                <a:cubicBezTo>
                  <a:pt x="17" y="22"/>
                  <a:pt x="18" y="20"/>
                  <a:pt x="21" y="20"/>
                </a:cubicBezTo>
                <a:cubicBezTo>
                  <a:pt x="20" y="20"/>
                  <a:pt x="23" y="19"/>
                  <a:pt x="23" y="19"/>
                </a:cubicBezTo>
                <a:cubicBezTo>
                  <a:pt x="26" y="17"/>
                  <a:pt x="28" y="18"/>
                  <a:pt x="30" y="19"/>
                </a:cubicBezTo>
                <a:cubicBezTo>
                  <a:pt x="30" y="18"/>
                  <a:pt x="30" y="16"/>
                  <a:pt x="30" y="16"/>
                </a:cubicBezTo>
                <a:cubicBezTo>
                  <a:pt x="31" y="14"/>
                  <a:pt x="28" y="13"/>
                  <a:pt x="29" y="12"/>
                </a:cubicBezTo>
                <a:cubicBezTo>
                  <a:pt x="30" y="10"/>
                  <a:pt x="36" y="10"/>
                  <a:pt x="36" y="9"/>
                </a:cubicBezTo>
                <a:cubicBezTo>
                  <a:pt x="44" y="4"/>
                  <a:pt x="57" y="0"/>
                  <a:pt x="64" y="6"/>
                </a:cubicBezTo>
                <a:cubicBezTo>
                  <a:pt x="66" y="7"/>
                  <a:pt x="68" y="8"/>
                  <a:pt x="69" y="8"/>
                </a:cubicBezTo>
                <a:cubicBezTo>
                  <a:pt x="70" y="8"/>
                  <a:pt x="71" y="8"/>
                  <a:pt x="72" y="8"/>
                </a:cubicBezTo>
                <a:cubicBezTo>
                  <a:pt x="74" y="9"/>
                  <a:pt x="76" y="12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9" y="13"/>
                  <a:pt x="80" y="13"/>
                </a:cubicBezTo>
                <a:cubicBezTo>
                  <a:pt x="81" y="12"/>
                  <a:pt x="93" y="10"/>
                  <a:pt x="94" y="10"/>
                </a:cubicBezTo>
                <a:cubicBezTo>
                  <a:pt x="94" y="10"/>
                  <a:pt x="94" y="13"/>
                  <a:pt x="94" y="13"/>
                </a:cubicBezTo>
                <a:cubicBezTo>
                  <a:pt x="95" y="13"/>
                  <a:pt x="97" y="11"/>
                  <a:pt x="97" y="12"/>
                </a:cubicBezTo>
                <a:cubicBezTo>
                  <a:pt x="97" y="12"/>
                  <a:pt x="97" y="14"/>
                  <a:pt x="97" y="14"/>
                </a:cubicBezTo>
                <a:cubicBezTo>
                  <a:pt x="100" y="12"/>
                  <a:pt x="101" y="13"/>
                  <a:pt x="103" y="15"/>
                </a:cubicBezTo>
                <a:cubicBezTo>
                  <a:pt x="103" y="15"/>
                  <a:pt x="114" y="18"/>
                  <a:pt x="108" y="19"/>
                </a:cubicBezTo>
                <a:cubicBezTo>
                  <a:pt x="111" y="21"/>
                  <a:pt x="114" y="18"/>
                  <a:pt x="116" y="22"/>
                </a:cubicBezTo>
                <a:cubicBezTo>
                  <a:pt x="116" y="21"/>
                  <a:pt x="116" y="20"/>
                  <a:pt x="117" y="19"/>
                </a:cubicBezTo>
                <a:cubicBezTo>
                  <a:pt x="113" y="16"/>
                  <a:pt x="110" y="19"/>
                  <a:pt x="107" y="14"/>
                </a:cubicBezTo>
                <a:cubicBezTo>
                  <a:pt x="108" y="12"/>
                  <a:pt x="111" y="12"/>
                  <a:pt x="114" y="13"/>
                </a:cubicBezTo>
                <a:cubicBezTo>
                  <a:pt x="111" y="12"/>
                  <a:pt x="105" y="11"/>
                  <a:pt x="108" y="7"/>
                </a:cubicBezTo>
                <a:cubicBezTo>
                  <a:pt x="108" y="7"/>
                  <a:pt x="108" y="7"/>
                  <a:pt x="107" y="7"/>
                </a:cubicBezTo>
                <a:cubicBezTo>
                  <a:pt x="104" y="11"/>
                  <a:pt x="98" y="6"/>
                  <a:pt x="100" y="5"/>
                </a:cubicBezTo>
                <a:cubicBezTo>
                  <a:pt x="101" y="0"/>
                  <a:pt x="113" y="0"/>
                  <a:pt x="116" y="2"/>
                </a:cubicBezTo>
                <a:cubicBezTo>
                  <a:pt x="118" y="4"/>
                  <a:pt x="124" y="7"/>
                  <a:pt x="124" y="9"/>
                </a:cubicBezTo>
                <a:cubicBezTo>
                  <a:pt x="125" y="6"/>
                  <a:pt x="126" y="5"/>
                  <a:pt x="125" y="5"/>
                </a:cubicBezTo>
                <a:cubicBezTo>
                  <a:pt x="125" y="4"/>
                  <a:pt x="130" y="4"/>
                  <a:pt x="131" y="5"/>
                </a:cubicBezTo>
                <a:cubicBezTo>
                  <a:pt x="129" y="7"/>
                  <a:pt x="125" y="12"/>
                  <a:pt x="128" y="13"/>
                </a:cubicBezTo>
                <a:cubicBezTo>
                  <a:pt x="128" y="11"/>
                  <a:pt x="130" y="16"/>
                  <a:pt x="130" y="16"/>
                </a:cubicBezTo>
                <a:cubicBezTo>
                  <a:pt x="127" y="19"/>
                  <a:pt x="126" y="21"/>
                  <a:pt x="122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3" y="20"/>
                  <a:pt x="131" y="25"/>
                  <a:pt x="132" y="20"/>
                </a:cubicBezTo>
                <a:cubicBezTo>
                  <a:pt x="132" y="20"/>
                  <a:pt x="131" y="19"/>
                  <a:pt x="131" y="19"/>
                </a:cubicBezTo>
                <a:cubicBezTo>
                  <a:pt x="131" y="16"/>
                  <a:pt x="136" y="17"/>
                  <a:pt x="137" y="17"/>
                </a:cubicBezTo>
                <a:cubicBezTo>
                  <a:pt x="136" y="16"/>
                  <a:pt x="137" y="14"/>
                  <a:pt x="137" y="13"/>
                </a:cubicBezTo>
                <a:cubicBezTo>
                  <a:pt x="139" y="11"/>
                  <a:pt x="141" y="9"/>
                  <a:pt x="142" y="6"/>
                </a:cubicBezTo>
                <a:cubicBezTo>
                  <a:pt x="146" y="0"/>
                  <a:pt x="154" y="8"/>
                  <a:pt x="145" y="9"/>
                </a:cubicBezTo>
                <a:cubicBezTo>
                  <a:pt x="141" y="10"/>
                  <a:pt x="144" y="18"/>
                  <a:pt x="144" y="21"/>
                </a:cubicBezTo>
                <a:cubicBezTo>
                  <a:pt x="147" y="16"/>
                  <a:pt x="147" y="25"/>
                  <a:pt x="147" y="25"/>
                </a:cubicBezTo>
                <a:cubicBezTo>
                  <a:pt x="149" y="24"/>
                  <a:pt x="151" y="21"/>
                  <a:pt x="151" y="18"/>
                </a:cubicBezTo>
                <a:cubicBezTo>
                  <a:pt x="146" y="15"/>
                  <a:pt x="147" y="9"/>
                  <a:pt x="152" y="7"/>
                </a:cubicBezTo>
                <a:cubicBezTo>
                  <a:pt x="152" y="6"/>
                  <a:pt x="153" y="5"/>
                  <a:pt x="153" y="4"/>
                </a:cubicBezTo>
                <a:cubicBezTo>
                  <a:pt x="153" y="4"/>
                  <a:pt x="153" y="4"/>
                  <a:pt x="153" y="4"/>
                </a:cubicBezTo>
                <a:cubicBezTo>
                  <a:pt x="153" y="5"/>
                  <a:pt x="153" y="6"/>
                  <a:pt x="153" y="7"/>
                </a:cubicBezTo>
                <a:cubicBezTo>
                  <a:pt x="154" y="6"/>
                  <a:pt x="155" y="6"/>
                  <a:pt x="156" y="6"/>
                </a:cubicBezTo>
                <a:cubicBezTo>
                  <a:pt x="156" y="5"/>
                  <a:pt x="171" y="11"/>
                  <a:pt x="167" y="11"/>
                </a:cubicBezTo>
                <a:cubicBezTo>
                  <a:pt x="167" y="11"/>
                  <a:pt x="167" y="11"/>
                  <a:pt x="167" y="11"/>
                </a:cubicBezTo>
                <a:cubicBezTo>
                  <a:pt x="167" y="11"/>
                  <a:pt x="167" y="11"/>
                  <a:pt x="167" y="11"/>
                </a:cubicBezTo>
                <a:cubicBezTo>
                  <a:pt x="169" y="13"/>
                  <a:pt x="173" y="15"/>
                  <a:pt x="175" y="16"/>
                </a:cubicBezTo>
                <a:cubicBezTo>
                  <a:pt x="176" y="18"/>
                  <a:pt x="176" y="18"/>
                  <a:pt x="176" y="18"/>
                </a:cubicBezTo>
                <a:cubicBezTo>
                  <a:pt x="177" y="18"/>
                  <a:pt x="177" y="20"/>
                  <a:pt x="176" y="21"/>
                </a:cubicBezTo>
                <a:cubicBezTo>
                  <a:pt x="177" y="22"/>
                  <a:pt x="175" y="25"/>
                  <a:pt x="181" y="27"/>
                </a:cubicBezTo>
                <a:cubicBezTo>
                  <a:pt x="182" y="28"/>
                  <a:pt x="183" y="29"/>
                  <a:pt x="185" y="30"/>
                </a:cubicBezTo>
                <a:cubicBezTo>
                  <a:pt x="185" y="36"/>
                  <a:pt x="178" y="36"/>
                  <a:pt x="176" y="31"/>
                </a:cubicBezTo>
                <a:cubicBezTo>
                  <a:pt x="172" y="30"/>
                  <a:pt x="177" y="37"/>
                  <a:pt x="177" y="37"/>
                </a:cubicBezTo>
                <a:cubicBezTo>
                  <a:pt x="177" y="39"/>
                  <a:pt x="177" y="41"/>
                  <a:pt x="177" y="42"/>
                </a:cubicBezTo>
                <a:cubicBezTo>
                  <a:pt x="176" y="42"/>
                  <a:pt x="175" y="41"/>
                  <a:pt x="174" y="40"/>
                </a:cubicBezTo>
                <a:cubicBezTo>
                  <a:pt x="172" y="41"/>
                  <a:pt x="176" y="43"/>
                  <a:pt x="175" y="44"/>
                </a:cubicBezTo>
                <a:cubicBezTo>
                  <a:pt x="173" y="45"/>
                  <a:pt x="168" y="41"/>
                  <a:pt x="167" y="40"/>
                </a:cubicBezTo>
                <a:cubicBezTo>
                  <a:pt x="166" y="39"/>
                  <a:pt x="166" y="37"/>
                  <a:pt x="165" y="35"/>
                </a:cubicBezTo>
                <a:cubicBezTo>
                  <a:pt x="164" y="36"/>
                  <a:pt x="158" y="36"/>
                  <a:pt x="158" y="35"/>
                </a:cubicBezTo>
                <a:cubicBezTo>
                  <a:pt x="157" y="32"/>
                  <a:pt x="170" y="32"/>
                  <a:pt x="168" y="26"/>
                </a:cubicBezTo>
                <a:cubicBezTo>
                  <a:pt x="167" y="26"/>
                  <a:pt x="162" y="28"/>
                  <a:pt x="162" y="27"/>
                </a:cubicBezTo>
                <a:cubicBezTo>
                  <a:pt x="160" y="25"/>
                  <a:pt x="163" y="23"/>
                  <a:pt x="165" y="24"/>
                </a:cubicBezTo>
                <a:cubicBezTo>
                  <a:pt x="164" y="23"/>
                  <a:pt x="161" y="20"/>
                  <a:pt x="164" y="21"/>
                </a:cubicBezTo>
                <a:cubicBezTo>
                  <a:pt x="163" y="19"/>
                  <a:pt x="163" y="18"/>
                  <a:pt x="162" y="18"/>
                </a:cubicBezTo>
                <a:cubicBezTo>
                  <a:pt x="162" y="21"/>
                  <a:pt x="158" y="19"/>
                  <a:pt x="158" y="19"/>
                </a:cubicBezTo>
                <a:cubicBezTo>
                  <a:pt x="158" y="19"/>
                  <a:pt x="158" y="19"/>
                  <a:pt x="158" y="19"/>
                </a:cubicBezTo>
                <a:cubicBezTo>
                  <a:pt x="158" y="19"/>
                  <a:pt x="157" y="18"/>
                  <a:pt x="156" y="19"/>
                </a:cubicBezTo>
                <a:cubicBezTo>
                  <a:pt x="160" y="25"/>
                  <a:pt x="150" y="28"/>
                  <a:pt x="151" y="31"/>
                </a:cubicBezTo>
                <a:cubicBezTo>
                  <a:pt x="150" y="31"/>
                  <a:pt x="149" y="30"/>
                  <a:pt x="149" y="30"/>
                </a:cubicBezTo>
                <a:cubicBezTo>
                  <a:pt x="147" y="32"/>
                  <a:pt x="153" y="35"/>
                  <a:pt x="153" y="36"/>
                </a:cubicBezTo>
                <a:cubicBezTo>
                  <a:pt x="152" y="36"/>
                  <a:pt x="146" y="38"/>
                  <a:pt x="145" y="38"/>
                </a:cubicBezTo>
                <a:cubicBezTo>
                  <a:pt x="144" y="37"/>
                  <a:pt x="144" y="37"/>
                  <a:pt x="143" y="36"/>
                </a:cubicBezTo>
                <a:cubicBezTo>
                  <a:pt x="143" y="35"/>
                  <a:pt x="146" y="31"/>
                  <a:pt x="147" y="30"/>
                </a:cubicBezTo>
                <a:cubicBezTo>
                  <a:pt x="146" y="30"/>
                  <a:pt x="146" y="30"/>
                  <a:pt x="145" y="31"/>
                </a:cubicBezTo>
                <a:cubicBezTo>
                  <a:pt x="143" y="34"/>
                  <a:pt x="138" y="34"/>
                  <a:pt x="136" y="36"/>
                </a:cubicBezTo>
                <a:cubicBezTo>
                  <a:pt x="139" y="36"/>
                  <a:pt x="130" y="42"/>
                  <a:pt x="130" y="42"/>
                </a:cubicBezTo>
                <a:cubicBezTo>
                  <a:pt x="125" y="46"/>
                  <a:pt x="128" y="46"/>
                  <a:pt x="128" y="50"/>
                </a:cubicBezTo>
                <a:cubicBezTo>
                  <a:pt x="127" y="57"/>
                  <a:pt x="148" y="57"/>
                  <a:pt x="141" y="65"/>
                </a:cubicBezTo>
                <a:cubicBezTo>
                  <a:pt x="142" y="65"/>
                  <a:pt x="143" y="66"/>
                  <a:pt x="143" y="67"/>
                </a:cubicBezTo>
                <a:cubicBezTo>
                  <a:pt x="143" y="67"/>
                  <a:pt x="141" y="66"/>
                  <a:pt x="141" y="66"/>
                </a:cubicBezTo>
                <a:cubicBezTo>
                  <a:pt x="142" y="68"/>
                  <a:pt x="146" y="72"/>
                  <a:pt x="146" y="67"/>
                </a:cubicBezTo>
                <a:cubicBezTo>
                  <a:pt x="147" y="59"/>
                  <a:pt x="146" y="63"/>
                  <a:pt x="152" y="59"/>
                </a:cubicBezTo>
                <a:cubicBezTo>
                  <a:pt x="156" y="55"/>
                  <a:pt x="150" y="52"/>
                  <a:pt x="153" y="49"/>
                </a:cubicBezTo>
                <a:cubicBezTo>
                  <a:pt x="155" y="48"/>
                  <a:pt x="155" y="43"/>
                  <a:pt x="155" y="41"/>
                </a:cubicBezTo>
                <a:cubicBezTo>
                  <a:pt x="156" y="36"/>
                  <a:pt x="169" y="44"/>
                  <a:pt x="169" y="47"/>
                </a:cubicBezTo>
                <a:cubicBezTo>
                  <a:pt x="167" y="58"/>
                  <a:pt x="173" y="48"/>
                  <a:pt x="177" y="48"/>
                </a:cubicBezTo>
                <a:cubicBezTo>
                  <a:pt x="181" y="51"/>
                  <a:pt x="180" y="60"/>
                  <a:pt x="184" y="63"/>
                </a:cubicBezTo>
                <a:cubicBezTo>
                  <a:pt x="185" y="63"/>
                  <a:pt x="186" y="64"/>
                  <a:pt x="188" y="66"/>
                </a:cubicBezTo>
                <a:cubicBezTo>
                  <a:pt x="189" y="67"/>
                  <a:pt x="190" y="69"/>
                  <a:pt x="190" y="72"/>
                </a:cubicBezTo>
                <a:cubicBezTo>
                  <a:pt x="190" y="72"/>
                  <a:pt x="189" y="72"/>
                  <a:pt x="189" y="72"/>
                </a:cubicBezTo>
                <a:cubicBezTo>
                  <a:pt x="191" y="72"/>
                  <a:pt x="189" y="76"/>
                  <a:pt x="190" y="77"/>
                </a:cubicBezTo>
                <a:cubicBezTo>
                  <a:pt x="191" y="77"/>
                  <a:pt x="198" y="80"/>
                  <a:pt x="193" y="82"/>
                </a:cubicBezTo>
                <a:cubicBezTo>
                  <a:pt x="194" y="83"/>
                  <a:pt x="194" y="88"/>
                  <a:pt x="192" y="83"/>
                </a:cubicBezTo>
                <a:cubicBezTo>
                  <a:pt x="190" y="87"/>
                  <a:pt x="190" y="85"/>
                  <a:pt x="187" y="85"/>
                </a:cubicBezTo>
                <a:cubicBezTo>
                  <a:pt x="187" y="84"/>
                  <a:pt x="187" y="84"/>
                  <a:pt x="188" y="84"/>
                </a:cubicBezTo>
                <a:cubicBezTo>
                  <a:pt x="189" y="81"/>
                  <a:pt x="183" y="84"/>
                  <a:pt x="182" y="83"/>
                </a:cubicBezTo>
                <a:cubicBezTo>
                  <a:pt x="181" y="82"/>
                  <a:pt x="186" y="74"/>
                  <a:pt x="188" y="73"/>
                </a:cubicBezTo>
                <a:cubicBezTo>
                  <a:pt x="185" y="73"/>
                  <a:pt x="184" y="75"/>
                  <a:pt x="182" y="76"/>
                </a:cubicBezTo>
                <a:cubicBezTo>
                  <a:pt x="180" y="76"/>
                  <a:pt x="178" y="76"/>
                  <a:pt x="177" y="77"/>
                </a:cubicBezTo>
                <a:cubicBezTo>
                  <a:pt x="176" y="77"/>
                  <a:pt x="175" y="77"/>
                  <a:pt x="174" y="77"/>
                </a:cubicBezTo>
                <a:cubicBezTo>
                  <a:pt x="174" y="77"/>
                  <a:pt x="175" y="77"/>
                  <a:pt x="175" y="77"/>
                </a:cubicBezTo>
                <a:cubicBezTo>
                  <a:pt x="175" y="77"/>
                  <a:pt x="176" y="77"/>
                  <a:pt x="176" y="78"/>
                </a:cubicBezTo>
                <a:cubicBezTo>
                  <a:pt x="176" y="78"/>
                  <a:pt x="176" y="78"/>
                  <a:pt x="176" y="78"/>
                </a:cubicBezTo>
                <a:cubicBezTo>
                  <a:pt x="176" y="78"/>
                  <a:pt x="177" y="78"/>
                  <a:pt x="177" y="78"/>
                </a:cubicBezTo>
                <a:cubicBezTo>
                  <a:pt x="178" y="80"/>
                  <a:pt x="176" y="79"/>
                  <a:pt x="175" y="79"/>
                </a:cubicBezTo>
                <a:cubicBezTo>
                  <a:pt x="174" y="78"/>
                  <a:pt x="173" y="77"/>
                  <a:pt x="172" y="77"/>
                </a:cubicBezTo>
                <a:cubicBezTo>
                  <a:pt x="172" y="77"/>
                  <a:pt x="172" y="77"/>
                  <a:pt x="172" y="77"/>
                </a:cubicBezTo>
                <a:cubicBezTo>
                  <a:pt x="170" y="77"/>
                  <a:pt x="167" y="78"/>
                  <a:pt x="165" y="79"/>
                </a:cubicBezTo>
                <a:cubicBezTo>
                  <a:pt x="167" y="79"/>
                  <a:pt x="172" y="79"/>
                  <a:pt x="173" y="80"/>
                </a:cubicBezTo>
                <a:cubicBezTo>
                  <a:pt x="173" y="81"/>
                  <a:pt x="173" y="81"/>
                  <a:pt x="172" y="81"/>
                </a:cubicBezTo>
                <a:cubicBezTo>
                  <a:pt x="172" y="82"/>
                  <a:pt x="171" y="82"/>
                  <a:pt x="170" y="82"/>
                </a:cubicBezTo>
                <a:cubicBezTo>
                  <a:pt x="170" y="82"/>
                  <a:pt x="170" y="82"/>
                  <a:pt x="171" y="83"/>
                </a:cubicBezTo>
                <a:cubicBezTo>
                  <a:pt x="172" y="84"/>
                  <a:pt x="173" y="85"/>
                  <a:pt x="176" y="85"/>
                </a:cubicBezTo>
                <a:cubicBezTo>
                  <a:pt x="174" y="90"/>
                  <a:pt x="177" y="85"/>
                  <a:pt x="179" y="84"/>
                </a:cubicBezTo>
                <a:cubicBezTo>
                  <a:pt x="184" y="88"/>
                  <a:pt x="173" y="90"/>
                  <a:pt x="170" y="91"/>
                </a:cubicBezTo>
                <a:cubicBezTo>
                  <a:pt x="170" y="91"/>
                  <a:pt x="164" y="95"/>
                  <a:pt x="166" y="91"/>
                </a:cubicBezTo>
                <a:cubicBezTo>
                  <a:pt x="166" y="91"/>
                  <a:pt x="166" y="90"/>
                  <a:pt x="167" y="90"/>
                </a:cubicBezTo>
                <a:cubicBezTo>
                  <a:pt x="166" y="90"/>
                  <a:pt x="164" y="90"/>
                  <a:pt x="163" y="90"/>
                </a:cubicBezTo>
                <a:cubicBezTo>
                  <a:pt x="159" y="91"/>
                  <a:pt x="155" y="92"/>
                  <a:pt x="158" y="96"/>
                </a:cubicBezTo>
                <a:cubicBezTo>
                  <a:pt x="158" y="96"/>
                  <a:pt x="158" y="96"/>
                  <a:pt x="157" y="97"/>
                </a:cubicBezTo>
                <a:cubicBezTo>
                  <a:pt x="147" y="97"/>
                  <a:pt x="144" y="104"/>
                  <a:pt x="140" y="112"/>
                </a:cubicBezTo>
                <a:cubicBezTo>
                  <a:pt x="137" y="116"/>
                  <a:pt x="129" y="116"/>
                  <a:pt x="126" y="121"/>
                </a:cubicBezTo>
                <a:cubicBezTo>
                  <a:pt x="127" y="121"/>
                  <a:pt x="127" y="126"/>
                  <a:pt x="126" y="125"/>
                </a:cubicBezTo>
                <a:cubicBezTo>
                  <a:pt x="127" y="129"/>
                  <a:pt x="128" y="134"/>
                  <a:pt x="123" y="135"/>
                </a:cubicBezTo>
                <a:cubicBezTo>
                  <a:pt x="118" y="133"/>
                  <a:pt x="124" y="119"/>
                  <a:pt x="116" y="123"/>
                </a:cubicBezTo>
                <a:cubicBezTo>
                  <a:pt x="116" y="123"/>
                  <a:pt x="114" y="122"/>
                  <a:pt x="114" y="122"/>
                </a:cubicBezTo>
                <a:cubicBezTo>
                  <a:pt x="113" y="121"/>
                  <a:pt x="107" y="123"/>
                  <a:pt x="106" y="123"/>
                </a:cubicBezTo>
                <a:cubicBezTo>
                  <a:pt x="106" y="124"/>
                  <a:pt x="107" y="124"/>
                  <a:pt x="107" y="125"/>
                </a:cubicBezTo>
                <a:cubicBezTo>
                  <a:pt x="105" y="126"/>
                  <a:pt x="97" y="122"/>
                  <a:pt x="95" y="123"/>
                </a:cubicBezTo>
                <a:cubicBezTo>
                  <a:pt x="95" y="123"/>
                  <a:pt x="92" y="125"/>
                  <a:pt x="91" y="125"/>
                </a:cubicBezTo>
                <a:cubicBezTo>
                  <a:pt x="91" y="125"/>
                  <a:pt x="89" y="127"/>
                  <a:pt x="88" y="127"/>
                </a:cubicBezTo>
                <a:cubicBezTo>
                  <a:pt x="87" y="127"/>
                  <a:pt x="87" y="128"/>
                  <a:pt x="85" y="130"/>
                </a:cubicBezTo>
                <a:cubicBezTo>
                  <a:pt x="86" y="137"/>
                  <a:pt x="80" y="139"/>
                  <a:pt x="84" y="146"/>
                </a:cubicBezTo>
                <a:cubicBezTo>
                  <a:pt x="85" y="147"/>
                  <a:pt x="86" y="153"/>
                  <a:pt x="89" y="151"/>
                </a:cubicBezTo>
                <a:cubicBezTo>
                  <a:pt x="91" y="152"/>
                  <a:pt x="96" y="150"/>
                  <a:pt x="97" y="148"/>
                </a:cubicBezTo>
                <a:cubicBezTo>
                  <a:pt x="98" y="139"/>
                  <a:pt x="112" y="143"/>
                  <a:pt x="106" y="146"/>
                </a:cubicBezTo>
                <a:cubicBezTo>
                  <a:pt x="104" y="148"/>
                  <a:pt x="102" y="156"/>
                  <a:pt x="101" y="158"/>
                </a:cubicBezTo>
                <a:cubicBezTo>
                  <a:pt x="104" y="159"/>
                  <a:pt x="111" y="156"/>
                  <a:pt x="114" y="160"/>
                </a:cubicBezTo>
                <a:cubicBezTo>
                  <a:pt x="116" y="162"/>
                  <a:pt x="111" y="169"/>
                  <a:pt x="112" y="172"/>
                </a:cubicBezTo>
                <a:cubicBezTo>
                  <a:pt x="113" y="173"/>
                  <a:pt x="116" y="179"/>
                  <a:pt x="118" y="178"/>
                </a:cubicBezTo>
                <a:cubicBezTo>
                  <a:pt x="120" y="178"/>
                  <a:pt x="123" y="173"/>
                  <a:pt x="126" y="177"/>
                </a:cubicBezTo>
                <a:cubicBezTo>
                  <a:pt x="126" y="178"/>
                  <a:pt x="127" y="178"/>
                  <a:pt x="128" y="179"/>
                </a:cubicBezTo>
                <a:cubicBezTo>
                  <a:pt x="129" y="178"/>
                  <a:pt x="131" y="176"/>
                  <a:pt x="132" y="175"/>
                </a:cubicBezTo>
                <a:cubicBezTo>
                  <a:pt x="132" y="175"/>
                  <a:pt x="132" y="173"/>
                  <a:pt x="132" y="173"/>
                </a:cubicBezTo>
                <a:cubicBezTo>
                  <a:pt x="133" y="171"/>
                  <a:pt x="136" y="173"/>
                  <a:pt x="138" y="171"/>
                </a:cubicBezTo>
                <a:cubicBezTo>
                  <a:pt x="140" y="169"/>
                  <a:pt x="145" y="167"/>
                  <a:pt x="141" y="170"/>
                </a:cubicBezTo>
                <a:cubicBezTo>
                  <a:pt x="141" y="170"/>
                  <a:pt x="141" y="171"/>
                  <a:pt x="141" y="171"/>
                </a:cubicBezTo>
                <a:cubicBezTo>
                  <a:pt x="143" y="171"/>
                  <a:pt x="144" y="171"/>
                  <a:pt x="146" y="170"/>
                </a:cubicBezTo>
                <a:cubicBezTo>
                  <a:pt x="145" y="170"/>
                  <a:pt x="145" y="170"/>
                  <a:pt x="145" y="169"/>
                </a:cubicBezTo>
                <a:cubicBezTo>
                  <a:pt x="145" y="170"/>
                  <a:pt x="155" y="173"/>
                  <a:pt x="156" y="173"/>
                </a:cubicBezTo>
                <a:cubicBezTo>
                  <a:pt x="157" y="174"/>
                  <a:pt x="158" y="174"/>
                  <a:pt x="159" y="174"/>
                </a:cubicBezTo>
                <a:cubicBezTo>
                  <a:pt x="163" y="172"/>
                  <a:pt x="163" y="174"/>
                  <a:pt x="166" y="175"/>
                </a:cubicBezTo>
                <a:cubicBezTo>
                  <a:pt x="166" y="173"/>
                  <a:pt x="166" y="172"/>
                  <a:pt x="168" y="172"/>
                </a:cubicBezTo>
                <a:cubicBezTo>
                  <a:pt x="169" y="172"/>
                  <a:pt x="168" y="175"/>
                  <a:pt x="166" y="175"/>
                </a:cubicBezTo>
                <a:cubicBezTo>
                  <a:pt x="173" y="177"/>
                  <a:pt x="173" y="186"/>
                  <a:pt x="181" y="186"/>
                </a:cubicBezTo>
                <a:cubicBezTo>
                  <a:pt x="183" y="187"/>
                  <a:pt x="187" y="187"/>
                  <a:pt x="190" y="189"/>
                </a:cubicBezTo>
                <a:cubicBezTo>
                  <a:pt x="191" y="190"/>
                  <a:pt x="198" y="205"/>
                  <a:pt x="198" y="205"/>
                </a:cubicBezTo>
                <a:cubicBezTo>
                  <a:pt x="203" y="205"/>
                  <a:pt x="205" y="204"/>
                  <a:pt x="208" y="208"/>
                </a:cubicBezTo>
                <a:cubicBezTo>
                  <a:pt x="211" y="211"/>
                  <a:pt x="218" y="210"/>
                  <a:pt x="221" y="211"/>
                </a:cubicBezTo>
                <a:cubicBezTo>
                  <a:pt x="223" y="212"/>
                  <a:pt x="230" y="217"/>
                  <a:pt x="232" y="219"/>
                </a:cubicBezTo>
                <a:cubicBezTo>
                  <a:pt x="232" y="219"/>
                  <a:pt x="232" y="219"/>
                  <a:pt x="232" y="219"/>
                </a:cubicBezTo>
                <a:cubicBezTo>
                  <a:pt x="232" y="219"/>
                  <a:pt x="232" y="219"/>
                  <a:pt x="232" y="219"/>
                </a:cubicBezTo>
                <a:cubicBezTo>
                  <a:pt x="232" y="219"/>
                  <a:pt x="232" y="219"/>
                  <a:pt x="232" y="219"/>
                </a:cubicBezTo>
                <a:cubicBezTo>
                  <a:pt x="234" y="225"/>
                  <a:pt x="231" y="230"/>
                  <a:pt x="227" y="23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5" name="Freeform 177"/>
          <p:cNvSpPr/>
          <p:nvPr>
            <p:custDataLst>
              <p:tags r:id="rId119"/>
            </p:custDataLst>
          </p:nvPr>
        </p:nvSpPr>
        <p:spPr bwMode="auto">
          <a:xfrm>
            <a:off x="4748213" y="3290888"/>
            <a:ext cx="7937" cy="6350"/>
          </a:xfrm>
          <a:custGeom>
            <a:avLst/>
            <a:gdLst>
              <a:gd name="T0" fmla="*/ 0 w 7"/>
              <a:gd name="T1" fmla="*/ 1 h 7"/>
              <a:gd name="T2" fmla="*/ 1 w 7"/>
              <a:gd name="T3" fmla="*/ 7 h 7"/>
              <a:gd name="T4" fmla="*/ 7 w 7"/>
              <a:gd name="T5" fmla="*/ 4 h 7"/>
              <a:gd name="T6" fmla="*/ 7 w 7"/>
              <a:gd name="T7" fmla="*/ 4 h 7"/>
              <a:gd name="T8" fmla="*/ 7 w 7"/>
              <a:gd name="T9" fmla="*/ 3 h 7"/>
              <a:gd name="T10" fmla="*/ 7 w 7"/>
              <a:gd name="T11" fmla="*/ 3 h 7"/>
              <a:gd name="T12" fmla="*/ 0 w 7"/>
              <a:gd name="T1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7">
                <a:moveTo>
                  <a:pt x="0" y="1"/>
                </a:moveTo>
                <a:cubicBezTo>
                  <a:pt x="0" y="1"/>
                  <a:pt x="2" y="7"/>
                  <a:pt x="1" y="7"/>
                </a:cubicBezTo>
                <a:cubicBezTo>
                  <a:pt x="5" y="6"/>
                  <a:pt x="3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1"/>
                  <a:pt x="1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6" name="Freeform 178"/>
          <p:cNvSpPr/>
          <p:nvPr>
            <p:custDataLst>
              <p:tags r:id="rId120"/>
            </p:custDataLst>
          </p:nvPr>
        </p:nvSpPr>
        <p:spPr bwMode="auto">
          <a:xfrm>
            <a:off x="4737100" y="3286125"/>
            <a:ext cx="11113" cy="4763"/>
          </a:xfrm>
          <a:custGeom>
            <a:avLst/>
            <a:gdLst>
              <a:gd name="T0" fmla="*/ 0 w 13"/>
              <a:gd name="T1" fmla="*/ 4 h 6"/>
              <a:gd name="T2" fmla="*/ 12 w 13"/>
              <a:gd name="T3" fmla="*/ 6 h 6"/>
              <a:gd name="T4" fmla="*/ 8 w 13"/>
              <a:gd name="T5" fmla="*/ 0 h 6"/>
              <a:gd name="T6" fmla="*/ 0 w 13"/>
              <a:gd name="T7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6">
                <a:moveTo>
                  <a:pt x="0" y="4"/>
                </a:moveTo>
                <a:cubicBezTo>
                  <a:pt x="4" y="5"/>
                  <a:pt x="9" y="1"/>
                  <a:pt x="12" y="6"/>
                </a:cubicBezTo>
                <a:cubicBezTo>
                  <a:pt x="13" y="3"/>
                  <a:pt x="11" y="0"/>
                  <a:pt x="8" y="0"/>
                </a:cubicBezTo>
                <a:cubicBezTo>
                  <a:pt x="5" y="1"/>
                  <a:pt x="2" y="3"/>
                  <a:pt x="0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7" name="Freeform 179"/>
          <p:cNvSpPr/>
          <p:nvPr>
            <p:custDataLst>
              <p:tags r:id="rId121"/>
            </p:custDataLst>
          </p:nvPr>
        </p:nvSpPr>
        <p:spPr bwMode="auto">
          <a:xfrm>
            <a:off x="4773613" y="3521075"/>
            <a:ext cx="0" cy="0"/>
          </a:xfrm>
          <a:custGeom>
            <a:avLst/>
            <a:gdLst>
              <a:gd name="T0" fmla="*/ 1 h 1"/>
              <a:gd name="T1" fmla="*/ 1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8" name="Freeform 180"/>
          <p:cNvSpPr/>
          <p:nvPr>
            <p:custDataLst>
              <p:tags r:id="rId122"/>
            </p:custDataLst>
          </p:nvPr>
        </p:nvSpPr>
        <p:spPr bwMode="auto">
          <a:xfrm>
            <a:off x="4676775" y="3340100"/>
            <a:ext cx="1588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1" y="1"/>
                  <a:pt x="2" y="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9" name="Freeform 181"/>
          <p:cNvSpPr/>
          <p:nvPr>
            <p:custDataLst>
              <p:tags r:id="rId123"/>
            </p:custDataLst>
          </p:nvPr>
        </p:nvSpPr>
        <p:spPr bwMode="auto">
          <a:xfrm>
            <a:off x="4841875" y="3417888"/>
            <a:ext cx="0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0" name="Freeform 182"/>
          <p:cNvSpPr/>
          <p:nvPr>
            <p:custDataLst>
              <p:tags r:id="rId124"/>
            </p:custDataLst>
          </p:nvPr>
        </p:nvSpPr>
        <p:spPr bwMode="auto">
          <a:xfrm>
            <a:off x="4752975" y="3294063"/>
            <a:ext cx="3175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1" name="Freeform 183"/>
          <p:cNvSpPr/>
          <p:nvPr>
            <p:custDataLst>
              <p:tags r:id="rId125"/>
            </p:custDataLst>
          </p:nvPr>
        </p:nvSpPr>
        <p:spPr bwMode="auto">
          <a:xfrm>
            <a:off x="5272088" y="3511550"/>
            <a:ext cx="25400" cy="17463"/>
          </a:xfrm>
          <a:custGeom>
            <a:avLst/>
            <a:gdLst>
              <a:gd name="T0" fmla="*/ 21 w 28"/>
              <a:gd name="T1" fmla="*/ 3 h 18"/>
              <a:gd name="T2" fmla="*/ 8 w 28"/>
              <a:gd name="T3" fmla="*/ 12 h 18"/>
              <a:gd name="T4" fmla="*/ 8 w 28"/>
              <a:gd name="T5" fmla="*/ 18 h 18"/>
              <a:gd name="T6" fmla="*/ 18 w 28"/>
              <a:gd name="T7" fmla="*/ 11 h 18"/>
              <a:gd name="T8" fmla="*/ 19 w 28"/>
              <a:gd name="T9" fmla="*/ 11 h 18"/>
              <a:gd name="T10" fmla="*/ 28 w 28"/>
              <a:gd name="T11" fmla="*/ 2 h 18"/>
              <a:gd name="T12" fmla="*/ 21 w 28"/>
              <a:gd name="T13" fmla="*/ 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8">
                <a:moveTo>
                  <a:pt x="21" y="3"/>
                </a:moveTo>
                <a:cubicBezTo>
                  <a:pt x="18" y="6"/>
                  <a:pt x="10" y="9"/>
                  <a:pt x="8" y="12"/>
                </a:cubicBezTo>
                <a:cubicBezTo>
                  <a:pt x="5" y="14"/>
                  <a:pt x="0" y="18"/>
                  <a:pt x="8" y="18"/>
                </a:cubicBezTo>
                <a:cubicBezTo>
                  <a:pt x="12" y="18"/>
                  <a:pt x="15" y="13"/>
                  <a:pt x="18" y="11"/>
                </a:cubicBezTo>
                <a:cubicBezTo>
                  <a:pt x="26" y="1"/>
                  <a:pt x="18" y="11"/>
                  <a:pt x="19" y="11"/>
                </a:cubicBezTo>
                <a:cubicBezTo>
                  <a:pt x="22" y="8"/>
                  <a:pt x="26" y="7"/>
                  <a:pt x="28" y="2"/>
                </a:cubicBezTo>
                <a:cubicBezTo>
                  <a:pt x="26" y="0"/>
                  <a:pt x="22" y="1"/>
                  <a:pt x="21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2" name="Freeform 184"/>
          <p:cNvSpPr/>
          <p:nvPr>
            <p:custDataLst>
              <p:tags r:id="rId126"/>
            </p:custDataLst>
          </p:nvPr>
        </p:nvSpPr>
        <p:spPr bwMode="auto">
          <a:xfrm>
            <a:off x="5305425" y="3500438"/>
            <a:ext cx="0" cy="1587"/>
          </a:xfrm>
          <a:custGeom>
            <a:avLst/>
            <a:gdLst>
              <a:gd name="T0" fmla="*/ 0 h 1"/>
              <a:gd name="T1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3" name="Freeform 185"/>
          <p:cNvSpPr/>
          <p:nvPr>
            <p:custDataLst>
              <p:tags r:id="rId127"/>
            </p:custDataLst>
          </p:nvPr>
        </p:nvSpPr>
        <p:spPr bwMode="auto">
          <a:xfrm>
            <a:off x="5305425" y="3498850"/>
            <a:ext cx="0" cy="3175"/>
          </a:xfrm>
          <a:custGeom>
            <a:avLst/>
            <a:gdLst>
              <a:gd name="T0" fmla="*/ 0 w 1"/>
              <a:gd name="T1" fmla="*/ 3 h 3"/>
              <a:gd name="T2" fmla="*/ 1 w 1"/>
              <a:gd name="T3" fmla="*/ 2 h 3"/>
              <a:gd name="T4" fmla="*/ 0 w 1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0" y="3"/>
                </a:moveTo>
                <a:cubicBezTo>
                  <a:pt x="0" y="2"/>
                  <a:pt x="1" y="2"/>
                  <a:pt x="1" y="2"/>
                </a:cubicBezTo>
                <a:cubicBezTo>
                  <a:pt x="0" y="0"/>
                  <a:pt x="0" y="1"/>
                  <a:pt x="0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4" name="Freeform 186"/>
          <p:cNvSpPr/>
          <p:nvPr>
            <p:custDataLst>
              <p:tags r:id="rId128"/>
            </p:custDataLst>
          </p:nvPr>
        </p:nvSpPr>
        <p:spPr bwMode="auto">
          <a:xfrm>
            <a:off x="5297488" y="3494088"/>
            <a:ext cx="15875" cy="23812"/>
          </a:xfrm>
          <a:custGeom>
            <a:avLst/>
            <a:gdLst>
              <a:gd name="T0" fmla="*/ 11 w 15"/>
              <a:gd name="T1" fmla="*/ 11 h 25"/>
              <a:gd name="T2" fmla="*/ 9 w 15"/>
              <a:gd name="T3" fmla="*/ 12 h 25"/>
              <a:gd name="T4" fmla="*/ 7 w 15"/>
              <a:gd name="T5" fmla="*/ 8 h 25"/>
              <a:gd name="T6" fmla="*/ 7 w 15"/>
              <a:gd name="T7" fmla="*/ 8 h 25"/>
              <a:gd name="T8" fmla="*/ 3 w 15"/>
              <a:gd name="T9" fmla="*/ 0 h 25"/>
              <a:gd name="T10" fmla="*/ 3 w 15"/>
              <a:gd name="T11" fmla="*/ 4 h 25"/>
              <a:gd name="T12" fmla="*/ 1 w 15"/>
              <a:gd name="T13" fmla="*/ 16 h 25"/>
              <a:gd name="T14" fmla="*/ 2 w 15"/>
              <a:gd name="T15" fmla="*/ 20 h 25"/>
              <a:gd name="T16" fmla="*/ 0 w 15"/>
              <a:gd name="T17" fmla="*/ 23 h 25"/>
              <a:gd name="T18" fmla="*/ 9 w 15"/>
              <a:gd name="T19" fmla="*/ 16 h 25"/>
              <a:gd name="T20" fmla="*/ 13 w 15"/>
              <a:gd name="T21" fmla="*/ 11 h 25"/>
              <a:gd name="T22" fmla="*/ 11 w 15"/>
              <a:gd name="T23" fmla="*/ 1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" h="25">
                <a:moveTo>
                  <a:pt x="11" y="11"/>
                </a:moveTo>
                <a:cubicBezTo>
                  <a:pt x="9" y="11"/>
                  <a:pt x="8" y="11"/>
                  <a:pt x="9" y="12"/>
                </a:cubicBezTo>
                <a:cubicBezTo>
                  <a:pt x="10" y="16"/>
                  <a:pt x="8" y="10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6" y="5"/>
                  <a:pt x="7" y="2"/>
                  <a:pt x="3" y="0"/>
                </a:cubicBezTo>
                <a:cubicBezTo>
                  <a:pt x="3" y="0"/>
                  <a:pt x="4" y="4"/>
                  <a:pt x="3" y="4"/>
                </a:cubicBezTo>
                <a:cubicBezTo>
                  <a:pt x="8" y="9"/>
                  <a:pt x="3" y="13"/>
                  <a:pt x="1" y="16"/>
                </a:cubicBezTo>
                <a:cubicBezTo>
                  <a:pt x="1" y="17"/>
                  <a:pt x="2" y="19"/>
                  <a:pt x="2" y="20"/>
                </a:cubicBezTo>
                <a:cubicBezTo>
                  <a:pt x="1" y="21"/>
                  <a:pt x="1" y="22"/>
                  <a:pt x="0" y="23"/>
                </a:cubicBezTo>
                <a:cubicBezTo>
                  <a:pt x="3" y="25"/>
                  <a:pt x="8" y="19"/>
                  <a:pt x="9" y="16"/>
                </a:cubicBezTo>
                <a:cubicBezTo>
                  <a:pt x="9" y="16"/>
                  <a:pt x="15" y="13"/>
                  <a:pt x="13" y="11"/>
                </a:cubicBezTo>
                <a:cubicBezTo>
                  <a:pt x="12" y="11"/>
                  <a:pt x="12" y="11"/>
                  <a:pt x="11" y="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5" name="Freeform 187"/>
          <p:cNvSpPr/>
          <p:nvPr>
            <p:custDataLst>
              <p:tags r:id="rId129"/>
            </p:custDataLst>
          </p:nvPr>
        </p:nvSpPr>
        <p:spPr bwMode="auto">
          <a:xfrm>
            <a:off x="5275263" y="3529013"/>
            <a:ext cx="3175" cy="0"/>
          </a:xfrm>
          <a:custGeom>
            <a:avLst/>
            <a:gdLst>
              <a:gd name="T0" fmla="*/ 2 w 3"/>
              <a:gd name="T1" fmla="*/ 0 h 1"/>
              <a:gd name="T2" fmla="*/ 0 w 3"/>
              <a:gd name="T3" fmla="*/ 1 h 1"/>
              <a:gd name="T4" fmla="*/ 2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2" y="1"/>
                  <a:pt x="3" y="0"/>
                  <a:pt x="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6" name="Freeform 188"/>
          <p:cNvSpPr/>
          <p:nvPr>
            <p:custDataLst>
              <p:tags r:id="rId130"/>
            </p:custDataLst>
          </p:nvPr>
        </p:nvSpPr>
        <p:spPr bwMode="auto">
          <a:xfrm>
            <a:off x="5176838" y="3430588"/>
            <a:ext cx="92075" cy="79375"/>
          </a:xfrm>
          <a:custGeom>
            <a:avLst/>
            <a:gdLst>
              <a:gd name="T0" fmla="*/ 97 w 99"/>
              <a:gd name="T1" fmla="*/ 40 h 85"/>
              <a:gd name="T2" fmla="*/ 97 w 99"/>
              <a:gd name="T3" fmla="*/ 40 h 85"/>
              <a:gd name="T4" fmla="*/ 96 w 99"/>
              <a:gd name="T5" fmla="*/ 41 h 85"/>
              <a:gd name="T6" fmla="*/ 93 w 99"/>
              <a:gd name="T7" fmla="*/ 36 h 85"/>
              <a:gd name="T8" fmla="*/ 92 w 99"/>
              <a:gd name="T9" fmla="*/ 33 h 85"/>
              <a:gd name="T10" fmla="*/ 91 w 99"/>
              <a:gd name="T11" fmla="*/ 33 h 85"/>
              <a:gd name="T12" fmla="*/ 90 w 99"/>
              <a:gd name="T13" fmla="*/ 27 h 85"/>
              <a:gd name="T14" fmla="*/ 81 w 99"/>
              <a:gd name="T15" fmla="*/ 11 h 85"/>
              <a:gd name="T16" fmla="*/ 78 w 99"/>
              <a:gd name="T17" fmla="*/ 1 h 85"/>
              <a:gd name="T18" fmla="*/ 74 w 99"/>
              <a:gd name="T19" fmla="*/ 16 h 85"/>
              <a:gd name="T20" fmla="*/ 69 w 99"/>
              <a:gd name="T21" fmla="*/ 19 h 85"/>
              <a:gd name="T22" fmla="*/ 62 w 99"/>
              <a:gd name="T23" fmla="*/ 14 h 85"/>
              <a:gd name="T24" fmla="*/ 61 w 99"/>
              <a:gd name="T25" fmla="*/ 10 h 85"/>
              <a:gd name="T26" fmla="*/ 63 w 99"/>
              <a:gd name="T27" fmla="*/ 9 h 85"/>
              <a:gd name="T28" fmla="*/ 64 w 99"/>
              <a:gd name="T29" fmla="*/ 11 h 85"/>
              <a:gd name="T30" fmla="*/ 63 w 99"/>
              <a:gd name="T31" fmla="*/ 9 h 85"/>
              <a:gd name="T32" fmla="*/ 63 w 99"/>
              <a:gd name="T33" fmla="*/ 5 h 85"/>
              <a:gd name="T34" fmla="*/ 54 w 99"/>
              <a:gd name="T35" fmla="*/ 2 h 85"/>
              <a:gd name="T36" fmla="*/ 52 w 99"/>
              <a:gd name="T37" fmla="*/ 2 h 85"/>
              <a:gd name="T38" fmla="*/ 53 w 99"/>
              <a:gd name="T39" fmla="*/ 4 h 85"/>
              <a:gd name="T40" fmla="*/ 46 w 99"/>
              <a:gd name="T41" fmla="*/ 12 h 85"/>
              <a:gd name="T42" fmla="*/ 42 w 99"/>
              <a:gd name="T43" fmla="*/ 12 h 85"/>
              <a:gd name="T44" fmla="*/ 34 w 99"/>
              <a:gd name="T45" fmla="*/ 13 h 85"/>
              <a:gd name="T46" fmla="*/ 29 w 99"/>
              <a:gd name="T47" fmla="*/ 19 h 85"/>
              <a:gd name="T48" fmla="*/ 29 w 99"/>
              <a:gd name="T49" fmla="*/ 17 h 85"/>
              <a:gd name="T50" fmla="*/ 23 w 99"/>
              <a:gd name="T51" fmla="*/ 25 h 85"/>
              <a:gd name="T52" fmla="*/ 11 w 99"/>
              <a:gd name="T53" fmla="*/ 29 h 85"/>
              <a:gd name="T54" fmla="*/ 2 w 99"/>
              <a:gd name="T55" fmla="*/ 43 h 85"/>
              <a:gd name="T56" fmla="*/ 0 w 99"/>
              <a:gd name="T57" fmla="*/ 42 h 85"/>
              <a:gd name="T58" fmla="*/ 2 w 99"/>
              <a:gd name="T59" fmla="*/ 64 h 85"/>
              <a:gd name="T60" fmla="*/ 12 w 99"/>
              <a:gd name="T61" fmla="*/ 68 h 85"/>
              <a:gd name="T62" fmla="*/ 24 w 99"/>
              <a:gd name="T63" fmla="*/ 63 h 85"/>
              <a:gd name="T64" fmla="*/ 40 w 99"/>
              <a:gd name="T65" fmla="*/ 59 h 85"/>
              <a:gd name="T66" fmla="*/ 44 w 99"/>
              <a:gd name="T67" fmla="*/ 62 h 85"/>
              <a:gd name="T68" fmla="*/ 46 w 99"/>
              <a:gd name="T69" fmla="*/ 67 h 85"/>
              <a:gd name="T70" fmla="*/ 54 w 99"/>
              <a:gd name="T71" fmla="*/ 65 h 85"/>
              <a:gd name="T72" fmla="*/ 49 w 99"/>
              <a:gd name="T73" fmla="*/ 71 h 85"/>
              <a:gd name="T74" fmla="*/ 53 w 99"/>
              <a:gd name="T75" fmla="*/ 70 h 85"/>
              <a:gd name="T76" fmla="*/ 52 w 99"/>
              <a:gd name="T77" fmla="*/ 73 h 85"/>
              <a:gd name="T78" fmla="*/ 55 w 99"/>
              <a:gd name="T79" fmla="*/ 76 h 85"/>
              <a:gd name="T80" fmla="*/ 57 w 99"/>
              <a:gd name="T81" fmla="*/ 81 h 85"/>
              <a:gd name="T82" fmla="*/ 65 w 99"/>
              <a:gd name="T83" fmla="*/ 82 h 85"/>
              <a:gd name="T84" fmla="*/ 72 w 99"/>
              <a:gd name="T85" fmla="*/ 82 h 85"/>
              <a:gd name="T86" fmla="*/ 80 w 99"/>
              <a:gd name="T87" fmla="*/ 79 h 85"/>
              <a:gd name="T88" fmla="*/ 91 w 99"/>
              <a:gd name="T89" fmla="*/ 62 h 85"/>
              <a:gd name="T90" fmla="*/ 98 w 99"/>
              <a:gd name="T91" fmla="*/ 40 h 85"/>
              <a:gd name="T92" fmla="*/ 97 w 99"/>
              <a:gd name="T93" fmla="*/ 4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" h="85">
                <a:moveTo>
                  <a:pt x="97" y="40"/>
                </a:moveTo>
                <a:cubicBezTo>
                  <a:pt x="97" y="40"/>
                  <a:pt x="97" y="40"/>
                  <a:pt x="97" y="40"/>
                </a:cubicBezTo>
                <a:cubicBezTo>
                  <a:pt x="97" y="40"/>
                  <a:pt x="97" y="41"/>
                  <a:pt x="96" y="41"/>
                </a:cubicBezTo>
                <a:cubicBezTo>
                  <a:pt x="95" y="40"/>
                  <a:pt x="94" y="38"/>
                  <a:pt x="93" y="36"/>
                </a:cubicBezTo>
                <a:cubicBezTo>
                  <a:pt x="92" y="35"/>
                  <a:pt x="93" y="34"/>
                  <a:pt x="92" y="33"/>
                </a:cubicBezTo>
                <a:cubicBezTo>
                  <a:pt x="91" y="32"/>
                  <a:pt x="91" y="33"/>
                  <a:pt x="91" y="33"/>
                </a:cubicBezTo>
                <a:cubicBezTo>
                  <a:pt x="90" y="32"/>
                  <a:pt x="91" y="28"/>
                  <a:pt x="90" y="27"/>
                </a:cubicBezTo>
                <a:cubicBezTo>
                  <a:pt x="84" y="30"/>
                  <a:pt x="85" y="11"/>
                  <a:pt x="81" y="11"/>
                </a:cubicBezTo>
                <a:cubicBezTo>
                  <a:pt x="79" y="11"/>
                  <a:pt x="81" y="0"/>
                  <a:pt x="78" y="1"/>
                </a:cubicBezTo>
                <a:cubicBezTo>
                  <a:pt x="75" y="1"/>
                  <a:pt x="75" y="14"/>
                  <a:pt x="74" y="16"/>
                </a:cubicBezTo>
                <a:cubicBezTo>
                  <a:pt x="73" y="17"/>
                  <a:pt x="71" y="22"/>
                  <a:pt x="69" y="19"/>
                </a:cubicBezTo>
                <a:cubicBezTo>
                  <a:pt x="68" y="19"/>
                  <a:pt x="63" y="15"/>
                  <a:pt x="62" y="14"/>
                </a:cubicBezTo>
                <a:cubicBezTo>
                  <a:pt x="61" y="12"/>
                  <a:pt x="61" y="12"/>
                  <a:pt x="61" y="10"/>
                </a:cubicBezTo>
                <a:cubicBezTo>
                  <a:pt x="62" y="10"/>
                  <a:pt x="62" y="10"/>
                  <a:pt x="63" y="9"/>
                </a:cubicBezTo>
                <a:cubicBezTo>
                  <a:pt x="63" y="10"/>
                  <a:pt x="63" y="12"/>
                  <a:pt x="64" y="11"/>
                </a:cubicBezTo>
                <a:cubicBezTo>
                  <a:pt x="64" y="10"/>
                  <a:pt x="64" y="9"/>
                  <a:pt x="63" y="9"/>
                </a:cubicBezTo>
                <a:cubicBezTo>
                  <a:pt x="65" y="6"/>
                  <a:pt x="63" y="5"/>
                  <a:pt x="63" y="5"/>
                </a:cubicBezTo>
                <a:cubicBezTo>
                  <a:pt x="60" y="4"/>
                  <a:pt x="57" y="4"/>
                  <a:pt x="54" y="2"/>
                </a:cubicBezTo>
                <a:cubicBezTo>
                  <a:pt x="53" y="2"/>
                  <a:pt x="53" y="2"/>
                  <a:pt x="52" y="2"/>
                </a:cubicBezTo>
                <a:cubicBezTo>
                  <a:pt x="53" y="3"/>
                  <a:pt x="53" y="3"/>
                  <a:pt x="53" y="4"/>
                </a:cubicBezTo>
                <a:cubicBezTo>
                  <a:pt x="51" y="7"/>
                  <a:pt x="45" y="6"/>
                  <a:pt x="46" y="12"/>
                </a:cubicBezTo>
                <a:cubicBezTo>
                  <a:pt x="45" y="12"/>
                  <a:pt x="42" y="12"/>
                  <a:pt x="42" y="12"/>
                </a:cubicBezTo>
                <a:cubicBezTo>
                  <a:pt x="43" y="11"/>
                  <a:pt x="37" y="9"/>
                  <a:pt x="34" y="13"/>
                </a:cubicBezTo>
                <a:cubicBezTo>
                  <a:pt x="33" y="14"/>
                  <a:pt x="29" y="19"/>
                  <a:pt x="29" y="19"/>
                </a:cubicBezTo>
                <a:cubicBezTo>
                  <a:pt x="29" y="19"/>
                  <a:pt x="30" y="17"/>
                  <a:pt x="29" y="17"/>
                </a:cubicBezTo>
                <a:cubicBezTo>
                  <a:pt x="25" y="18"/>
                  <a:pt x="26" y="25"/>
                  <a:pt x="23" y="25"/>
                </a:cubicBezTo>
                <a:cubicBezTo>
                  <a:pt x="21" y="25"/>
                  <a:pt x="12" y="28"/>
                  <a:pt x="11" y="29"/>
                </a:cubicBezTo>
                <a:cubicBezTo>
                  <a:pt x="3" y="32"/>
                  <a:pt x="3" y="35"/>
                  <a:pt x="2" y="43"/>
                </a:cubicBezTo>
                <a:cubicBezTo>
                  <a:pt x="2" y="42"/>
                  <a:pt x="0" y="41"/>
                  <a:pt x="0" y="42"/>
                </a:cubicBezTo>
                <a:cubicBezTo>
                  <a:pt x="0" y="49"/>
                  <a:pt x="5" y="57"/>
                  <a:pt x="2" y="64"/>
                </a:cubicBezTo>
                <a:cubicBezTo>
                  <a:pt x="1" y="72"/>
                  <a:pt x="7" y="75"/>
                  <a:pt x="12" y="68"/>
                </a:cubicBezTo>
                <a:cubicBezTo>
                  <a:pt x="12" y="67"/>
                  <a:pt x="21" y="66"/>
                  <a:pt x="24" y="63"/>
                </a:cubicBezTo>
                <a:cubicBezTo>
                  <a:pt x="28" y="61"/>
                  <a:pt x="35" y="59"/>
                  <a:pt x="40" y="59"/>
                </a:cubicBezTo>
                <a:cubicBezTo>
                  <a:pt x="41" y="61"/>
                  <a:pt x="42" y="61"/>
                  <a:pt x="44" y="62"/>
                </a:cubicBezTo>
                <a:cubicBezTo>
                  <a:pt x="44" y="62"/>
                  <a:pt x="45" y="66"/>
                  <a:pt x="46" y="67"/>
                </a:cubicBezTo>
                <a:cubicBezTo>
                  <a:pt x="44" y="73"/>
                  <a:pt x="51" y="68"/>
                  <a:pt x="54" y="65"/>
                </a:cubicBezTo>
                <a:cubicBezTo>
                  <a:pt x="53" y="66"/>
                  <a:pt x="50" y="72"/>
                  <a:pt x="49" y="71"/>
                </a:cubicBezTo>
                <a:cubicBezTo>
                  <a:pt x="51" y="73"/>
                  <a:pt x="52" y="70"/>
                  <a:pt x="53" y="70"/>
                </a:cubicBezTo>
                <a:cubicBezTo>
                  <a:pt x="55" y="70"/>
                  <a:pt x="52" y="72"/>
                  <a:pt x="52" y="73"/>
                </a:cubicBezTo>
                <a:cubicBezTo>
                  <a:pt x="53" y="74"/>
                  <a:pt x="58" y="73"/>
                  <a:pt x="55" y="76"/>
                </a:cubicBezTo>
                <a:cubicBezTo>
                  <a:pt x="54" y="78"/>
                  <a:pt x="55" y="80"/>
                  <a:pt x="57" y="81"/>
                </a:cubicBezTo>
                <a:cubicBezTo>
                  <a:pt x="58" y="82"/>
                  <a:pt x="63" y="84"/>
                  <a:pt x="65" y="82"/>
                </a:cubicBezTo>
                <a:cubicBezTo>
                  <a:pt x="68" y="80"/>
                  <a:pt x="69" y="85"/>
                  <a:pt x="72" y="82"/>
                </a:cubicBezTo>
                <a:cubicBezTo>
                  <a:pt x="72" y="81"/>
                  <a:pt x="79" y="79"/>
                  <a:pt x="80" y="79"/>
                </a:cubicBezTo>
                <a:cubicBezTo>
                  <a:pt x="84" y="74"/>
                  <a:pt x="86" y="66"/>
                  <a:pt x="91" y="62"/>
                </a:cubicBezTo>
                <a:cubicBezTo>
                  <a:pt x="93" y="58"/>
                  <a:pt x="99" y="43"/>
                  <a:pt x="98" y="40"/>
                </a:cubicBezTo>
                <a:cubicBezTo>
                  <a:pt x="98" y="40"/>
                  <a:pt x="98" y="40"/>
                  <a:pt x="97" y="4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7" name="Freeform 189"/>
          <p:cNvSpPr/>
          <p:nvPr>
            <p:custDataLst>
              <p:tags r:id="rId131"/>
            </p:custDataLst>
          </p:nvPr>
        </p:nvSpPr>
        <p:spPr bwMode="auto">
          <a:xfrm>
            <a:off x="5310188" y="3522663"/>
            <a:ext cx="3175" cy="4762"/>
          </a:xfrm>
          <a:custGeom>
            <a:avLst/>
            <a:gdLst>
              <a:gd name="T0" fmla="*/ 1 w 3"/>
              <a:gd name="T1" fmla="*/ 0 h 3"/>
              <a:gd name="T2" fmla="*/ 2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0" y="3"/>
                  <a:pt x="2" y="1"/>
                  <a:pt x="2" y="1"/>
                </a:cubicBezTo>
                <a:cubicBezTo>
                  <a:pt x="3" y="0"/>
                  <a:pt x="2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8" name="Freeform 190"/>
          <p:cNvSpPr/>
          <p:nvPr>
            <p:custDataLst>
              <p:tags r:id="rId132"/>
            </p:custDataLst>
          </p:nvPr>
        </p:nvSpPr>
        <p:spPr bwMode="auto">
          <a:xfrm>
            <a:off x="5233988" y="3508375"/>
            <a:ext cx="1587" cy="7938"/>
          </a:xfrm>
          <a:custGeom>
            <a:avLst/>
            <a:gdLst>
              <a:gd name="T0" fmla="*/ 0 w 2"/>
              <a:gd name="T1" fmla="*/ 4 h 8"/>
              <a:gd name="T2" fmla="*/ 0 w 2"/>
              <a:gd name="T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8">
                <a:moveTo>
                  <a:pt x="0" y="4"/>
                </a:moveTo>
                <a:cubicBezTo>
                  <a:pt x="0" y="8"/>
                  <a:pt x="2" y="0"/>
                  <a:pt x="0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9" name="Freeform 191"/>
          <p:cNvSpPr/>
          <p:nvPr>
            <p:custDataLst>
              <p:tags r:id="rId133"/>
            </p:custDataLst>
          </p:nvPr>
        </p:nvSpPr>
        <p:spPr bwMode="auto">
          <a:xfrm>
            <a:off x="5260975" y="3536950"/>
            <a:ext cx="3175" cy="1588"/>
          </a:xfrm>
          <a:custGeom>
            <a:avLst/>
            <a:gdLst>
              <a:gd name="T0" fmla="*/ 0 w 3"/>
              <a:gd name="T1" fmla="*/ 1 h 2"/>
              <a:gd name="T2" fmla="*/ 2 w 3"/>
              <a:gd name="T3" fmla="*/ 0 h 2"/>
              <a:gd name="T4" fmla="*/ 0 w 3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1"/>
                </a:moveTo>
                <a:cubicBezTo>
                  <a:pt x="3" y="2"/>
                  <a:pt x="2" y="1"/>
                  <a:pt x="2" y="0"/>
                </a:cubicBezTo>
                <a:cubicBezTo>
                  <a:pt x="2" y="0"/>
                  <a:pt x="1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0" name="Freeform 192"/>
          <p:cNvSpPr/>
          <p:nvPr>
            <p:custDataLst>
              <p:tags r:id="rId134"/>
            </p:custDataLst>
          </p:nvPr>
        </p:nvSpPr>
        <p:spPr bwMode="auto">
          <a:xfrm>
            <a:off x="5222875" y="3498850"/>
            <a:ext cx="3175" cy="1588"/>
          </a:xfrm>
          <a:custGeom>
            <a:avLst/>
            <a:gdLst>
              <a:gd name="T0" fmla="*/ 0 w 5"/>
              <a:gd name="T1" fmla="*/ 1 h 3"/>
              <a:gd name="T2" fmla="*/ 0 w 5"/>
              <a:gd name="T3" fmla="*/ 1 h 3"/>
              <a:gd name="T4" fmla="*/ 3 w 5"/>
              <a:gd name="T5" fmla="*/ 1 h 3"/>
              <a:gd name="T6" fmla="*/ 0 w 5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5" y="3"/>
                  <a:pt x="3" y="1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1" name="Freeform 193"/>
          <p:cNvSpPr/>
          <p:nvPr>
            <p:custDataLst>
              <p:tags r:id="rId135"/>
            </p:custDataLst>
          </p:nvPr>
        </p:nvSpPr>
        <p:spPr bwMode="auto">
          <a:xfrm>
            <a:off x="5230813" y="3513138"/>
            <a:ext cx="12700" cy="15875"/>
          </a:xfrm>
          <a:custGeom>
            <a:avLst/>
            <a:gdLst>
              <a:gd name="T0" fmla="*/ 4 w 13"/>
              <a:gd name="T1" fmla="*/ 1 h 17"/>
              <a:gd name="T2" fmla="*/ 13 w 13"/>
              <a:gd name="T3" fmla="*/ 0 h 17"/>
              <a:gd name="T4" fmla="*/ 13 w 13"/>
              <a:gd name="T5" fmla="*/ 0 h 17"/>
              <a:gd name="T6" fmla="*/ 4 w 13"/>
              <a:gd name="T7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7">
                <a:moveTo>
                  <a:pt x="4" y="1"/>
                </a:moveTo>
                <a:cubicBezTo>
                  <a:pt x="0" y="17"/>
                  <a:pt x="13" y="2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1"/>
                  <a:pt x="5" y="1"/>
                  <a:pt x="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2" name="Freeform 194"/>
          <p:cNvSpPr/>
          <p:nvPr>
            <p:custDataLst>
              <p:tags r:id="rId136"/>
            </p:custDataLst>
          </p:nvPr>
        </p:nvSpPr>
        <p:spPr bwMode="auto">
          <a:xfrm>
            <a:off x="5243513" y="3508375"/>
            <a:ext cx="1587" cy="3175"/>
          </a:xfrm>
          <a:custGeom>
            <a:avLst/>
            <a:gdLst>
              <a:gd name="T0" fmla="*/ 0 w 1"/>
              <a:gd name="T1" fmla="*/ 3 h 4"/>
              <a:gd name="T2" fmla="*/ 1 w 1"/>
              <a:gd name="T3" fmla="*/ 4 h 4"/>
              <a:gd name="T4" fmla="*/ 1 w 1"/>
              <a:gd name="T5" fmla="*/ 2 h 4"/>
              <a:gd name="T6" fmla="*/ 0 w 1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4">
                <a:moveTo>
                  <a:pt x="0" y="3"/>
                </a:moveTo>
                <a:cubicBezTo>
                  <a:pt x="0" y="4"/>
                  <a:pt x="0" y="4"/>
                  <a:pt x="1" y="4"/>
                </a:cubicBezTo>
                <a:cubicBezTo>
                  <a:pt x="1" y="4"/>
                  <a:pt x="1" y="2"/>
                  <a:pt x="1" y="2"/>
                </a:cubicBezTo>
                <a:cubicBezTo>
                  <a:pt x="0" y="0"/>
                  <a:pt x="0" y="3"/>
                  <a:pt x="0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4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630" name="文本框 15"/>
          <p:cNvSpPr txBox="1">
            <a:spLocks noChangeArrowheads="1"/>
          </p:cNvSpPr>
          <p:nvPr>
            <p:custDataLst>
              <p:tags r:id="rId137"/>
            </p:custDataLst>
          </p:nvPr>
        </p:nvSpPr>
        <p:spPr bwMode="auto">
          <a:xfrm>
            <a:off x="4005263" y="4484688"/>
            <a:ext cx="1881187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</a:t>
            </a:r>
            <a:endParaRPr lang="zh-CN" altLang="en-US" sz="15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631" name="文本框 16"/>
          <p:cNvSpPr txBox="1">
            <a:spLocks noChangeArrowheads="1"/>
          </p:cNvSpPr>
          <p:nvPr>
            <p:custDataLst>
              <p:tags r:id="rId138"/>
            </p:custDataLst>
          </p:nvPr>
        </p:nvSpPr>
        <p:spPr bwMode="auto">
          <a:xfrm>
            <a:off x="4143375" y="2317750"/>
            <a:ext cx="160496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6" name="任意多边形 82"/>
          <p:cNvSpPr/>
          <p:nvPr>
            <p:custDataLst>
              <p:tags r:id="rId139"/>
            </p:custDataLst>
          </p:nvPr>
        </p:nvSpPr>
        <p:spPr bwMode="auto">
          <a:xfrm rot="3738964">
            <a:off x="2184400" y="2768600"/>
            <a:ext cx="1187450" cy="1187450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127000" dist="63500" dir="7380000" sx="102000" sy="102000" algn="tr" rotWithShape="0">
              <a:prstClr val="black">
                <a:alpha val="39000"/>
              </a:prstClr>
            </a:outerShdw>
          </a:effectLst>
        </p:spPr>
        <p:txBody>
          <a:bodyPr anchor="ctr">
            <a:normAutofit/>
          </a:bodyPr>
          <a:lstStyle/>
          <a:p>
            <a:pPr algn="ctr" defTabSz="1218565" fontAlgn="auto">
              <a:buFontTx/>
              <a:buNone/>
              <a:defRPr/>
            </a:pPr>
            <a:endParaRPr lang="zh-CN" altLang="en-US" sz="1600" kern="0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7" name="任意多边形 83"/>
          <p:cNvSpPr/>
          <p:nvPr>
            <p:custDataLst>
              <p:tags r:id="rId140"/>
            </p:custDataLst>
          </p:nvPr>
        </p:nvSpPr>
        <p:spPr bwMode="auto">
          <a:xfrm rot="16377237">
            <a:off x="2197734" y="2780030"/>
            <a:ext cx="1172845" cy="1169670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</a:ln>
          <a:effectLst>
            <a:softEdge rad="0"/>
          </a:effec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eaLnBrk="1" fontAlgn="auto" hangingPunct="1">
              <a:buFontTx/>
              <a:buNone/>
              <a:defRPr/>
            </a:pPr>
            <a:endParaRPr lang="zh-CN" altLang="en-US" sz="16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5" name="椭圆 80"/>
          <p:cNvSpPr/>
          <p:nvPr>
            <p:custDataLst>
              <p:tags r:id="rId141"/>
            </p:custDataLst>
          </p:nvPr>
        </p:nvSpPr>
        <p:spPr bwMode="auto">
          <a:xfrm>
            <a:off x="2350769" y="2936874"/>
            <a:ext cx="857873" cy="859791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eaLnBrk="1" fontAlgn="auto" hangingPunct="1">
              <a:buFontTx/>
              <a:buNone/>
              <a:defRPr/>
            </a:pPr>
            <a:endParaRPr lang="zh-CN" altLang="en-US" sz="1600" kern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622" name="Freeform 202"/>
          <p:cNvSpPr>
            <a:spLocks noEditPoints="1" noChangeArrowheads="1"/>
          </p:cNvSpPr>
          <p:nvPr>
            <p:custDataLst>
              <p:tags r:id="rId142"/>
            </p:custDataLst>
          </p:nvPr>
        </p:nvSpPr>
        <p:spPr bwMode="auto">
          <a:xfrm>
            <a:off x="2574925" y="3094038"/>
            <a:ext cx="379413" cy="512762"/>
          </a:xfrm>
          <a:custGeom>
            <a:avLst/>
            <a:gdLst>
              <a:gd name="T0" fmla="*/ 369 w 406"/>
              <a:gd name="T1" fmla="*/ 216 h 548"/>
              <a:gd name="T2" fmla="*/ 369 w 406"/>
              <a:gd name="T3" fmla="*/ 164 h 548"/>
              <a:gd name="T4" fmla="*/ 203 w 406"/>
              <a:gd name="T5" fmla="*/ 0 h 548"/>
              <a:gd name="T6" fmla="*/ 37 w 406"/>
              <a:gd name="T7" fmla="*/ 164 h 548"/>
              <a:gd name="T8" fmla="*/ 37 w 406"/>
              <a:gd name="T9" fmla="*/ 216 h 548"/>
              <a:gd name="T10" fmla="*/ 0 w 406"/>
              <a:gd name="T11" fmla="*/ 216 h 548"/>
              <a:gd name="T12" fmla="*/ 0 w 406"/>
              <a:gd name="T13" fmla="*/ 548 h 548"/>
              <a:gd name="T14" fmla="*/ 406 w 406"/>
              <a:gd name="T15" fmla="*/ 548 h 548"/>
              <a:gd name="T16" fmla="*/ 406 w 406"/>
              <a:gd name="T17" fmla="*/ 216 h 548"/>
              <a:gd name="T18" fmla="*/ 369 w 406"/>
              <a:gd name="T19" fmla="*/ 216 h 548"/>
              <a:gd name="T20" fmla="*/ 241 w 406"/>
              <a:gd name="T21" fmla="*/ 462 h 548"/>
              <a:gd name="T22" fmla="*/ 165 w 406"/>
              <a:gd name="T23" fmla="*/ 462 h 548"/>
              <a:gd name="T24" fmla="*/ 182 w 406"/>
              <a:gd name="T25" fmla="*/ 397 h 548"/>
              <a:gd name="T26" fmla="*/ 157 w 406"/>
              <a:gd name="T27" fmla="*/ 356 h 548"/>
              <a:gd name="T28" fmla="*/ 203 w 406"/>
              <a:gd name="T29" fmla="*/ 310 h 548"/>
              <a:gd name="T30" fmla="*/ 249 w 406"/>
              <a:gd name="T31" fmla="*/ 356 h 548"/>
              <a:gd name="T32" fmla="*/ 224 w 406"/>
              <a:gd name="T33" fmla="*/ 397 h 548"/>
              <a:gd name="T34" fmla="*/ 241 w 406"/>
              <a:gd name="T35" fmla="*/ 462 h 548"/>
              <a:gd name="T36" fmla="*/ 295 w 406"/>
              <a:gd name="T37" fmla="*/ 216 h 548"/>
              <a:gd name="T38" fmla="*/ 111 w 406"/>
              <a:gd name="T39" fmla="*/ 216 h 548"/>
              <a:gd name="T40" fmla="*/ 111 w 406"/>
              <a:gd name="T41" fmla="*/ 164 h 548"/>
              <a:gd name="T42" fmla="*/ 203 w 406"/>
              <a:gd name="T43" fmla="*/ 74 h 548"/>
              <a:gd name="T44" fmla="*/ 295 w 406"/>
              <a:gd name="T45" fmla="*/ 164 h 548"/>
              <a:gd name="T46" fmla="*/ 295 w 406"/>
              <a:gd name="T47" fmla="*/ 21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6" h="548">
                <a:moveTo>
                  <a:pt x="369" y="216"/>
                </a:moveTo>
                <a:cubicBezTo>
                  <a:pt x="369" y="164"/>
                  <a:pt x="369" y="164"/>
                  <a:pt x="369" y="164"/>
                </a:cubicBezTo>
                <a:cubicBezTo>
                  <a:pt x="369" y="74"/>
                  <a:pt x="295" y="0"/>
                  <a:pt x="203" y="0"/>
                </a:cubicBezTo>
                <a:cubicBezTo>
                  <a:pt x="111" y="0"/>
                  <a:pt x="37" y="74"/>
                  <a:pt x="37" y="164"/>
                </a:cubicBezTo>
                <a:cubicBezTo>
                  <a:pt x="37" y="216"/>
                  <a:pt x="37" y="216"/>
                  <a:pt x="37" y="21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548"/>
                  <a:pt x="0" y="548"/>
                  <a:pt x="0" y="548"/>
                </a:cubicBezTo>
                <a:cubicBezTo>
                  <a:pt x="406" y="548"/>
                  <a:pt x="406" y="548"/>
                  <a:pt x="406" y="548"/>
                </a:cubicBezTo>
                <a:cubicBezTo>
                  <a:pt x="406" y="216"/>
                  <a:pt x="406" y="216"/>
                  <a:pt x="406" y="216"/>
                </a:cubicBezTo>
                <a:lnTo>
                  <a:pt x="369" y="216"/>
                </a:lnTo>
                <a:close/>
                <a:moveTo>
                  <a:pt x="241" y="462"/>
                </a:moveTo>
                <a:cubicBezTo>
                  <a:pt x="165" y="462"/>
                  <a:pt x="165" y="462"/>
                  <a:pt x="165" y="462"/>
                </a:cubicBezTo>
                <a:cubicBezTo>
                  <a:pt x="182" y="397"/>
                  <a:pt x="182" y="397"/>
                  <a:pt x="182" y="397"/>
                </a:cubicBezTo>
                <a:cubicBezTo>
                  <a:pt x="167" y="390"/>
                  <a:pt x="157" y="374"/>
                  <a:pt x="157" y="356"/>
                </a:cubicBezTo>
                <a:cubicBezTo>
                  <a:pt x="157" y="331"/>
                  <a:pt x="178" y="310"/>
                  <a:pt x="203" y="310"/>
                </a:cubicBezTo>
                <a:cubicBezTo>
                  <a:pt x="228" y="310"/>
                  <a:pt x="249" y="331"/>
                  <a:pt x="249" y="356"/>
                </a:cubicBezTo>
                <a:cubicBezTo>
                  <a:pt x="249" y="374"/>
                  <a:pt x="239" y="390"/>
                  <a:pt x="224" y="397"/>
                </a:cubicBezTo>
                <a:lnTo>
                  <a:pt x="241" y="462"/>
                </a:lnTo>
                <a:close/>
                <a:moveTo>
                  <a:pt x="295" y="216"/>
                </a:moveTo>
                <a:cubicBezTo>
                  <a:pt x="111" y="216"/>
                  <a:pt x="111" y="216"/>
                  <a:pt x="111" y="216"/>
                </a:cubicBezTo>
                <a:cubicBezTo>
                  <a:pt x="111" y="164"/>
                  <a:pt x="111" y="164"/>
                  <a:pt x="111" y="164"/>
                </a:cubicBezTo>
                <a:cubicBezTo>
                  <a:pt x="111" y="115"/>
                  <a:pt x="153" y="74"/>
                  <a:pt x="203" y="74"/>
                </a:cubicBezTo>
                <a:cubicBezTo>
                  <a:pt x="253" y="74"/>
                  <a:pt x="295" y="115"/>
                  <a:pt x="295" y="164"/>
                </a:cubicBezTo>
                <a:lnTo>
                  <a:pt x="295" y="21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640" name="文本框 17"/>
          <p:cNvSpPr txBox="1">
            <a:spLocks noChangeArrowheads="1"/>
          </p:cNvSpPr>
          <p:nvPr>
            <p:custDataLst>
              <p:tags r:id="rId143"/>
            </p:custDataLst>
          </p:nvPr>
        </p:nvSpPr>
        <p:spPr bwMode="auto">
          <a:xfrm>
            <a:off x="1838325" y="4484688"/>
            <a:ext cx="1882775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</a:t>
            </a:r>
            <a:endParaRPr lang="zh-CN" altLang="en-US" sz="15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641" name="文本框 18"/>
          <p:cNvSpPr txBox="1">
            <a:spLocks noChangeArrowheads="1"/>
          </p:cNvSpPr>
          <p:nvPr>
            <p:custDataLst>
              <p:tags r:id="rId144"/>
            </p:custDataLst>
          </p:nvPr>
        </p:nvSpPr>
        <p:spPr bwMode="auto">
          <a:xfrm>
            <a:off x="1908175" y="4067175"/>
            <a:ext cx="17430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直角三角形 2"/>
          <p:cNvSpPr/>
          <p:nvPr>
            <p:custDataLst>
              <p:tags r:id="rId145"/>
            </p:custDataLst>
          </p:nvPr>
        </p:nvSpPr>
        <p:spPr>
          <a:xfrm rot="5400000">
            <a:off x="358775" y="581025"/>
            <a:ext cx="463550" cy="4635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algn="ctr" eaLnBrk="1" hangingPunct="1"/>
            <a:endParaRPr lang="en-US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46"/>
            </p:custDataLst>
          </p:nvPr>
        </p:nvSpPr>
        <p:spPr>
          <a:xfrm>
            <a:off x="358775" y="546100"/>
            <a:ext cx="5183188" cy="708025"/>
          </a:xfrm>
          <a:prstGeom prst="rect">
            <a:avLst/>
          </a:prstGeom>
          <a:noFill/>
        </p:spPr>
        <p:txBody>
          <a:bodyPr lIns="90000" tIns="46800" rIns="90000" bIns="46800">
            <a:normAutofit fontScale="97500"/>
          </a:bodyPr>
          <a:lstStyle/>
          <a:p>
            <a:pPr algn="ctr" fontAlgn="auto">
              <a:buFontTx/>
              <a:buNone/>
              <a:defRPr/>
            </a:pPr>
            <a:r>
              <a:rPr lang="zh-CN" altLang="en-US" sz="40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单击此处添加标题</a:t>
            </a:r>
            <a:endParaRPr lang="zh-CN" altLang="en-US" sz="40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147"/>
            </p:custDataLst>
          </p:nvPr>
        </p:nvCxnSpPr>
        <p:spPr>
          <a:xfrm>
            <a:off x="573088" y="1285875"/>
            <a:ext cx="480536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48"/>
    </p:custData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35238" y="4892675"/>
            <a:ext cx="1403350" cy="606425"/>
          </a:xfrm>
          <a:custGeom>
            <a:avLst/>
            <a:gdLst>
              <a:gd name="T0" fmla="*/ 432 w 453"/>
              <a:gd name="T1" fmla="*/ 171 h 196"/>
              <a:gd name="T2" fmla="*/ 396 w 453"/>
              <a:gd name="T3" fmla="*/ 138 h 196"/>
              <a:gd name="T4" fmla="*/ 379 w 453"/>
              <a:gd name="T5" fmla="*/ 110 h 196"/>
              <a:gd name="T6" fmla="*/ 369 w 453"/>
              <a:gd name="T7" fmla="*/ 0 h 196"/>
              <a:gd name="T8" fmla="*/ 84 w 453"/>
              <a:gd name="T9" fmla="*/ 0 h 196"/>
              <a:gd name="T10" fmla="*/ 74 w 453"/>
              <a:gd name="T11" fmla="*/ 110 h 196"/>
              <a:gd name="T12" fmla="*/ 58 w 453"/>
              <a:gd name="T13" fmla="*/ 139 h 196"/>
              <a:gd name="T14" fmla="*/ 21 w 453"/>
              <a:gd name="T15" fmla="*/ 172 h 196"/>
              <a:gd name="T16" fmla="*/ 32 w 453"/>
              <a:gd name="T17" fmla="*/ 191 h 196"/>
              <a:gd name="T18" fmla="*/ 196 w 453"/>
              <a:gd name="T19" fmla="*/ 196 h 196"/>
              <a:gd name="T20" fmla="*/ 257 w 453"/>
              <a:gd name="T21" fmla="*/ 196 h 196"/>
              <a:gd name="T22" fmla="*/ 422 w 453"/>
              <a:gd name="T23" fmla="*/ 191 h 196"/>
              <a:gd name="T24" fmla="*/ 432 w 453"/>
              <a:gd name="T25" fmla="*/ 17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3" h="196">
                <a:moveTo>
                  <a:pt x="432" y="171"/>
                </a:moveTo>
                <a:cubicBezTo>
                  <a:pt x="432" y="171"/>
                  <a:pt x="409" y="151"/>
                  <a:pt x="396" y="138"/>
                </a:cubicBezTo>
                <a:cubicBezTo>
                  <a:pt x="383" y="125"/>
                  <a:pt x="379" y="110"/>
                  <a:pt x="379" y="110"/>
                </a:cubicBezTo>
                <a:cubicBezTo>
                  <a:pt x="369" y="0"/>
                  <a:pt x="369" y="0"/>
                  <a:pt x="369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74" y="110"/>
                  <a:pt x="74" y="110"/>
                  <a:pt x="74" y="110"/>
                </a:cubicBezTo>
                <a:cubicBezTo>
                  <a:pt x="74" y="110"/>
                  <a:pt x="70" y="126"/>
                  <a:pt x="58" y="139"/>
                </a:cubicBezTo>
                <a:cubicBezTo>
                  <a:pt x="45" y="152"/>
                  <a:pt x="21" y="172"/>
                  <a:pt x="21" y="172"/>
                </a:cubicBezTo>
                <a:cubicBezTo>
                  <a:pt x="21" y="172"/>
                  <a:pt x="0" y="187"/>
                  <a:pt x="32" y="191"/>
                </a:cubicBezTo>
                <a:cubicBezTo>
                  <a:pt x="50" y="194"/>
                  <a:pt x="131" y="196"/>
                  <a:pt x="196" y="196"/>
                </a:cubicBezTo>
                <a:cubicBezTo>
                  <a:pt x="257" y="196"/>
                  <a:pt x="257" y="196"/>
                  <a:pt x="257" y="196"/>
                </a:cubicBezTo>
                <a:cubicBezTo>
                  <a:pt x="324" y="196"/>
                  <a:pt x="403" y="194"/>
                  <a:pt x="422" y="191"/>
                </a:cubicBezTo>
                <a:cubicBezTo>
                  <a:pt x="453" y="186"/>
                  <a:pt x="432" y="171"/>
                  <a:pt x="432" y="1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530" name="Freeform 7"/>
          <p:cNvSpPr>
            <a:spLocks noEditPoints="1" noChangeArrowheads="1"/>
          </p:cNvSpPr>
          <p:nvPr>
            <p:custDataLst>
              <p:tags r:id="rId2"/>
            </p:custDataLst>
          </p:nvPr>
        </p:nvSpPr>
        <p:spPr bwMode="auto">
          <a:xfrm>
            <a:off x="1133475" y="2265363"/>
            <a:ext cx="4197350" cy="2565400"/>
          </a:xfrm>
          <a:custGeom>
            <a:avLst/>
            <a:gdLst>
              <a:gd name="T0" fmla="*/ 1323 w 1356"/>
              <a:gd name="T1" fmla="*/ 0 h 828"/>
              <a:gd name="T2" fmla="*/ 35 w 1356"/>
              <a:gd name="T3" fmla="*/ 0 h 828"/>
              <a:gd name="T4" fmla="*/ 0 w 1356"/>
              <a:gd name="T5" fmla="*/ 36 h 828"/>
              <a:gd name="T6" fmla="*/ 0 w 1356"/>
              <a:gd name="T7" fmla="*/ 792 h 828"/>
              <a:gd name="T8" fmla="*/ 35 w 1356"/>
              <a:gd name="T9" fmla="*/ 828 h 828"/>
              <a:gd name="T10" fmla="*/ 512 w 1356"/>
              <a:gd name="T11" fmla="*/ 828 h 828"/>
              <a:gd name="T12" fmla="*/ 539 w 1356"/>
              <a:gd name="T13" fmla="*/ 828 h 828"/>
              <a:gd name="T14" fmla="*/ 820 w 1356"/>
              <a:gd name="T15" fmla="*/ 828 h 828"/>
              <a:gd name="T16" fmla="*/ 849 w 1356"/>
              <a:gd name="T17" fmla="*/ 828 h 828"/>
              <a:gd name="T18" fmla="*/ 1323 w 1356"/>
              <a:gd name="T19" fmla="*/ 828 h 828"/>
              <a:gd name="T20" fmla="*/ 1356 w 1356"/>
              <a:gd name="T21" fmla="*/ 792 h 828"/>
              <a:gd name="T22" fmla="*/ 1356 w 1356"/>
              <a:gd name="T23" fmla="*/ 36 h 828"/>
              <a:gd name="T24" fmla="*/ 1323 w 1356"/>
              <a:gd name="T25" fmla="*/ 0 h 828"/>
              <a:gd name="T26" fmla="*/ 1300 w 1356"/>
              <a:gd name="T27" fmla="*/ 768 h 828"/>
              <a:gd name="T28" fmla="*/ 52 w 1356"/>
              <a:gd name="T29" fmla="*/ 768 h 828"/>
              <a:gd name="T30" fmla="*/ 52 w 1356"/>
              <a:gd name="T31" fmla="*/ 60 h 828"/>
              <a:gd name="T32" fmla="*/ 1300 w 1356"/>
              <a:gd name="T33" fmla="*/ 60 h 828"/>
              <a:gd name="T34" fmla="*/ 1300 w 1356"/>
              <a:gd name="T35" fmla="*/ 768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56" h="828">
                <a:moveTo>
                  <a:pt x="1323" y="0"/>
                </a:move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7"/>
                  <a:pt x="0" y="36"/>
                </a:cubicBezTo>
                <a:cubicBezTo>
                  <a:pt x="0" y="792"/>
                  <a:pt x="0" y="792"/>
                  <a:pt x="0" y="792"/>
                </a:cubicBezTo>
                <a:cubicBezTo>
                  <a:pt x="0" y="811"/>
                  <a:pt x="16" y="828"/>
                  <a:pt x="35" y="828"/>
                </a:cubicBezTo>
                <a:cubicBezTo>
                  <a:pt x="512" y="828"/>
                  <a:pt x="512" y="828"/>
                  <a:pt x="512" y="828"/>
                </a:cubicBezTo>
                <a:cubicBezTo>
                  <a:pt x="539" y="828"/>
                  <a:pt x="539" y="828"/>
                  <a:pt x="539" y="828"/>
                </a:cubicBezTo>
                <a:cubicBezTo>
                  <a:pt x="820" y="828"/>
                  <a:pt x="820" y="828"/>
                  <a:pt x="820" y="828"/>
                </a:cubicBezTo>
                <a:cubicBezTo>
                  <a:pt x="849" y="828"/>
                  <a:pt x="849" y="828"/>
                  <a:pt x="849" y="828"/>
                </a:cubicBezTo>
                <a:cubicBezTo>
                  <a:pt x="1323" y="828"/>
                  <a:pt x="1323" y="828"/>
                  <a:pt x="1323" y="828"/>
                </a:cubicBezTo>
                <a:cubicBezTo>
                  <a:pt x="1342" y="828"/>
                  <a:pt x="1356" y="811"/>
                  <a:pt x="1356" y="792"/>
                </a:cubicBezTo>
                <a:cubicBezTo>
                  <a:pt x="1356" y="36"/>
                  <a:pt x="1356" y="36"/>
                  <a:pt x="1356" y="36"/>
                </a:cubicBezTo>
                <a:cubicBezTo>
                  <a:pt x="1356" y="17"/>
                  <a:pt x="1342" y="0"/>
                  <a:pt x="1323" y="0"/>
                </a:cubicBezTo>
                <a:close/>
                <a:moveTo>
                  <a:pt x="1300" y="768"/>
                </a:moveTo>
                <a:cubicBezTo>
                  <a:pt x="52" y="768"/>
                  <a:pt x="52" y="768"/>
                  <a:pt x="52" y="768"/>
                </a:cubicBezTo>
                <a:cubicBezTo>
                  <a:pt x="52" y="60"/>
                  <a:pt x="52" y="60"/>
                  <a:pt x="52" y="60"/>
                </a:cubicBezTo>
                <a:cubicBezTo>
                  <a:pt x="1300" y="60"/>
                  <a:pt x="1300" y="60"/>
                  <a:pt x="1300" y="60"/>
                </a:cubicBezTo>
                <a:lnTo>
                  <a:pt x="1300" y="7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4" name="Rectangle 53"/>
          <p:cNvSpPr/>
          <p:nvPr>
            <p:custDataLst>
              <p:tags r:id="rId3"/>
            </p:custDataLst>
          </p:nvPr>
        </p:nvSpPr>
        <p:spPr>
          <a:xfrm>
            <a:off x="3938588" y="3325813"/>
            <a:ext cx="477837" cy="45085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/>
          <a:p>
            <a:pPr algn="ctr" fontAlgn="auto">
              <a:buFontTx/>
              <a:buNone/>
              <a:defRPr/>
            </a:pPr>
            <a:endParaRPr 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3" name="Rectangle 52"/>
          <p:cNvSpPr/>
          <p:nvPr>
            <p:custDataLst>
              <p:tags r:id="rId4"/>
            </p:custDataLst>
          </p:nvPr>
        </p:nvSpPr>
        <p:spPr>
          <a:xfrm>
            <a:off x="2024063" y="3319463"/>
            <a:ext cx="2392362" cy="4603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/>
          <a:p>
            <a:pPr algn="ctr" fontAlgn="auto">
              <a:buFontTx/>
              <a:buNone/>
              <a:defRPr/>
            </a:pPr>
            <a:endParaRPr 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" name="Rectangle 54"/>
          <p:cNvSpPr/>
          <p:nvPr>
            <p:custDataLst>
              <p:tags r:id="rId5"/>
            </p:custDataLst>
          </p:nvPr>
        </p:nvSpPr>
        <p:spPr>
          <a:xfrm>
            <a:off x="3948113" y="3319463"/>
            <a:ext cx="477837" cy="4660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/>
          <a:p>
            <a:pPr algn="ctr" fontAlgn="auto">
              <a:buFontTx/>
              <a:buNone/>
              <a:defRPr/>
            </a:pPr>
            <a:endParaRPr 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6" name="Freeform 14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4071938" y="3449638"/>
            <a:ext cx="209550" cy="201612"/>
          </a:xfrm>
          <a:custGeom>
            <a:avLst/>
            <a:gdLst>
              <a:gd name="T0" fmla="*/ 42 w 108"/>
              <a:gd name="T1" fmla="*/ 0 h 104"/>
              <a:gd name="T2" fmla="*/ 0 w 108"/>
              <a:gd name="T3" fmla="*/ 42 h 104"/>
              <a:gd name="T4" fmla="*/ 42 w 108"/>
              <a:gd name="T5" fmla="*/ 83 h 104"/>
              <a:gd name="T6" fmla="*/ 68 w 108"/>
              <a:gd name="T7" fmla="*/ 74 h 104"/>
              <a:gd name="T8" fmla="*/ 69 w 108"/>
              <a:gd name="T9" fmla="*/ 76 h 104"/>
              <a:gd name="T10" fmla="*/ 95 w 108"/>
              <a:gd name="T11" fmla="*/ 101 h 104"/>
              <a:gd name="T12" fmla="*/ 100 w 108"/>
              <a:gd name="T13" fmla="*/ 104 h 104"/>
              <a:gd name="T14" fmla="*/ 106 w 108"/>
              <a:gd name="T15" fmla="*/ 101 h 104"/>
              <a:gd name="T16" fmla="*/ 106 w 108"/>
              <a:gd name="T17" fmla="*/ 91 h 104"/>
              <a:gd name="T18" fmla="*/ 80 w 108"/>
              <a:gd name="T19" fmla="*/ 65 h 104"/>
              <a:gd name="T20" fmla="*/ 77 w 108"/>
              <a:gd name="T21" fmla="*/ 64 h 104"/>
              <a:gd name="T22" fmla="*/ 83 w 108"/>
              <a:gd name="T23" fmla="*/ 42 h 104"/>
              <a:gd name="T24" fmla="*/ 42 w 108"/>
              <a:gd name="T25" fmla="*/ 0 h 104"/>
              <a:gd name="T26" fmla="*/ 42 w 108"/>
              <a:gd name="T27" fmla="*/ 13 h 104"/>
              <a:gd name="T28" fmla="*/ 71 w 108"/>
              <a:gd name="T29" fmla="*/ 42 h 104"/>
              <a:gd name="T30" fmla="*/ 66 w 108"/>
              <a:gd name="T31" fmla="*/ 57 h 104"/>
              <a:gd name="T32" fmla="*/ 64 w 108"/>
              <a:gd name="T33" fmla="*/ 61 h 104"/>
              <a:gd name="T34" fmla="*/ 60 w 108"/>
              <a:gd name="T35" fmla="*/ 64 h 104"/>
              <a:gd name="T36" fmla="*/ 42 w 108"/>
              <a:gd name="T37" fmla="*/ 70 h 104"/>
              <a:gd name="T38" fmla="*/ 13 w 108"/>
              <a:gd name="T39" fmla="*/ 42 h 104"/>
              <a:gd name="T40" fmla="*/ 42 w 108"/>
              <a:gd name="T41" fmla="*/ 1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8" h="104">
                <a:moveTo>
                  <a:pt x="42" y="0"/>
                </a:moveTo>
                <a:cubicBezTo>
                  <a:pt x="18" y="0"/>
                  <a:pt x="0" y="19"/>
                  <a:pt x="0" y="42"/>
                </a:cubicBezTo>
                <a:cubicBezTo>
                  <a:pt x="0" y="65"/>
                  <a:pt x="18" y="83"/>
                  <a:pt x="42" y="83"/>
                </a:cubicBezTo>
                <a:cubicBezTo>
                  <a:pt x="52" y="83"/>
                  <a:pt x="61" y="80"/>
                  <a:pt x="68" y="74"/>
                </a:cubicBezTo>
                <a:cubicBezTo>
                  <a:pt x="68" y="74"/>
                  <a:pt x="69" y="75"/>
                  <a:pt x="69" y="76"/>
                </a:cubicBezTo>
                <a:cubicBezTo>
                  <a:pt x="95" y="101"/>
                  <a:pt x="95" y="101"/>
                  <a:pt x="95" y="101"/>
                </a:cubicBezTo>
                <a:cubicBezTo>
                  <a:pt x="97" y="103"/>
                  <a:pt x="99" y="104"/>
                  <a:pt x="100" y="104"/>
                </a:cubicBezTo>
                <a:cubicBezTo>
                  <a:pt x="102" y="104"/>
                  <a:pt x="104" y="103"/>
                  <a:pt x="106" y="101"/>
                </a:cubicBezTo>
                <a:cubicBezTo>
                  <a:pt x="108" y="99"/>
                  <a:pt x="108" y="94"/>
                  <a:pt x="106" y="91"/>
                </a:cubicBezTo>
                <a:cubicBezTo>
                  <a:pt x="80" y="65"/>
                  <a:pt x="80" y="65"/>
                  <a:pt x="80" y="65"/>
                </a:cubicBezTo>
                <a:cubicBezTo>
                  <a:pt x="79" y="65"/>
                  <a:pt x="78" y="64"/>
                  <a:pt x="77" y="64"/>
                </a:cubicBezTo>
                <a:cubicBezTo>
                  <a:pt x="81" y="57"/>
                  <a:pt x="83" y="50"/>
                  <a:pt x="83" y="42"/>
                </a:cubicBezTo>
                <a:cubicBezTo>
                  <a:pt x="83" y="19"/>
                  <a:pt x="65" y="0"/>
                  <a:pt x="42" y="0"/>
                </a:cubicBezTo>
                <a:close/>
                <a:moveTo>
                  <a:pt x="42" y="13"/>
                </a:moveTo>
                <a:cubicBezTo>
                  <a:pt x="58" y="13"/>
                  <a:pt x="71" y="26"/>
                  <a:pt x="71" y="42"/>
                </a:cubicBezTo>
                <a:cubicBezTo>
                  <a:pt x="71" y="47"/>
                  <a:pt x="69" y="52"/>
                  <a:pt x="66" y="57"/>
                </a:cubicBezTo>
                <a:cubicBezTo>
                  <a:pt x="64" y="61"/>
                  <a:pt x="64" y="61"/>
                  <a:pt x="64" y="61"/>
                </a:cubicBezTo>
                <a:cubicBezTo>
                  <a:pt x="60" y="64"/>
                  <a:pt x="60" y="64"/>
                  <a:pt x="60" y="64"/>
                </a:cubicBezTo>
                <a:cubicBezTo>
                  <a:pt x="55" y="68"/>
                  <a:pt x="48" y="70"/>
                  <a:pt x="42" y="70"/>
                </a:cubicBezTo>
                <a:cubicBezTo>
                  <a:pt x="26" y="70"/>
                  <a:pt x="13" y="58"/>
                  <a:pt x="13" y="42"/>
                </a:cubicBezTo>
                <a:cubicBezTo>
                  <a:pt x="13" y="26"/>
                  <a:pt x="26" y="13"/>
                  <a:pt x="42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0000" tIns="46800" rIns="90000" bIns="46800" anchor="ctr">
            <a:normAutofit fontScale="40000" lnSpcReduction="20000"/>
          </a:bodyPr>
          <a:lstStyle/>
          <a:p>
            <a:pPr fontAlgn="auto">
              <a:buFontTx/>
              <a:buNone/>
              <a:defRPr/>
            </a:pPr>
            <a:endParaRPr 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1" name="Oval 50"/>
          <p:cNvSpPr/>
          <p:nvPr>
            <p:custDataLst>
              <p:tags r:id="rId7"/>
            </p:custDataLst>
          </p:nvPr>
        </p:nvSpPr>
        <p:spPr>
          <a:xfrm>
            <a:off x="5888038" y="5175250"/>
            <a:ext cx="382587" cy="382588"/>
          </a:xfrm>
          <a:prstGeom prst="ellipse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 fontScale="80000" lnSpcReduction="20000"/>
          </a:bodyPr>
          <a:lstStyle/>
          <a:p>
            <a:pPr algn="ctr" fontAlgn="auto">
              <a:buFontTx/>
              <a:buNone/>
              <a:defRPr/>
            </a:pPr>
            <a:endParaRPr 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2" name="Freeform 6"/>
          <p:cNvSpPr/>
          <p:nvPr>
            <p:custDataLst>
              <p:tags r:id="rId8"/>
            </p:custDataLst>
          </p:nvPr>
        </p:nvSpPr>
        <p:spPr bwMode="auto">
          <a:xfrm>
            <a:off x="5991225" y="5292725"/>
            <a:ext cx="176213" cy="147638"/>
          </a:xfrm>
          <a:custGeom>
            <a:avLst/>
            <a:gdLst>
              <a:gd name="T0" fmla="*/ 0 w 243"/>
              <a:gd name="T1" fmla="*/ 137 h 205"/>
              <a:gd name="T2" fmla="*/ 59 w 243"/>
              <a:gd name="T3" fmla="*/ 205 h 205"/>
              <a:gd name="T4" fmla="*/ 241 w 243"/>
              <a:gd name="T5" fmla="*/ 12 h 205"/>
              <a:gd name="T6" fmla="*/ 243 w 243"/>
              <a:gd name="T7" fmla="*/ 0 h 205"/>
              <a:gd name="T8" fmla="*/ 66 w 243"/>
              <a:gd name="T9" fmla="*/ 137 h 205"/>
              <a:gd name="T10" fmla="*/ 0 w 243"/>
              <a:gd name="T11" fmla="*/ 80 h 205"/>
              <a:gd name="T12" fmla="*/ 0 w 243"/>
              <a:gd name="T13" fmla="*/ 13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205">
                <a:moveTo>
                  <a:pt x="0" y="137"/>
                </a:moveTo>
                <a:lnTo>
                  <a:pt x="59" y="205"/>
                </a:lnTo>
                <a:lnTo>
                  <a:pt x="241" y="12"/>
                </a:lnTo>
                <a:lnTo>
                  <a:pt x="243" y="0"/>
                </a:lnTo>
                <a:lnTo>
                  <a:pt x="66" y="137"/>
                </a:lnTo>
                <a:lnTo>
                  <a:pt x="0" y="80"/>
                </a:lnTo>
                <a:lnTo>
                  <a:pt x="0" y="1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0000" tIns="46800" rIns="90000" bIns="46800" anchor="ctr">
            <a:normAutofit fontScale="25000" lnSpcReduction="20000"/>
          </a:bodyPr>
          <a:lstStyle/>
          <a:p>
            <a:pPr fontAlgn="auto">
              <a:buFontTx/>
              <a:buNone/>
              <a:defRPr/>
            </a:pPr>
            <a:endParaRPr 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6392863" y="4951413"/>
            <a:ext cx="4918075" cy="830262"/>
          </a:xfrm>
          <a:prstGeom prst="rect">
            <a:avLst/>
          </a:prstGeom>
        </p:spPr>
        <p:txBody>
          <a:bodyPr lIns="90000" tIns="46800" rIns="90000" bIns="46800" anchor="ctr">
            <a:normAutofit fontScale="90000"/>
          </a:bodyPr>
          <a:lstStyle>
            <a:defPPr>
              <a:defRPr lang="en-US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accent5"/>
                </a:solidFill>
              </a:defRPr>
            </a:lvl1pPr>
            <a:lvl2pPr marL="6858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2pPr>
            <a:lvl3pPr marL="11430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3pPr>
            <a:lvl4pPr marL="16002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4pPr>
            <a:lvl5pPr marL="20574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fontAlgn="auto">
              <a:lnSpc>
                <a:spcPct val="160000"/>
              </a:lnSpc>
              <a:defRPr/>
            </a:pPr>
            <a:r>
              <a:rPr lang="zh-CN" altLang="en-US" sz="15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单击此处添加文本具体内容，简明扼要的阐述您的观点。根据需要可酌情增减文字，以便观者准确的理解您传达的思想</a:t>
            </a:r>
            <a:endParaRPr lang="zh-CN" altLang="en-US" sz="1500" noProof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8" name="Oval 47"/>
          <p:cNvSpPr/>
          <p:nvPr>
            <p:custDataLst>
              <p:tags r:id="rId10"/>
            </p:custDataLst>
          </p:nvPr>
        </p:nvSpPr>
        <p:spPr>
          <a:xfrm>
            <a:off x="5888038" y="4059238"/>
            <a:ext cx="382587" cy="382587"/>
          </a:xfrm>
          <a:prstGeom prst="ellipse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 fontScale="80000" lnSpcReduction="20000"/>
          </a:bodyPr>
          <a:lstStyle/>
          <a:p>
            <a:pPr algn="ctr" fontAlgn="auto">
              <a:buFontTx/>
              <a:buNone/>
              <a:defRPr/>
            </a:pPr>
            <a:endParaRPr 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9" name="Freeform 6"/>
          <p:cNvSpPr/>
          <p:nvPr>
            <p:custDataLst>
              <p:tags r:id="rId11"/>
            </p:custDataLst>
          </p:nvPr>
        </p:nvSpPr>
        <p:spPr bwMode="auto">
          <a:xfrm>
            <a:off x="5991225" y="4176713"/>
            <a:ext cx="176213" cy="147637"/>
          </a:xfrm>
          <a:custGeom>
            <a:avLst/>
            <a:gdLst>
              <a:gd name="T0" fmla="*/ 0 w 243"/>
              <a:gd name="T1" fmla="*/ 137 h 205"/>
              <a:gd name="T2" fmla="*/ 59 w 243"/>
              <a:gd name="T3" fmla="*/ 205 h 205"/>
              <a:gd name="T4" fmla="*/ 241 w 243"/>
              <a:gd name="T5" fmla="*/ 12 h 205"/>
              <a:gd name="T6" fmla="*/ 243 w 243"/>
              <a:gd name="T7" fmla="*/ 0 h 205"/>
              <a:gd name="T8" fmla="*/ 66 w 243"/>
              <a:gd name="T9" fmla="*/ 137 h 205"/>
              <a:gd name="T10" fmla="*/ 0 w 243"/>
              <a:gd name="T11" fmla="*/ 80 h 205"/>
              <a:gd name="T12" fmla="*/ 0 w 243"/>
              <a:gd name="T13" fmla="*/ 13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205">
                <a:moveTo>
                  <a:pt x="0" y="137"/>
                </a:moveTo>
                <a:lnTo>
                  <a:pt x="59" y="205"/>
                </a:lnTo>
                <a:lnTo>
                  <a:pt x="241" y="12"/>
                </a:lnTo>
                <a:lnTo>
                  <a:pt x="243" y="0"/>
                </a:lnTo>
                <a:lnTo>
                  <a:pt x="66" y="137"/>
                </a:lnTo>
                <a:lnTo>
                  <a:pt x="0" y="80"/>
                </a:lnTo>
                <a:lnTo>
                  <a:pt x="0" y="1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0000" tIns="46800" rIns="90000" bIns="46800" anchor="ctr">
            <a:normAutofit fontScale="25000" lnSpcReduction="20000"/>
          </a:bodyPr>
          <a:lstStyle/>
          <a:p>
            <a:pPr fontAlgn="auto">
              <a:buFontTx/>
              <a:buNone/>
              <a:defRPr/>
            </a:pPr>
            <a:endParaRPr 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6392863" y="3835400"/>
            <a:ext cx="4918075" cy="830263"/>
          </a:xfrm>
          <a:prstGeom prst="rect">
            <a:avLst/>
          </a:prstGeom>
        </p:spPr>
        <p:txBody>
          <a:bodyPr lIns="90000" tIns="46800" rIns="90000" bIns="46800" anchor="ctr">
            <a:normAutofit fontScale="90000"/>
          </a:bodyPr>
          <a:lstStyle>
            <a:defPPr>
              <a:defRPr lang="en-US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accent5"/>
                </a:solidFill>
              </a:defRPr>
            </a:lvl1pPr>
            <a:lvl2pPr marL="6858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2pPr>
            <a:lvl3pPr marL="11430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3pPr>
            <a:lvl4pPr marL="16002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4pPr>
            <a:lvl5pPr marL="20574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fontAlgn="auto">
              <a:lnSpc>
                <a:spcPct val="160000"/>
              </a:lnSpc>
              <a:defRPr/>
            </a:pPr>
            <a:r>
              <a:rPr lang="zh-CN" altLang="en-US" sz="15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单击此处添加文本具体内容，简明扼要的阐述您的观点。根据需要可酌情增减文字，以便观者准确的理解您传达的思想</a:t>
            </a:r>
            <a:endParaRPr lang="zh-CN" altLang="en-US" sz="1500" noProof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5" name="Oval 44"/>
          <p:cNvSpPr/>
          <p:nvPr>
            <p:custDataLst>
              <p:tags r:id="rId13"/>
            </p:custDataLst>
          </p:nvPr>
        </p:nvSpPr>
        <p:spPr>
          <a:xfrm>
            <a:off x="5888038" y="2944813"/>
            <a:ext cx="382587" cy="382587"/>
          </a:xfrm>
          <a:prstGeom prst="ellipse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 fontScale="80000" lnSpcReduction="20000"/>
          </a:bodyPr>
          <a:lstStyle/>
          <a:p>
            <a:pPr algn="ctr" fontAlgn="auto">
              <a:buFontTx/>
              <a:buNone/>
              <a:defRPr/>
            </a:pPr>
            <a:endParaRPr 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Freeform 6"/>
          <p:cNvSpPr/>
          <p:nvPr>
            <p:custDataLst>
              <p:tags r:id="rId14"/>
            </p:custDataLst>
          </p:nvPr>
        </p:nvSpPr>
        <p:spPr bwMode="auto">
          <a:xfrm>
            <a:off x="5991225" y="3062288"/>
            <a:ext cx="176213" cy="147637"/>
          </a:xfrm>
          <a:custGeom>
            <a:avLst/>
            <a:gdLst>
              <a:gd name="T0" fmla="*/ 0 w 243"/>
              <a:gd name="T1" fmla="*/ 137 h 205"/>
              <a:gd name="T2" fmla="*/ 59 w 243"/>
              <a:gd name="T3" fmla="*/ 205 h 205"/>
              <a:gd name="T4" fmla="*/ 241 w 243"/>
              <a:gd name="T5" fmla="*/ 12 h 205"/>
              <a:gd name="T6" fmla="*/ 243 w 243"/>
              <a:gd name="T7" fmla="*/ 0 h 205"/>
              <a:gd name="T8" fmla="*/ 66 w 243"/>
              <a:gd name="T9" fmla="*/ 137 h 205"/>
              <a:gd name="T10" fmla="*/ 0 w 243"/>
              <a:gd name="T11" fmla="*/ 80 h 205"/>
              <a:gd name="T12" fmla="*/ 0 w 243"/>
              <a:gd name="T13" fmla="*/ 13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205">
                <a:moveTo>
                  <a:pt x="0" y="137"/>
                </a:moveTo>
                <a:lnTo>
                  <a:pt x="59" y="205"/>
                </a:lnTo>
                <a:lnTo>
                  <a:pt x="241" y="12"/>
                </a:lnTo>
                <a:lnTo>
                  <a:pt x="243" y="0"/>
                </a:lnTo>
                <a:lnTo>
                  <a:pt x="66" y="137"/>
                </a:lnTo>
                <a:lnTo>
                  <a:pt x="0" y="80"/>
                </a:lnTo>
                <a:lnTo>
                  <a:pt x="0" y="1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0000" tIns="46800" rIns="90000" bIns="46800" anchor="ctr">
            <a:normAutofit fontScale="25000" lnSpcReduction="20000"/>
          </a:bodyPr>
          <a:lstStyle/>
          <a:p>
            <a:pPr fontAlgn="auto">
              <a:buFontTx/>
              <a:buNone/>
              <a:defRPr/>
            </a:pPr>
            <a:endParaRPr 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5"/>
            </p:custDataLst>
          </p:nvPr>
        </p:nvSpPr>
        <p:spPr>
          <a:xfrm>
            <a:off x="6392863" y="2720975"/>
            <a:ext cx="4918075" cy="828675"/>
          </a:xfrm>
          <a:prstGeom prst="rect">
            <a:avLst/>
          </a:prstGeom>
        </p:spPr>
        <p:txBody>
          <a:bodyPr lIns="90000" tIns="46800" rIns="90000" bIns="46800" anchor="ctr">
            <a:normAutofit fontScale="90000"/>
          </a:bodyPr>
          <a:lstStyle>
            <a:defPPr>
              <a:defRPr lang="en-US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accent5"/>
                </a:solidFill>
              </a:defRPr>
            </a:lvl1pPr>
            <a:lvl2pPr marL="6858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2pPr>
            <a:lvl3pPr marL="11430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3pPr>
            <a:lvl4pPr marL="16002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4pPr>
            <a:lvl5pPr marL="20574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fontAlgn="auto">
              <a:lnSpc>
                <a:spcPct val="160000"/>
              </a:lnSpc>
              <a:defRPr/>
            </a:pPr>
            <a:r>
              <a:rPr lang="zh-CN" altLang="en-US" sz="15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单击此处添加文本具体内容，简明扼要的阐述您的观点。根据需要可酌情增减文字，以便观者准确的理解您传达的思想</a:t>
            </a:r>
            <a:endParaRPr lang="zh-CN" altLang="en-US" sz="1500" noProof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2" name="Oval 41"/>
          <p:cNvSpPr/>
          <p:nvPr>
            <p:custDataLst>
              <p:tags r:id="rId16"/>
            </p:custDataLst>
          </p:nvPr>
        </p:nvSpPr>
        <p:spPr>
          <a:xfrm>
            <a:off x="5888038" y="1827213"/>
            <a:ext cx="382587" cy="382587"/>
          </a:xfrm>
          <a:prstGeom prst="ellipse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 fontScale="80000" lnSpcReduction="20000"/>
          </a:bodyPr>
          <a:lstStyle/>
          <a:p>
            <a:pPr algn="ctr" fontAlgn="auto">
              <a:buFontTx/>
              <a:buNone/>
              <a:defRPr/>
            </a:pPr>
            <a:endParaRPr 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Freeform 6"/>
          <p:cNvSpPr/>
          <p:nvPr>
            <p:custDataLst>
              <p:tags r:id="rId17"/>
            </p:custDataLst>
          </p:nvPr>
        </p:nvSpPr>
        <p:spPr bwMode="auto">
          <a:xfrm>
            <a:off x="5991225" y="1944688"/>
            <a:ext cx="176213" cy="147637"/>
          </a:xfrm>
          <a:custGeom>
            <a:avLst/>
            <a:gdLst>
              <a:gd name="T0" fmla="*/ 0 w 243"/>
              <a:gd name="T1" fmla="*/ 137 h 205"/>
              <a:gd name="T2" fmla="*/ 59 w 243"/>
              <a:gd name="T3" fmla="*/ 205 h 205"/>
              <a:gd name="T4" fmla="*/ 241 w 243"/>
              <a:gd name="T5" fmla="*/ 12 h 205"/>
              <a:gd name="T6" fmla="*/ 243 w 243"/>
              <a:gd name="T7" fmla="*/ 0 h 205"/>
              <a:gd name="T8" fmla="*/ 66 w 243"/>
              <a:gd name="T9" fmla="*/ 137 h 205"/>
              <a:gd name="T10" fmla="*/ 0 w 243"/>
              <a:gd name="T11" fmla="*/ 80 h 205"/>
              <a:gd name="T12" fmla="*/ 0 w 243"/>
              <a:gd name="T13" fmla="*/ 13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205">
                <a:moveTo>
                  <a:pt x="0" y="137"/>
                </a:moveTo>
                <a:lnTo>
                  <a:pt x="59" y="205"/>
                </a:lnTo>
                <a:lnTo>
                  <a:pt x="241" y="12"/>
                </a:lnTo>
                <a:lnTo>
                  <a:pt x="243" y="0"/>
                </a:lnTo>
                <a:lnTo>
                  <a:pt x="66" y="137"/>
                </a:lnTo>
                <a:lnTo>
                  <a:pt x="0" y="80"/>
                </a:lnTo>
                <a:lnTo>
                  <a:pt x="0" y="1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0000" tIns="46800" rIns="90000" bIns="46800" anchor="ctr">
            <a:normAutofit fontScale="25000" lnSpcReduction="20000"/>
          </a:bodyPr>
          <a:lstStyle/>
          <a:p>
            <a:pPr fontAlgn="auto">
              <a:buFontTx/>
              <a:buNone/>
              <a:defRPr/>
            </a:pPr>
            <a:endParaRPr 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8"/>
            </p:custDataLst>
          </p:nvPr>
        </p:nvSpPr>
        <p:spPr>
          <a:xfrm>
            <a:off x="6392863" y="1604963"/>
            <a:ext cx="4918075" cy="828675"/>
          </a:xfrm>
          <a:prstGeom prst="rect">
            <a:avLst/>
          </a:prstGeom>
        </p:spPr>
        <p:txBody>
          <a:bodyPr lIns="90000" tIns="46800" rIns="90000" bIns="46800" anchor="ctr">
            <a:normAutofit fontScale="90000"/>
          </a:bodyPr>
          <a:lstStyle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accent5"/>
                </a:solidFill>
              </a:defRPr>
            </a:lvl1pPr>
            <a:lvl2pPr marL="6858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2pPr>
            <a:lvl3pPr marL="11430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3pPr>
            <a:lvl4pPr marL="16002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4pPr>
            <a:lvl5pPr marL="20574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fontAlgn="auto">
              <a:lnSpc>
                <a:spcPct val="160000"/>
              </a:lnSpc>
              <a:defRPr/>
            </a:pPr>
            <a:r>
              <a:rPr lang="zh-CN" altLang="en-US" sz="16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单击此处添加文本具体内容，简明扼要的阐述您的观点。根据需要可酌情增减文字，以便观者准确的理解您传达的思想</a:t>
            </a:r>
            <a:endParaRPr lang="zh-CN" altLang="en-US" sz="1600" noProof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" name="直角三角形 18"/>
          <p:cNvSpPr/>
          <p:nvPr>
            <p:custDataLst>
              <p:tags r:id="rId19"/>
            </p:custDataLst>
          </p:nvPr>
        </p:nvSpPr>
        <p:spPr>
          <a:xfrm rot="5400000">
            <a:off x="358775" y="581025"/>
            <a:ext cx="463550" cy="4635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algn="ctr" eaLnBrk="1" hangingPunct="1"/>
            <a:endParaRPr lang="en-US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20"/>
            </p:custDataLst>
          </p:nvPr>
        </p:nvSpPr>
        <p:spPr>
          <a:xfrm>
            <a:off x="358775" y="546100"/>
            <a:ext cx="5183188" cy="708025"/>
          </a:xfrm>
          <a:prstGeom prst="rect">
            <a:avLst/>
          </a:prstGeom>
          <a:noFill/>
        </p:spPr>
        <p:txBody>
          <a:bodyPr lIns="90000" tIns="46800" rIns="90000" bIns="46800">
            <a:normAutofit fontScale="97500"/>
          </a:bodyPr>
          <a:lstStyle/>
          <a:p>
            <a:pPr algn="ctr" fontAlgn="auto">
              <a:buFontTx/>
              <a:buNone/>
              <a:defRPr/>
            </a:pPr>
            <a:r>
              <a:rPr lang="zh-CN" altLang="en-US" sz="40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单击此处添加标题</a:t>
            </a:r>
            <a:endParaRPr lang="zh-CN" altLang="en-US" sz="40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21"/>
            </p:custDataLst>
          </p:nvPr>
        </p:nvCxnSpPr>
        <p:spPr>
          <a:xfrm>
            <a:off x="573088" y="1285875"/>
            <a:ext cx="480536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2"/>
    </p:custData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Text Box 3"/>
          <p:cNvSpPr txBox="1"/>
          <p:nvPr/>
        </p:nvSpPr>
        <p:spPr>
          <a:xfrm>
            <a:off x="1919288" y="765175"/>
            <a:ext cx="8137525" cy="9690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just">
              <a:spcAft>
                <a:spcPct val="20000"/>
              </a:spcAft>
              <a:buClr>
                <a:srgbClr val="FF0000"/>
              </a:buClr>
              <a:buSzPct val="120000"/>
            </a:pPr>
            <a:endParaRPr lang="en-US" altLang="zh-CN" b="1" dirty="0">
              <a:latin typeface="楷体_GB2312" pitchFamily="49" charset="-122"/>
              <a:ea typeface="黑体" panose="02010609060101010101" pitchFamily="49" charset="-122"/>
            </a:endParaRPr>
          </a:p>
        </p:txBody>
      </p:sp>
      <p:sp>
        <p:nvSpPr>
          <p:cNvPr id="33794" name="Text Box 3"/>
          <p:cNvSpPr txBox="1"/>
          <p:nvPr/>
        </p:nvSpPr>
        <p:spPr>
          <a:xfrm>
            <a:off x="1882775" y="944563"/>
            <a:ext cx="81375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kumimoji="1" lang="zh-CN" altLang="en-US" sz="32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第</a:t>
            </a:r>
            <a:r>
              <a:rPr kumimoji="1" lang="en-US" altLang="zh-CN" sz="32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2-5</a:t>
            </a:r>
            <a:r>
              <a:rPr kumimoji="1" lang="zh-CN" altLang="en-US" sz="32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单元</a:t>
            </a:r>
            <a:r>
              <a:rPr kumimoji="1" lang="en-US" altLang="zh-CN" sz="32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</a:t>
            </a:r>
            <a:r>
              <a:rPr kumimoji="1" lang="zh-CN" altLang="en-US" sz="32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总账期末业务</a:t>
            </a:r>
            <a:endParaRPr kumimoji="1" lang="zh-CN" alt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3795" name="Rectangle 4"/>
          <p:cNvSpPr/>
          <p:nvPr/>
        </p:nvSpPr>
        <p:spPr>
          <a:xfrm>
            <a:off x="2674938" y="2115503"/>
            <a:ext cx="6875462" cy="1938020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spAutoFit/>
          </a:bodyPr>
          <a:p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任务导入：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    宏信公司的财务人员非常清楚企业在手工方式下，会计期末应该完成哪些期末业务处理，现在需要了解在电算化方式下，财务人员应该在系统中完成哪些重要的期末业务处理？应该知识要点什么问题？与手会计业务处理比较电算化处理方式有哪优势？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6" name="AutoShape 4">
            <a:hlinkClick r:id=""/>
          </p:cNvPr>
          <p:cNvSpPr/>
          <p:nvPr/>
        </p:nvSpPr>
        <p:spPr>
          <a:xfrm>
            <a:off x="9480550" y="5876925"/>
            <a:ext cx="828675" cy="361950"/>
          </a:xfrm>
          <a:prstGeom prst="actionButtonBackPrevious">
            <a:avLst/>
          </a:prstGeom>
          <a:gradFill rotWithShape="1">
            <a:gsLst>
              <a:gs pos="0">
                <a:srgbClr val="FFC89B"/>
              </a:gs>
              <a:gs pos="100000">
                <a:srgbClr val="C8C8FF"/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>
            <p:custDataLst>
              <p:tags r:id="rId1"/>
            </p:custDataLst>
          </p:nvPr>
        </p:nvSpPr>
        <p:spPr>
          <a:xfrm>
            <a:off x="1543051" y="2217738"/>
            <a:ext cx="796925" cy="8239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buFontTx/>
              <a:buNone/>
              <a:defRPr/>
            </a:pPr>
            <a:r>
              <a:rPr lang="en-US" altLang="zh-CN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任意多边形 37"/>
          <p:cNvSpPr/>
          <p:nvPr>
            <p:custDataLst>
              <p:tags r:id="rId2"/>
            </p:custDataLst>
          </p:nvPr>
        </p:nvSpPr>
        <p:spPr>
          <a:xfrm>
            <a:off x="1391444" y="2060575"/>
            <a:ext cx="1100138" cy="1138238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0" name="文本框 3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6207" y="1922463"/>
            <a:ext cx="286543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1" name="文本框 3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6207" y="2423391"/>
            <a:ext cx="286543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单击此处添加文本具体内容，简明扼要的阐述您的观点。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>
            <p:custDataLst>
              <p:tags r:id="rId5"/>
            </p:custDataLst>
          </p:nvPr>
        </p:nvSpPr>
        <p:spPr>
          <a:xfrm>
            <a:off x="6811169" y="2219325"/>
            <a:ext cx="796925" cy="8239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buFontTx/>
              <a:buNone/>
              <a:defRPr/>
            </a:pPr>
            <a:r>
              <a:rPr lang="en-US" altLang="zh-CN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任意多边形 43"/>
          <p:cNvSpPr/>
          <p:nvPr>
            <p:custDataLst>
              <p:tags r:id="rId6"/>
            </p:custDataLst>
          </p:nvPr>
        </p:nvSpPr>
        <p:spPr>
          <a:xfrm>
            <a:off x="6658769" y="2062163"/>
            <a:ext cx="1101725" cy="1138237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4" name="文本框 4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33532" y="1922463"/>
            <a:ext cx="28654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5" name="文本框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933532" y="2423391"/>
            <a:ext cx="28670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单击此处添加文本具体内容，简明扼要的阐述您的观点。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>
            <p:custDataLst>
              <p:tags r:id="rId9"/>
            </p:custDataLst>
          </p:nvPr>
        </p:nvSpPr>
        <p:spPr>
          <a:xfrm>
            <a:off x="1543051" y="4573588"/>
            <a:ext cx="796925" cy="8239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buFontTx/>
              <a:buNone/>
              <a:defRPr/>
            </a:pPr>
            <a:r>
              <a:rPr lang="en-US" altLang="zh-CN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任意多边形 48"/>
          <p:cNvSpPr/>
          <p:nvPr>
            <p:custDataLst>
              <p:tags r:id="rId10"/>
            </p:custDataLst>
          </p:nvPr>
        </p:nvSpPr>
        <p:spPr>
          <a:xfrm>
            <a:off x="1391444" y="4416425"/>
            <a:ext cx="1100138" cy="1138238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8" name="文本框 4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6207" y="4284663"/>
            <a:ext cx="286543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9" name="文本框 5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6207" y="4775200"/>
            <a:ext cx="286543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单击此处添加文本具体内容，简明扼要的阐述您的观点。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>
            <p:custDataLst>
              <p:tags r:id="rId13"/>
            </p:custDataLst>
          </p:nvPr>
        </p:nvSpPr>
        <p:spPr>
          <a:xfrm>
            <a:off x="6811169" y="4574381"/>
            <a:ext cx="796925" cy="8239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buFontTx/>
              <a:buNone/>
              <a:defRPr/>
            </a:pPr>
            <a:r>
              <a:rPr lang="en-US" altLang="zh-CN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任意多边形 53"/>
          <p:cNvSpPr/>
          <p:nvPr>
            <p:custDataLst>
              <p:tags r:id="rId14"/>
            </p:custDataLst>
          </p:nvPr>
        </p:nvSpPr>
        <p:spPr>
          <a:xfrm>
            <a:off x="6658769" y="4416425"/>
            <a:ext cx="1101725" cy="1139825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2" name="文本框 5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933532" y="4276725"/>
            <a:ext cx="28670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3" name="文本框 5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933532" y="4775200"/>
            <a:ext cx="28670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单击此处添加文本具体内容，简明扼要的阐述您的观点。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直角三角形 18"/>
          <p:cNvSpPr/>
          <p:nvPr>
            <p:custDataLst>
              <p:tags r:id="rId17"/>
            </p:custDataLst>
          </p:nvPr>
        </p:nvSpPr>
        <p:spPr>
          <a:xfrm rot="5400000">
            <a:off x="358775" y="581025"/>
            <a:ext cx="463550" cy="4635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algn="ctr" eaLnBrk="1" hangingPunct="1"/>
            <a:endParaRPr lang="en-US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358775" y="546100"/>
            <a:ext cx="5183188" cy="708025"/>
          </a:xfrm>
          <a:prstGeom prst="rect">
            <a:avLst/>
          </a:prstGeom>
          <a:noFill/>
        </p:spPr>
        <p:txBody>
          <a:bodyPr lIns="90000" tIns="46800" rIns="90000" bIns="46800">
            <a:normAutofit fontScale="97500"/>
          </a:bodyPr>
          <a:lstStyle/>
          <a:p>
            <a:pPr algn="ctr" fontAlgn="auto">
              <a:buFontTx/>
              <a:buNone/>
              <a:defRPr/>
            </a:pPr>
            <a:r>
              <a:rPr lang="zh-CN" altLang="en-US" sz="40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单击此处添加标题</a:t>
            </a:r>
            <a:endParaRPr lang="zh-CN" altLang="en-US" sz="40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19"/>
            </p:custDataLst>
          </p:nvPr>
        </p:nvCxnSpPr>
        <p:spPr>
          <a:xfrm>
            <a:off x="573088" y="1285875"/>
            <a:ext cx="480536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0"/>
    </p:custData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3"/>
          <p:cNvSpPr/>
          <p:nvPr>
            <p:custDataLst>
              <p:tags r:id="rId1"/>
            </p:custDataLst>
          </p:nvPr>
        </p:nvSpPr>
        <p:spPr>
          <a:xfrm>
            <a:off x="2597150" y="3149600"/>
            <a:ext cx="6905625" cy="1360488"/>
          </a:xfrm>
          <a:custGeom>
            <a:avLst/>
            <a:gdLst>
              <a:gd name="connsiteX0" fmla="*/ 0 w 7013359"/>
              <a:gd name="connsiteY0" fmla="*/ 1420427 h 1420427"/>
              <a:gd name="connsiteX1" fmla="*/ 1420427 w 7013359"/>
              <a:gd name="connsiteY1" fmla="*/ 790113 h 1420427"/>
              <a:gd name="connsiteX2" fmla="*/ 7013359 w 7013359"/>
              <a:gd name="connsiteY2" fmla="*/ 0 h 1420427"/>
              <a:gd name="connsiteX3" fmla="*/ 7013359 w 7013359"/>
              <a:gd name="connsiteY3" fmla="*/ 0 h 1420427"/>
              <a:gd name="connsiteX0-1" fmla="*/ 0 w 7013359"/>
              <a:gd name="connsiteY0-2" fmla="*/ 1420427 h 1420427"/>
              <a:gd name="connsiteX1-3" fmla="*/ 1313894 w 7013359"/>
              <a:gd name="connsiteY1-4" fmla="*/ 878889 h 1420427"/>
              <a:gd name="connsiteX2-5" fmla="*/ 7013359 w 7013359"/>
              <a:gd name="connsiteY2-6" fmla="*/ 0 h 1420427"/>
              <a:gd name="connsiteX3-7" fmla="*/ 7013359 w 7013359"/>
              <a:gd name="connsiteY3-8" fmla="*/ 0 h 1420427"/>
              <a:gd name="connsiteX0-9" fmla="*/ 0 w 7013359"/>
              <a:gd name="connsiteY0-10" fmla="*/ 1420427 h 1420427"/>
              <a:gd name="connsiteX1-11" fmla="*/ 1313894 w 7013359"/>
              <a:gd name="connsiteY1-12" fmla="*/ 878889 h 1420427"/>
              <a:gd name="connsiteX2-13" fmla="*/ 7013359 w 7013359"/>
              <a:gd name="connsiteY2-14" fmla="*/ 0 h 1420427"/>
              <a:gd name="connsiteX3-15" fmla="*/ 7013359 w 7013359"/>
              <a:gd name="connsiteY3-16" fmla="*/ 0 h 1420427"/>
              <a:gd name="connsiteX0-17" fmla="*/ 0 w 7013359"/>
              <a:gd name="connsiteY0-18" fmla="*/ 1420427 h 1420427"/>
              <a:gd name="connsiteX1-19" fmla="*/ 1313894 w 7013359"/>
              <a:gd name="connsiteY1-20" fmla="*/ 878889 h 1420427"/>
              <a:gd name="connsiteX2-21" fmla="*/ 2840854 w 7013359"/>
              <a:gd name="connsiteY2-22" fmla="*/ 701336 h 1420427"/>
              <a:gd name="connsiteX3-23" fmla="*/ 7013359 w 7013359"/>
              <a:gd name="connsiteY3-24" fmla="*/ 0 h 1420427"/>
              <a:gd name="connsiteX4" fmla="*/ 7013359 w 7013359"/>
              <a:gd name="connsiteY4" fmla="*/ 0 h 1420427"/>
              <a:gd name="connsiteX0-25" fmla="*/ 0 w 7013359"/>
              <a:gd name="connsiteY0-26" fmla="*/ 1420427 h 1420427"/>
              <a:gd name="connsiteX1-27" fmla="*/ 1313894 w 7013359"/>
              <a:gd name="connsiteY1-28" fmla="*/ 878889 h 1420427"/>
              <a:gd name="connsiteX2-29" fmla="*/ 2974019 w 7013359"/>
              <a:gd name="connsiteY2-30" fmla="*/ 1127464 h 1420427"/>
              <a:gd name="connsiteX3-31" fmla="*/ 7013359 w 7013359"/>
              <a:gd name="connsiteY3-32" fmla="*/ 0 h 1420427"/>
              <a:gd name="connsiteX4-33" fmla="*/ 7013359 w 7013359"/>
              <a:gd name="connsiteY4-34" fmla="*/ 0 h 1420427"/>
              <a:gd name="connsiteX0-35" fmla="*/ 0 w 7013359"/>
              <a:gd name="connsiteY0-36" fmla="*/ 1420427 h 1420427"/>
              <a:gd name="connsiteX1-37" fmla="*/ 1313894 w 7013359"/>
              <a:gd name="connsiteY1-38" fmla="*/ 878889 h 1420427"/>
              <a:gd name="connsiteX2-39" fmla="*/ 2974019 w 7013359"/>
              <a:gd name="connsiteY2-40" fmla="*/ 1127464 h 1420427"/>
              <a:gd name="connsiteX3-41" fmla="*/ 4429957 w 7013359"/>
              <a:gd name="connsiteY3-42" fmla="*/ 763480 h 1420427"/>
              <a:gd name="connsiteX4-43" fmla="*/ 7013359 w 7013359"/>
              <a:gd name="connsiteY4-44" fmla="*/ 0 h 1420427"/>
              <a:gd name="connsiteX5" fmla="*/ 7013359 w 7013359"/>
              <a:gd name="connsiteY5" fmla="*/ 0 h 1420427"/>
              <a:gd name="connsiteX0-45" fmla="*/ 0 w 7013359"/>
              <a:gd name="connsiteY0-46" fmla="*/ 1420427 h 1420427"/>
              <a:gd name="connsiteX1-47" fmla="*/ 1313894 w 7013359"/>
              <a:gd name="connsiteY1-48" fmla="*/ 878889 h 1420427"/>
              <a:gd name="connsiteX2-49" fmla="*/ 2974019 w 7013359"/>
              <a:gd name="connsiteY2-50" fmla="*/ 1127464 h 1420427"/>
              <a:gd name="connsiteX3-51" fmla="*/ 4279036 w 7013359"/>
              <a:gd name="connsiteY3-52" fmla="*/ 541538 h 1420427"/>
              <a:gd name="connsiteX4-53" fmla="*/ 7013359 w 7013359"/>
              <a:gd name="connsiteY4-54" fmla="*/ 0 h 1420427"/>
              <a:gd name="connsiteX5-55" fmla="*/ 7013359 w 7013359"/>
              <a:gd name="connsiteY5-56" fmla="*/ 0 h 1420427"/>
              <a:gd name="connsiteX0-57" fmla="*/ 0 w 7013359"/>
              <a:gd name="connsiteY0-58" fmla="*/ 1420427 h 1420427"/>
              <a:gd name="connsiteX1-59" fmla="*/ 1313894 w 7013359"/>
              <a:gd name="connsiteY1-60" fmla="*/ 878889 h 1420427"/>
              <a:gd name="connsiteX2-61" fmla="*/ 2974019 w 7013359"/>
              <a:gd name="connsiteY2-62" fmla="*/ 1127464 h 1420427"/>
              <a:gd name="connsiteX3-63" fmla="*/ 4243525 w 7013359"/>
              <a:gd name="connsiteY3-64" fmla="*/ 523783 h 1420427"/>
              <a:gd name="connsiteX4-65" fmla="*/ 7013359 w 7013359"/>
              <a:gd name="connsiteY4-66" fmla="*/ 0 h 1420427"/>
              <a:gd name="connsiteX5-67" fmla="*/ 7013359 w 7013359"/>
              <a:gd name="connsiteY5-68" fmla="*/ 0 h 1420427"/>
              <a:gd name="connsiteX0-69" fmla="*/ 0 w 7013359"/>
              <a:gd name="connsiteY0-70" fmla="*/ 1420427 h 1420427"/>
              <a:gd name="connsiteX1-71" fmla="*/ 1313894 w 7013359"/>
              <a:gd name="connsiteY1-72" fmla="*/ 878889 h 1420427"/>
              <a:gd name="connsiteX2-73" fmla="*/ 2974019 w 7013359"/>
              <a:gd name="connsiteY2-74" fmla="*/ 1127464 h 1420427"/>
              <a:gd name="connsiteX3-75" fmla="*/ 4243525 w 7013359"/>
              <a:gd name="connsiteY3-76" fmla="*/ 523783 h 1420427"/>
              <a:gd name="connsiteX4-77" fmla="*/ 5690586 w 7013359"/>
              <a:gd name="connsiteY4-78" fmla="*/ 221942 h 1420427"/>
              <a:gd name="connsiteX5-79" fmla="*/ 7013359 w 7013359"/>
              <a:gd name="connsiteY5-80" fmla="*/ 0 h 1420427"/>
              <a:gd name="connsiteX6" fmla="*/ 7013359 w 7013359"/>
              <a:gd name="connsiteY6" fmla="*/ 0 h 1420427"/>
              <a:gd name="connsiteX0-81" fmla="*/ 0 w 7013359"/>
              <a:gd name="connsiteY0-82" fmla="*/ 1420427 h 1420427"/>
              <a:gd name="connsiteX1-83" fmla="*/ 1313894 w 7013359"/>
              <a:gd name="connsiteY1-84" fmla="*/ 878889 h 1420427"/>
              <a:gd name="connsiteX2-85" fmla="*/ 2974019 w 7013359"/>
              <a:gd name="connsiteY2-86" fmla="*/ 1127464 h 1420427"/>
              <a:gd name="connsiteX3-87" fmla="*/ 4243525 w 7013359"/>
              <a:gd name="connsiteY3-88" fmla="*/ 523783 h 1420427"/>
              <a:gd name="connsiteX4-89" fmla="*/ 5734974 w 7013359"/>
              <a:gd name="connsiteY4-90" fmla="*/ 346229 h 1420427"/>
              <a:gd name="connsiteX5-91" fmla="*/ 7013359 w 7013359"/>
              <a:gd name="connsiteY5-92" fmla="*/ 0 h 1420427"/>
              <a:gd name="connsiteX6-93" fmla="*/ 7013359 w 7013359"/>
              <a:gd name="connsiteY6-94" fmla="*/ 0 h 1420427"/>
              <a:gd name="connsiteX0-95" fmla="*/ 0 w 7013359"/>
              <a:gd name="connsiteY0-96" fmla="*/ 1420427 h 1420427"/>
              <a:gd name="connsiteX1-97" fmla="*/ 1313894 w 7013359"/>
              <a:gd name="connsiteY1-98" fmla="*/ 878889 h 1420427"/>
              <a:gd name="connsiteX2-99" fmla="*/ 2974019 w 7013359"/>
              <a:gd name="connsiteY2-100" fmla="*/ 1127464 h 1420427"/>
              <a:gd name="connsiteX3-101" fmla="*/ 4243525 w 7013359"/>
              <a:gd name="connsiteY3-102" fmla="*/ 523783 h 1420427"/>
              <a:gd name="connsiteX4-103" fmla="*/ 5734974 w 7013359"/>
              <a:gd name="connsiteY4-104" fmla="*/ 346229 h 1420427"/>
              <a:gd name="connsiteX5-105" fmla="*/ 7013359 w 7013359"/>
              <a:gd name="connsiteY5-106" fmla="*/ 0 h 1420427"/>
              <a:gd name="connsiteX6-107" fmla="*/ 7013359 w 7013359"/>
              <a:gd name="connsiteY6-108" fmla="*/ 0 h 1420427"/>
              <a:gd name="connsiteX0-109" fmla="*/ 0 w 7013359"/>
              <a:gd name="connsiteY0-110" fmla="*/ 1420427 h 1420427"/>
              <a:gd name="connsiteX1-111" fmla="*/ 1340527 w 7013359"/>
              <a:gd name="connsiteY1-112" fmla="*/ 887766 h 1420427"/>
              <a:gd name="connsiteX2-113" fmla="*/ 2974019 w 7013359"/>
              <a:gd name="connsiteY2-114" fmla="*/ 1127464 h 1420427"/>
              <a:gd name="connsiteX3-115" fmla="*/ 4243525 w 7013359"/>
              <a:gd name="connsiteY3-116" fmla="*/ 523783 h 1420427"/>
              <a:gd name="connsiteX4-117" fmla="*/ 5734974 w 7013359"/>
              <a:gd name="connsiteY4-118" fmla="*/ 346229 h 1420427"/>
              <a:gd name="connsiteX5-119" fmla="*/ 7013359 w 7013359"/>
              <a:gd name="connsiteY5-120" fmla="*/ 0 h 1420427"/>
              <a:gd name="connsiteX6-121" fmla="*/ 7013359 w 7013359"/>
              <a:gd name="connsiteY6-122" fmla="*/ 0 h 1420427"/>
              <a:gd name="connsiteX0-123" fmla="*/ 0 w 7013359"/>
              <a:gd name="connsiteY0-124" fmla="*/ 1420427 h 1420427"/>
              <a:gd name="connsiteX1-125" fmla="*/ 1340527 w 7013359"/>
              <a:gd name="connsiteY1-126" fmla="*/ 887766 h 1420427"/>
              <a:gd name="connsiteX2-127" fmla="*/ 2807332 w 7013359"/>
              <a:gd name="connsiteY2-128" fmla="*/ 1132227 h 1420427"/>
              <a:gd name="connsiteX3-129" fmla="*/ 4243525 w 7013359"/>
              <a:gd name="connsiteY3-130" fmla="*/ 523783 h 1420427"/>
              <a:gd name="connsiteX4-131" fmla="*/ 5734974 w 7013359"/>
              <a:gd name="connsiteY4-132" fmla="*/ 346229 h 1420427"/>
              <a:gd name="connsiteX5-133" fmla="*/ 7013359 w 7013359"/>
              <a:gd name="connsiteY5-134" fmla="*/ 0 h 1420427"/>
              <a:gd name="connsiteX6-135" fmla="*/ 7013359 w 7013359"/>
              <a:gd name="connsiteY6-136" fmla="*/ 0 h 1420427"/>
              <a:gd name="connsiteX0-137" fmla="*/ 0 w 7013359"/>
              <a:gd name="connsiteY0-138" fmla="*/ 1420427 h 1420427"/>
              <a:gd name="connsiteX1-139" fmla="*/ 1340527 w 7013359"/>
              <a:gd name="connsiteY1-140" fmla="*/ 887766 h 1420427"/>
              <a:gd name="connsiteX2-141" fmla="*/ 2807332 w 7013359"/>
              <a:gd name="connsiteY2-142" fmla="*/ 1132227 h 1420427"/>
              <a:gd name="connsiteX3-143" fmla="*/ 4281625 w 7013359"/>
              <a:gd name="connsiteY3-144" fmla="*/ 533308 h 1420427"/>
              <a:gd name="connsiteX4-145" fmla="*/ 5734974 w 7013359"/>
              <a:gd name="connsiteY4-146" fmla="*/ 346229 h 1420427"/>
              <a:gd name="connsiteX5-147" fmla="*/ 7013359 w 7013359"/>
              <a:gd name="connsiteY5-148" fmla="*/ 0 h 1420427"/>
              <a:gd name="connsiteX6-149" fmla="*/ 7013359 w 7013359"/>
              <a:gd name="connsiteY6-150" fmla="*/ 0 h 1420427"/>
              <a:gd name="connsiteX0-151" fmla="*/ 0 w 7013359"/>
              <a:gd name="connsiteY0-152" fmla="*/ 1420427 h 1420427"/>
              <a:gd name="connsiteX1-153" fmla="*/ 1340527 w 7013359"/>
              <a:gd name="connsiteY1-154" fmla="*/ 887766 h 1420427"/>
              <a:gd name="connsiteX2-155" fmla="*/ 2807332 w 7013359"/>
              <a:gd name="connsiteY2-156" fmla="*/ 1132227 h 1420427"/>
              <a:gd name="connsiteX3-157" fmla="*/ 4281625 w 7013359"/>
              <a:gd name="connsiteY3-158" fmla="*/ 533308 h 1420427"/>
              <a:gd name="connsiteX4-159" fmla="*/ 5734974 w 7013359"/>
              <a:gd name="connsiteY4-160" fmla="*/ 346229 h 1420427"/>
              <a:gd name="connsiteX5-161" fmla="*/ 7013359 w 7013359"/>
              <a:gd name="connsiteY5-162" fmla="*/ 0 h 1420427"/>
              <a:gd name="connsiteX6-163" fmla="*/ 7013359 w 7013359"/>
              <a:gd name="connsiteY6-164" fmla="*/ 0 h 1420427"/>
              <a:gd name="connsiteX0-165" fmla="*/ 0 w 7013359"/>
              <a:gd name="connsiteY0-166" fmla="*/ 1420427 h 1420427"/>
              <a:gd name="connsiteX1-167" fmla="*/ 1340527 w 7013359"/>
              <a:gd name="connsiteY1-168" fmla="*/ 887766 h 1420427"/>
              <a:gd name="connsiteX2-169" fmla="*/ 2807332 w 7013359"/>
              <a:gd name="connsiteY2-170" fmla="*/ 1132227 h 1420427"/>
              <a:gd name="connsiteX3-171" fmla="*/ 4262575 w 7013359"/>
              <a:gd name="connsiteY3-172" fmla="*/ 538070 h 1420427"/>
              <a:gd name="connsiteX4-173" fmla="*/ 5734974 w 7013359"/>
              <a:gd name="connsiteY4-174" fmla="*/ 346229 h 1420427"/>
              <a:gd name="connsiteX5-175" fmla="*/ 7013359 w 7013359"/>
              <a:gd name="connsiteY5-176" fmla="*/ 0 h 1420427"/>
              <a:gd name="connsiteX6-177" fmla="*/ 7013359 w 7013359"/>
              <a:gd name="connsiteY6-178" fmla="*/ 0 h 1420427"/>
              <a:gd name="connsiteX0-179" fmla="*/ 0 w 7013359"/>
              <a:gd name="connsiteY0-180" fmla="*/ 1420427 h 1420427"/>
              <a:gd name="connsiteX1-181" fmla="*/ 1340527 w 7013359"/>
              <a:gd name="connsiteY1-182" fmla="*/ 887766 h 1420427"/>
              <a:gd name="connsiteX2-183" fmla="*/ 2807332 w 7013359"/>
              <a:gd name="connsiteY2-184" fmla="*/ 1132227 h 1420427"/>
              <a:gd name="connsiteX3-185" fmla="*/ 4276863 w 7013359"/>
              <a:gd name="connsiteY3-186" fmla="*/ 530927 h 1420427"/>
              <a:gd name="connsiteX4-187" fmla="*/ 5734974 w 7013359"/>
              <a:gd name="connsiteY4-188" fmla="*/ 346229 h 1420427"/>
              <a:gd name="connsiteX5-189" fmla="*/ 7013359 w 7013359"/>
              <a:gd name="connsiteY5-190" fmla="*/ 0 h 1420427"/>
              <a:gd name="connsiteX6-191" fmla="*/ 7013359 w 7013359"/>
              <a:gd name="connsiteY6-192" fmla="*/ 0 h 1420427"/>
              <a:gd name="connsiteX0-193" fmla="*/ 0 w 7013359"/>
              <a:gd name="connsiteY0-194" fmla="*/ 1420427 h 1420427"/>
              <a:gd name="connsiteX1-195" fmla="*/ 1340527 w 7013359"/>
              <a:gd name="connsiteY1-196" fmla="*/ 887766 h 1420427"/>
              <a:gd name="connsiteX2-197" fmla="*/ 2807332 w 7013359"/>
              <a:gd name="connsiteY2-198" fmla="*/ 1132227 h 1420427"/>
              <a:gd name="connsiteX3-199" fmla="*/ 4276863 w 7013359"/>
              <a:gd name="connsiteY3-200" fmla="*/ 530927 h 1420427"/>
              <a:gd name="connsiteX4-201" fmla="*/ 5734974 w 7013359"/>
              <a:gd name="connsiteY4-202" fmla="*/ 346229 h 1420427"/>
              <a:gd name="connsiteX5-203" fmla="*/ 7013359 w 7013359"/>
              <a:gd name="connsiteY5-204" fmla="*/ 0 h 1420427"/>
              <a:gd name="connsiteX6-205" fmla="*/ 7013359 w 7013359"/>
              <a:gd name="connsiteY6-206" fmla="*/ 0 h 1420427"/>
              <a:gd name="connsiteX0-207" fmla="*/ 0 w 7013359"/>
              <a:gd name="connsiteY0-208" fmla="*/ 1420427 h 1420427"/>
              <a:gd name="connsiteX1-209" fmla="*/ 1340527 w 7013359"/>
              <a:gd name="connsiteY1-210" fmla="*/ 887766 h 1420427"/>
              <a:gd name="connsiteX2-211" fmla="*/ 2807332 w 7013359"/>
              <a:gd name="connsiteY2-212" fmla="*/ 1132227 h 1420427"/>
              <a:gd name="connsiteX3-213" fmla="*/ 4276863 w 7013359"/>
              <a:gd name="connsiteY3-214" fmla="*/ 530927 h 1420427"/>
              <a:gd name="connsiteX4-215" fmla="*/ 5734974 w 7013359"/>
              <a:gd name="connsiteY4-216" fmla="*/ 346229 h 1420427"/>
              <a:gd name="connsiteX5-217" fmla="*/ 7013359 w 7013359"/>
              <a:gd name="connsiteY5-218" fmla="*/ 0 h 1420427"/>
              <a:gd name="connsiteX6-219" fmla="*/ 7013359 w 7013359"/>
              <a:gd name="connsiteY6-220" fmla="*/ 0 h 1420427"/>
              <a:gd name="connsiteX0-221" fmla="*/ 0 w 7013359"/>
              <a:gd name="connsiteY0-222" fmla="*/ 1420427 h 1420427"/>
              <a:gd name="connsiteX1-223" fmla="*/ 1340527 w 7013359"/>
              <a:gd name="connsiteY1-224" fmla="*/ 887766 h 1420427"/>
              <a:gd name="connsiteX2-225" fmla="*/ 2807332 w 7013359"/>
              <a:gd name="connsiteY2-226" fmla="*/ 1132227 h 1420427"/>
              <a:gd name="connsiteX3-227" fmla="*/ 4276863 w 7013359"/>
              <a:gd name="connsiteY3-228" fmla="*/ 530927 h 1420427"/>
              <a:gd name="connsiteX4-229" fmla="*/ 5734974 w 7013359"/>
              <a:gd name="connsiteY4-230" fmla="*/ 346229 h 1420427"/>
              <a:gd name="connsiteX5-231" fmla="*/ 7013359 w 7013359"/>
              <a:gd name="connsiteY5-232" fmla="*/ 0 h 1420427"/>
              <a:gd name="connsiteX6-233" fmla="*/ 7013359 w 7013359"/>
              <a:gd name="connsiteY6-234" fmla="*/ 0 h 1420427"/>
              <a:gd name="connsiteX0-235" fmla="*/ 0 w 7013359"/>
              <a:gd name="connsiteY0-236" fmla="*/ 1420427 h 1420427"/>
              <a:gd name="connsiteX1-237" fmla="*/ 1340527 w 7013359"/>
              <a:gd name="connsiteY1-238" fmla="*/ 887766 h 1420427"/>
              <a:gd name="connsiteX2-239" fmla="*/ 2807332 w 7013359"/>
              <a:gd name="connsiteY2-240" fmla="*/ 1132227 h 1420427"/>
              <a:gd name="connsiteX3-241" fmla="*/ 4276863 w 7013359"/>
              <a:gd name="connsiteY3-242" fmla="*/ 530927 h 1420427"/>
              <a:gd name="connsiteX4-243" fmla="*/ 5734974 w 7013359"/>
              <a:gd name="connsiteY4-244" fmla="*/ 346229 h 1420427"/>
              <a:gd name="connsiteX5-245" fmla="*/ 7013359 w 7013359"/>
              <a:gd name="connsiteY5-246" fmla="*/ 0 h 1420427"/>
              <a:gd name="connsiteX6-247" fmla="*/ 7013359 w 7013359"/>
              <a:gd name="connsiteY6-248" fmla="*/ 0 h 1420427"/>
              <a:gd name="connsiteX0-249" fmla="*/ 0 w 7013359"/>
              <a:gd name="connsiteY0-250" fmla="*/ 1420427 h 1420427"/>
              <a:gd name="connsiteX1-251" fmla="*/ 1340527 w 7013359"/>
              <a:gd name="connsiteY1-252" fmla="*/ 887766 h 1420427"/>
              <a:gd name="connsiteX2-253" fmla="*/ 2807332 w 7013359"/>
              <a:gd name="connsiteY2-254" fmla="*/ 1132227 h 1420427"/>
              <a:gd name="connsiteX3-255" fmla="*/ 4276863 w 7013359"/>
              <a:gd name="connsiteY3-256" fmla="*/ 530927 h 1420427"/>
              <a:gd name="connsiteX4-257" fmla="*/ 5734974 w 7013359"/>
              <a:gd name="connsiteY4-258" fmla="*/ 346229 h 1420427"/>
              <a:gd name="connsiteX5-259" fmla="*/ 7013359 w 7013359"/>
              <a:gd name="connsiteY5-260" fmla="*/ 0 h 1420427"/>
              <a:gd name="connsiteX6-261" fmla="*/ 7013359 w 7013359"/>
              <a:gd name="connsiteY6-262" fmla="*/ 0 h 1420427"/>
              <a:gd name="connsiteX0-263" fmla="*/ 0 w 7013359"/>
              <a:gd name="connsiteY0-264" fmla="*/ 1420427 h 1420427"/>
              <a:gd name="connsiteX1-265" fmla="*/ 1340527 w 7013359"/>
              <a:gd name="connsiteY1-266" fmla="*/ 887766 h 1420427"/>
              <a:gd name="connsiteX2-267" fmla="*/ 2807332 w 7013359"/>
              <a:gd name="connsiteY2-268" fmla="*/ 1132227 h 1420427"/>
              <a:gd name="connsiteX3-269" fmla="*/ 4276863 w 7013359"/>
              <a:gd name="connsiteY3-270" fmla="*/ 530927 h 1420427"/>
              <a:gd name="connsiteX4-271" fmla="*/ 5734974 w 7013359"/>
              <a:gd name="connsiteY4-272" fmla="*/ 346229 h 1420427"/>
              <a:gd name="connsiteX5-273" fmla="*/ 7013359 w 7013359"/>
              <a:gd name="connsiteY5-274" fmla="*/ 0 h 1420427"/>
              <a:gd name="connsiteX6-275" fmla="*/ 7013359 w 7013359"/>
              <a:gd name="connsiteY6-276" fmla="*/ 0 h 1420427"/>
              <a:gd name="connsiteX0-277" fmla="*/ 0 w 7013359"/>
              <a:gd name="connsiteY0-278" fmla="*/ 1420427 h 1420427"/>
              <a:gd name="connsiteX1-279" fmla="*/ 1340527 w 7013359"/>
              <a:gd name="connsiteY1-280" fmla="*/ 887766 h 1420427"/>
              <a:gd name="connsiteX2-281" fmla="*/ 2807332 w 7013359"/>
              <a:gd name="connsiteY2-282" fmla="*/ 1132227 h 1420427"/>
              <a:gd name="connsiteX3-283" fmla="*/ 4276863 w 7013359"/>
              <a:gd name="connsiteY3-284" fmla="*/ 530927 h 1420427"/>
              <a:gd name="connsiteX4-285" fmla="*/ 5734974 w 7013359"/>
              <a:gd name="connsiteY4-286" fmla="*/ 585926 h 1420427"/>
              <a:gd name="connsiteX5-287" fmla="*/ 7013359 w 7013359"/>
              <a:gd name="connsiteY5-288" fmla="*/ 0 h 1420427"/>
              <a:gd name="connsiteX6-289" fmla="*/ 7013359 w 7013359"/>
              <a:gd name="connsiteY6-290" fmla="*/ 0 h 1420427"/>
              <a:gd name="connsiteX0-291" fmla="*/ 0 w 7013359"/>
              <a:gd name="connsiteY0-292" fmla="*/ 1420427 h 1420427"/>
              <a:gd name="connsiteX1-293" fmla="*/ 1340527 w 7013359"/>
              <a:gd name="connsiteY1-294" fmla="*/ 887766 h 1420427"/>
              <a:gd name="connsiteX2-295" fmla="*/ 2807332 w 7013359"/>
              <a:gd name="connsiteY2-296" fmla="*/ 1132227 h 1420427"/>
              <a:gd name="connsiteX3-297" fmla="*/ 4276863 w 7013359"/>
              <a:gd name="connsiteY3-298" fmla="*/ 530927 h 1420427"/>
              <a:gd name="connsiteX4-299" fmla="*/ 5734974 w 7013359"/>
              <a:gd name="connsiteY4-300" fmla="*/ 585926 h 1420427"/>
              <a:gd name="connsiteX5-301" fmla="*/ 7013359 w 7013359"/>
              <a:gd name="connsiteY5-302" fmla="*/ 0 h 1420427"/>
              <a:gd name="connsiteX6-303" fmla="*/ 7013359 w 7013359"/>
              <a:gd name="connsiteY6-304" fmla="*/ 0 h 1420427"/>
              <a:gd name="connsiteX0-305" fmla="*/ 0 w 7013359"/>
              <a:gd name="connsiteY0-306" fmla="*/ 1420427 h 1420427"/>
              <a:gd name="connsiteX1-307" fmla="*/ 1340527 w 7013359"/>
              <a:gd name="connsiteY1-308" fmla="*/ 887766 h 1420427"/>
              <a:gd name="connsiteX2-309" fmla="*/ 2807332 w 7013359"/>
              <a:gd name="connsiteY2-310" fmla="*/ 1132227 h 1420427"/>
              <a:gd name="connsiteX3-311" fmla="*/ 4276863 w 7013359"/>
              <a:gd name="connsiteY3-312" fmla="*/ 530927 h 1420427"/>
              <a:gd name="connsiteX4-313" fmla="*/ 5734974 w 7013359"/>
              <a:gd name="connsiteY4-314" fmla="*/ 585926 h 1420427"/>
              <a:gd name="connsiteX5-315" fmla="*/ 7013359 w 7013359"/>
              <a:gd name="connsiteY5-316" fmla="*/ 0 h 1420427"/>
              <a:gd name="connsiteX6-317" fmla="*/ 7013359 w 7013359"/>
              <a:gd name="connsiteY6-318" fmla="*/ 0 h 1420427"/>
              <a:gd name="connsiteX0-319" fmla="*/ 0 w 7013359"/>
              <a:gd name="connsiteY0-320" fmla="*/ 1420427 h 1420427"/>
              <a:gd name="connsiteX1-321" fmla="*/ 1340527 w 7013359"/>
              <a:gd name="connsiteY1-322" fmla="*/ 887766 h 1420427"/>
              <a:gd name="connsiteX2-323" fmla="*/ 2807332 w 7013359"/>
              <a:gd name="connsiteY2-324" fmla="*/ 1132227 h 1420427"/>
              <a:gd name="connsiteX3-325" fmla="*/ 4276863 w 7013359"/>
              <a:gd name="connsiteY3-326" fmla="*/ 530927 h 1420427"/>
              <a:gd name="connsiteX4-327" fmla="*/ 5734974 w 7013359"/>
              <a:gd name="connsiteY4-328" fmla="*/ 585926 h 1420427"/>
              <a:gd name="connsiteX5-329" fmla="*/ 7013359 w 7013359"/>
              <a:gd name="connsiteY5-330" fmla="*/ 0 h 1420427"/>
              <a:gd name="connsiteX6-331" fmla="*/ 7013359 w 7013359"/>
              <a:gd name="connsiteY6-332" fmla="*/ 0 h 1420427"/>
              <a:gd name="connsiteX0-333" fmla="*/ 0 w 7013359"/>
              <a:gd name="connsiteY0-334" fmla="*/ 1420427 h 1420427"/>
              <a:gd name="connsiteX1-335" fmla="*/ 1340527 w 7013359"/>
              <a:gd name="connsiteY1-336" fmla="*/ 887766 h 1420427"/>
              <a:gd name="connsiteX2-337" fmla="*/ 2807332 w 7013359"/>
              <a:gd name="connsiteY2-338" fmla="*/ 1132227 h 1420427"/>
              <a:gd name="connsiteX3-339" fmla="*/ 4276863 w 7013359"/>
              <a:gd name="connsiteY3-340" fmla="*/ 530927 h 1420427"/>
              <a:gd name="connsiteX4-341" fmla="*/ 5734974 w 7013359"/>
              <a:gd name="connsiteY4-342" fmla="*/ 585926 h 1420427"/>
              <a:gd name="connsiteX5-343" fmla="*/ 7013359 w 7013359"/>
              <a:gd name="connsiteY5-344" fmla="*/ 0 h 1420427"/>
              <a:gd name="connsiteX6-345" fmla="*/ 7013359 w 7013359"/>
              <a:gd name="connsiteY6-346" fmla="*/ 0 h 1420427"/>
              <a:gd name="connsiteX0-347" fmla="*/ 0 w 7013359"/>
              <a:gd name="connsiteY0-348" fmla="*/ 1420427 h 1420427"/>
              <a:gd name="connsiteX1-349" fmla="*/ 1340527 w 7013359"/>
              <a:gd name="connsiteY1-350" fmla="*/ 887766 h 1420427"/>
              <a:gd name="connsiteX2-351" fmla="*/ 2807332 w 7013359"/>
              <a:gd name="connsiteY2-352" fmla="*/ 1132227 h 1420427"/>
              <a:gd name="connsiteX3-353" fmla="*/ 4276863 w 7013359"/>
              <a:gd name="connsiteY3-354" fmla="*/ 530927 h 1420427"/>
              <a:gd name="connsiteX4-355" fmla="*/ 5734974 w 7013359"/>
              <a:gd name="connsiteY4-356" fmla="*/ 585926 h 1420427"/>
              <a:gd name="connsiteX5-357" fmla="*/ 7013359 w 7013359"/>
              <a:gd name="connsiteY5-358" fmla="*/ 0 h 1420427"/>
              <a:gd name="connsiteX6-359" fmla="*/ 7013359 w 7013359"/>
              <a:gd name="connsiteY6-360" fmla="*/ 0 h 1420427"/>
              <a:gd name="connsiteX0-361" fmla="*/ 0 w 7013359"/>
              <a:gd name="connsiteY0-362" fmla="*/ 1420427 h 1420427"/>
              <a:gd name="connsiteX1-363" fmla="*/ 1340527 w 7013359"/>
              <a:gd name="connsiteY1-364" fmla="*/ 887766 h 1420427"/>
              <a:gd name="connsiteX2-365" fmla="*/ 2807332 w 7013359"/>
              <a:gd name="connsiteY2-366" fmla="*/ 1132227 h 1420427"/>
              <a:gd name="connsiteX3-367" fmla="*/ 4276863 w 7013359"/>
              <a:gd name="connsiteY3-368" fmla="*/ 530927 h 1420427"/>
              <a:gd name="connsiteX4-369" fmla="*/ 5734974 w 7013359"/>
              <a:gd name="connsiteY4-370" fmla="*/ 585926 h 1420427"/>
              <a:gd name="connsiteX5-371" fmla="*/ 7013359 w 7013359"/>
              <a:gd name="connsiteY5-372" fmla="*/ 0 h 1420427"/>
              <a:gd name="connsiteX6-373" fmla="*/ 7013359 w 7013359"/>
              <a:gd name="connsiteY6-374" fmla="*/ 0 h 1420427"/>
              <a:gd name="connsiteX0-375" fmla="*/ 0 w 7013359"/>
              <a:gd name="connsiteY0-376" fmla="*/ 1420427 h 1420427"/>
              <a:gd name="connsiteX1-377" fmla="*/ 1340527 w 7013359"/>
              <a:gd name="connsiteY1-378" fmla="*/ 887766 h 1420427"/>
              <a:gd name="connsiteX2-379" fmla="*/ 2807332 w 7013359"/>
              <a:gd name="connsiteY2-380" fmla="*/ 1132227 h 1420427"/>
              <a:gd name="connsiteX3-381" fmla="*/ 4276863 w 7013359"/>
              <a:gd name="connsiteY3-382" fmla="*/ 530927 h 1420427"/>
              <a:gd name="connsiteX4-383" fmla="*/ 5734974 w 7013359"/>
              <a:gd name="connsiteY4-384" fmla="*/ 585926 h 1420427"/>
              <a:gd name="connsiteX5-385" fmla="*/ 7013359 w 7013359"/>
              <a:gd name="connsiteY5-386" fmla="*/ 0 h 1420427"/>
              <a:gd name="connsiteX0-387" fmla="*/ 0 w 5734974"/>
              <a:gd name="connsiteY0-388" fmla="*/ 903680 h 903680"/>
              <a:gd name="connsiteX1-389" fmla="*/ 1340527 w 5734974"/>
              <a:gd name="connsiteY1-390" fmla="*/ 371019 h 903680"/>
              <a:gd name="connsiteX2-391" fmla="*/ 2807332 w 5734974"/>
              <a:gd name="connsiteY2-392" fmla="*/ 615480 h 903680"/>
              <a:gd name="connsiteX3-393" fmla="*/ 4276863 w 5734974"/>
              <a:gd name="connsiteY3-394" fmla="*/ 14180 h 903680"/>
              <a:gd name="connsiteX4-395" fmla="*/ 5734974 w 5734974"/>
              <a:gd name="connsiteY4-396" fmla="*/ 69179 h 903680"/>
              <a:gd name="connsiteX0-397" fmla="*/ 0 w 5734974"/>
              <a:gd name="connsiteY0-398" fmla="*/ 1129776 h 1129776"/>
              <a:gd name="connsiteX1-399" fmla="*/ 1340527 w 5734974"/>
              <a:gd name="connsiteY1-400" fmla="*/ 597115 h 1129776"/>
              <a:gd name="connsiteX2-401" fmla="*/ 2807332 w 5734974"/>
              <a:gd name="connsiteY2-402" fmla="*/ 841576 h 1129776"/>
              <a:gd name="connsiteX3-403" fmla="*/ 4276863 w 5734974"/>
              <a:gd name="connsiteY3-404" fmla="*/ 240276 h 1129776"/>
              <a:gd name="connsiteX4-405" fmla="*/ 5734974 w 5734974"/>
              <a:gd name="connsiteY4-406" fmla="*/ 0 h 1129776"/>
              <a:gd name="connsiteX0-407" fmla="*/ 0 w 5734974"/>
              <a:gd name="connsiteY0-408" fmla="*/ 1131360 h 1131360"/>
              <a:gd name="connsiteX1-409" fmla="*/ 1340527 w 5734974"/>
              <a:gd name="connsiteY1-410" fmla="*/ 598699 h 1131360"/>
              <a:gd name="connsiteX2-411" fmla="*/ 2807332 w 5734974"/>
              <a:gd name="connsiteY2-412" fmla="*/ 843160 h 1131360"/>
              <a:gd name="connsiteX3-413" fmla="*/ 4276863 w 5734974"/>
              <a:gd name="connsiteY3-414" fmla="*/ 241860 h 1131360"/>
              <a:gd name="connsiteX4-415" fmla="*/ 5734974 w 5734974"/>
              <a:gd name="connsiteY4-416" fmla="*/ 1584 h 1131360"/>
              <a:gd name="connsiteX0-417" fmla="*/ 0 w 5734974"/>
              <a:gd name="connsiteY0-418" fmla="*/ 1131360 h 1131360"/>
              <a:gd name="connsiteX1-419" fmla="*/ 1835827 w 5734974"/>
              <a:gd name="connsiteY1-420" fmla="*/ 598699 h 1131360"/>
              <a:gd name="connsiteX2-421" fmla="*/ 2807332 w 5734974"/>
              <a:gd name="connsiteY2-422" fmla="*/ 843160 h 1131360"/>
              <a:gd name="connsiteX3-423" fmla="*/ 4276863 w 5734974"/>
              <a:gd name="connsiteY3-424" fmla="*/ 241860 h 1131360"/>
              <a:gd name="connsiteX4-425" fmla="*/ 5734974 w 5734974"/>
              <a:gd name="connsiteY4-426" fmla="*/ 1584 h 1131360"/>
              <a:gd name="connsiteX0-427" fmla="*/ 0 w 5734974"/>
              <a:gd name="connsiteY0-428" fmla="*/ 1131360 h 1131360"/>
              <a:gd name="connsiteX1-429" fmla="*/ 1835827 w 5734974"/>
              <a:gd name="connsiteY1-430" fmla="*/ 598699 h 1131360"/>
              <a:gd name="connsiteX2-431" fmla="*/ 3759832 w 5734974"/>
              <a:gd name="connsiteY2-432" fmla="*/ 843160 h 1131360"/>
              <a:gd name="connsiteX3-433" fmla="*/ 4276863 w 5734974"/>
              <a:gd name="connsiteY3-434" fmla="*/ 241860 h 1131360"/>
              <a:gd name="connsiteX4-435" fmla="*/ 5734974 w 5734974"/>
              <a:gd name="connsiteY4-436" fmla="*/ 1584 h 1131360"/>
              <a:gd name="connsiteX0-437" fmla="*/ 0 w 5734974"/>
              <a:gd name="connsiteY0-438" fmla="*/ 1129776 h 1129776"/>
              <a:gd name="connsiteX1-439" fmla="*/ 1835827 w 5734974"/>
              <a:gd name="connsiteY1-440" fmla="*/ 597115 h 1129776"/>
              <a:gd name="connsiteX2-441" fmla="*/ 3759832 w 5734974"/>
              <a:gd name="connsiteY2-442" fmla="*/ 841576 h 1129776"/>
              <a:gd name="connsiteX3-443" fmla="*/ 5734974 w 5734974"/>
              <a:gd name="connsiteY3-444" fmla="*/ 0 h 1129776"/>
              <a:gd name="connsiteX0-445" fmla="*/ 0 w 5734974"/>
              <a:gd name="connsiteY0-446" fmla="*/ 1129776 h 1129776"/>
              <a:gd name="connsiteX1-447" fmla="*/ 1821540 w 5734974"/>
              <a:gd name="connsiteY1-448" fmla="*/ 592352 h 1129776"/>
              <a:gd name="connsiteX2-449" fmla="*/ 3759832 w 5734974"/>
              <a:gd name="connsiteY2-450" fmla="*/ 841576 h 1129776"/>
              <a:gd name="connsiteX3-451" fmla="*/ 5734974 w 5734974"/>
              <a:gd name="connsiteY3-452" fmla="*/ 0 h 1129776"/>
              <a:gd name="connsiteX0-453" fmla="*/ 0 w 5734974"/>
              <a:gd name="connsiteY0-454" fmla="*/ 1129776 h 1129776"/>
              <a:gd name="connsiteX1-455" fmla="*/ 1821540 w 5734974"/>
              <a:gd name="connsiteY1-456" fmla="*/ 592352 h 1129776"/>
              <a:gd name="connsiteX2-457" fmla="*/ 3783644 w 5734974"/>
              <a:gd name="connsiteY2-458" fmla="*/ 846338 h 1129776"/>
              <a:gd name="connsiteX3-459" fmla="*/ 5734974 w 5734974"/>
              <a:gd name="connsiteY3-460" fmla="*/ 0 h 1129776"/>
              <a:gd name="connsiteX0-461" fmla="*/ 0 w 5734974"/>
              <a:gd name="connsiteY0-462" fmla="*/ 1129776 h 1129776"/>
              <a:gd name="connsiteX1-463" fmla="*/ 1821540 w 5734974"/>
              <a:gd name="connsiteY1-464" fmla="*/ 592352 h 1129776"/>
              <a:gd name="connsiteX2-465" fmla="*/ 3783644 w 5734974"/>
              <a:gd name="connsiteY2-466" fmla="*/ 846338 h 1129776"/>
              <a:gd name="connsiteX3-467" fmla="*/ 5734974 w 5734974"/>
              <a:gd name="connsiteY3-468" fmla="*/ 0 h 1129776"/>
              <a:gd name="connsiteX0-469" fmla="*/ 0 w 5734974"/>
              <a:gd name="connsiteY0-470" fmla="*/ 1129776 h 1129776"/>
              <a:gd name="connsiteX1-471" fmla="*/ 1821540 w 5734974"/>
              <a:gd name="connsiteY1-472" fmla="*/ 592352 h 1129776"/>
              <a:gd name="connsiteX2-473" fmla="*/ 3783644 w 5734974"/>
              <a:gd name="connsiteY2-474" fmla="*/ 846338 h 1129776"/>
              <a:gd name="connsiteX3-475" fmla="*/ 5734974 w 5734974"/>
              <a:gd name="connsiteY3-476" fmla="*/ 0 h 1129776"/>
              <a:gd name="connsiteX0-477" fmla="*/ 0 w 5734974"/>
              <a:gd name="connsiteY0-478" fmla="*/ 1129776 h 1129776"/>
              <a:gd name="connsiteX1-479" fmla="*/ 1821540 w 5734974"/>
              <a:gd name="connsiteY1-480" fmla="*/ 592352 h 1129776"/>
              <a:gd name="connsiteX2-481" fmla="*/ 3783644 w 5734974"/>
              <a:gd name="connsiteY2-482" fmla="*/ 846338 h 1129776"/>
              <a:gd name="connsiteX3-483" fmla="*/ 5734974 w 5734974"/>
              <a:gd name="connsiteY3-484" fmla="*/ 0 h 1129776"/>
            </a:gdLst>
            <a:ahLst/>
            <a:cxnLst>
              <a:cxn ang="0">
                <a:pos x="connsiteX0-477" y="connsiteY0-478"/>
              </a:cxn>
              <a:cxn ang="0">
                <a:pos x="connsiteX1-479" y="connsiteY1-480"/>
              </a:cxn>
              <a:cxn ang="0">
                <a:pos x="connsiteX2-481" y="connsiteY2-482"/>
              </a:cxn>
              <a:cxn ang="0">
                <a:pos x="connsiteX3-483" y="connsiteY3-484"/>
              </a:cxn>
            </a:cxnLst>
            <a:rect l="l" t="t" r="r" b="b"/>
            <a:pathLst>
              <a:path w="5734974" h="1129776">
                <a:moveTo>
                  <a:pt x="0" y="1129776"/>
                </a:moveTo>
                <a:cubicBezTo>
                  <a:pt x="125767" y="932988"/>
                  <a:pt x="1190933" y="639592"/>
                  <a:pt x="1821540" y="592352"/>
                </a:cubicBezTo>
                <a:cubicBezTo>
                  <a:pt x="2452147" y="545112"/>
                  <a:pt x="3139871" y="1021263"/>
                  <a:pt x="3783644" y="846338"/>
                </a:cubicBezTo>
                <a:cubicBezTo>
                  <a:pt x="4427417" y="671413"/>
                  <a:pt x="5018158" y="70023"/>
                  <a:pt x="5734974" y="0"/>
                </a:cubicBezTo>
              </a:path>
            </a:pathLst>
          </a:cu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>
            <p:custDataLst>
              <p:tags r:id="rId2"/>
            </p:custDataLst>
          </p:nvPr>
        </p:nvSpPr>
        <p:spPr>
          <a:xfrm>
            <a:off x="2243138" y="4448175"/>
            <a:ext cx="428625" cy="4286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 lnSpcReduction="20000"/>
          </a:bodyPr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2382838" y="4587875"/>
            <a:ext cx="149225" cy="14922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604" name="矩形 2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52525" y="5459413"/>
            <a:ext cx="26082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>
              <a:lnSpc>
                <a:spcPct val="140000"/>
              </a:lnSpc>
              <a:buFontTx/>
              <a:buNone/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6989763" y="3930650"/>
            <a:ext cx="428625" cy="4286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 lnSpcReduction="20000"/>
          </a:bodyPr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>
            <p:custDataLst>
              <p:tags r:id="rId6"/>
            </p:custDataLst>
          </p:nvPr>
        </p:nvSpPr>
        <p:spPr>
          <a:xfrm>
            <a:off x="7129463" y="4070350"/>
            <a:ext cx="149225" cy="14922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607" name="矩形 2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92800" y="4937125"/>
            <a:ext cx="26225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>
              <a:lnSpc>
                <a:spcPct val="120000"/>
              </a:lnSpc>
              <a:buFontTx/>
              <a:buNone/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613275" y="3616325"/>
            <a:ext cx="428625" cy="4286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 lnSpcReduction="20000"/>
          </a:bodyPr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9"/>
            </p:custDataLst>
          </p:nvPr>
        </p:nvSpPr>
        <p:spPr>
          <a:xfrm>
            <a:off x="4752975" y="3756025"/>
            <a:ext cx="149225" cy="14922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610" name="矩形 3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32188" y="2709863"/>
            <a:ext cx="258921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>
              <a:lnSpc>
                <a:spcPct val="120000"/>
              </a:lnSpc>
              <a:buFontTx/>
              <a:buNone/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11"/>
            </p:custDataLst>
          </p:nvPr>
        </p:nvSpPr>
        <p:spPr>
          <a:xfrm>
            <a:off x="9231313" y="2906713"/>
            <a:ext cx="427037" cy="4270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 lnSpcReduction="20000"/>
          </a:bodyPr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>
            <p:custDataLst>
              <p:tags r:id="rId12"/>
            </p:custDataLst>
          </p:nvPr>
        </p:nvSpPr>
        <p:spPr>
          <a:xfrm>
            <a:off x="9371013" y="3044825"/>
            <a:ext cx="149225" cy="14922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613" name="矩形 3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167688" y="2005013"/>
            <a:ext cx="25542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>
              <a:lnSpc>
                <a:spcPct val="120000"/>
              </a:lnSpc>
              <a:buFontTx/>
              <a:buNone/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1" name="直角三角形 20"/>
          <p:cNvSpPr/>
          <p:nvPr>
            <p:custDataLst>
              <p:tags r:id="rId14"/>
            </p:custDataLst>
          </p:nvPr>
        </p:nvSpPr>
        <p:spPr>
          <a:xfrm rot="5400000">
            <a:off x="358775" y="581025"/>
            <a:ext cx="463550" cy="4635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algn="ctr" eaLnBrk="1" hangingPunct="1"/>
            <a:endParaRPr lang="en-US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5"/>
            </p:custDataLst>
          </p:nvPr>
        </p:nvSpPr>
        <p:spPr>
          <a:xfrm>
            <a:off x="358775" y="646113"/>
            <a:ext cx="5183188" cy="708025"/>
          </a:xfrm>
          <a:prstGeom prst="rect">
            <a:avLst/>
          </a:prstGeom>
          <a:noFill/>
        </p:spPr>
        <p:txBody>
          <a:bodyPr lIns="90000" tIns="46800" rIns="90000" bIns="46800">
            <a:normAutofit fontScale="97500"/>
          </a:bodyPr>
          <a:lstStyle/>
          <a:p>
            <a:pPr algn="ctr" fontAlgn="auto">
              <a:buFontTx/>
              <a:buNone/>
              <a:defRPr/>
            </a:pPr>
            <a:r>
              <a:rPr lang="zh-CN" altLang="en-US" sz="40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单击此处添加标题</a:t>
            </a:r>
            <a:endParaRPr lang="zh-CN" altLang="en-US" sz="40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29" name="直接连接符 28"/>
          <p:cNvCxnSpPr/>
          <p:nvPr>
            <p:custDataLst>
              <p:tags r:id="rId16"/>
            </p:custDataLst>
          </p:nvPr>
        </p:nvCxnSpPr>
        <p:spPr>
          <a:xfrm>
            <a:off x="573088" y="1285875"/>
            <a:ext cx="480536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>
            <p:custDataLst>
              <p:tags r:id="rId17"/>
            </p:custDataLst>
          </p:nvPr>
        </p:nvSpPr>
        <p:spPr>
          <a:xfrm>
            <a:off x="1450975" y="5046663"/>
            <a:ext cx="2011363" cy="3476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添加标题</a:t>
            </a:r>
            <a:endParaRPr lang="zh-CN" altLang="en-US" sz="2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18"/>
            </p:custDataLst>
          </p:nvPr>
        </p:nvSpPr>
        <p:spPr>
          <a:xfrm>
            <a:off x="3821113" y="2282825"/>
            <a:ext cx="2012950" cy="3476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添加标题</a:t>
            </a:r>
            <a:endParaRPr lang="zh-CN" altLang="en-US" sz="2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圆角矩形 5"/>
          <p:cNvSpPr/>
          <p:nvPr>
            <p:custDataLst>
              <p:tags r:id="rId19"/>
            </p:custDataLst>
          </p:nvPr>
        </p:nvSpPr>
        <p:spPr>
          <a:xfrm>
            <a:off x="6197600" y="4487863"/>
            <a:ext cx="2012950" cy="3476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添加标题</a:t>
            </a:r>
            <a:endParaRPr lang="zh-CN" altLang="en-US" sz="2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圆角矩形 8"/>
          <p:cNvSpPr/>
          <p:nvPr>
            <p:custDataLst>
              <p:tags r:id="rId20"/>
            </p:custDataLst>
          </p:nvPr>
        </p:nvSpPr>
        <p:spPr>
          <a:xfrm>
            <a:off x="8437563" y="1598613"/>
            <a:ext cx="2012950" cy="3476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添加标题</a:t>
            </a:r>
            <a:endParaRPr lang="zh-CN" altLang="en-US" sz="2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1"/>
    </p:custData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TAHANK YOU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>
            <p:custDataLst>
              <p:tags r:id="rId1"/>
            </p:custDataLst>
          </p:nvPr>
        </p:nvSpPr>
        <p:spPr bwMode="auto">
          <a:xfrm>
            <a:off x="6010593" y="0"/>
            <a:ext cx="71755" cy="6858000"/>
          </a:xfrm>
          <a:prstGeom prst="rect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/>
          <p:nvPr>
            <p:custDataLst>
              <p:tags r:id="rId2"/>
            </p:custDataLst>
          </p:nvPr>
        </p:nvSpPr>
        <p:spPr bwMode="auto">
          <a:xfrm>
            <a:off x="5728653" y="4315460"/>
            <a:ext cx="635000" cy="635000"/>
          </a:xfrm>
          <a:prstGeom prst="ellipse">
            <a:avLst/>
          </a:prstGeom>
          <a:solidFill>
            <a:schemeClr val="bg2"/>
          </a:solidFill>
          <a:ln w="57150">
            <a:noFill/>
            <a:round/>
          </a:ln>
        </p:spPr>
        <p:txBody>
          <a:bodyPr rot="0" spcFirstLastPara="0" vert="horz" wrap="square" lIns="91440" tIns="46800" rIns="91440" bIns="46800" anchor="ctr" anchorCtr="1" forceAA="0" compatLnSpc="1">
            <a:normAutofit fontScale="62500" lnSpcReduction="20000"/>
          </a:bodyPr>
          <a:lstStyle/>
          <a:p>
            <a:pPr algn="ctr">
              <a:lnSpc>
                <a:spcPct val="140000"/>
              </a:lnSpc>
            </a:pPr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3"/>
            </p:custDataLst>
          </p:nvPr>
        </p:nvSpPr>
        <p:spPr>
          <a:xfrm>
            <a:off x="6590348" y="3754755"/>
            <a:ext cx="4191000" cy="1757045"/>
          </a:xfrm>
          <a:prstGeom prst="rect">
            <a:avLst/>
          </a:prstGeom>
          <a:noFill/>
        </p:spPr>
        <p:txBody>
          <a:bodyPr wrap="square" lIns="90000" tIns="46800" rIns="90000" bIns="46800" anchor="ctr" anchorCtr="0">
            <a:norm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2000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单击此处添加标题内容，文字是您思想的提炼，请尽量言简意赅的阐述观点</a:t>
            </a:r>
            <a:endParaRPr lang="zh-CN" altLang="en-US" sz="2000" b="1" spc="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/>
          <p:nvPr>
            <p:custDataLst>
              <p:tags r:id="rId4"/>
            </p:custDataLst>
          </p:nvPr>
        </p:nvSpPr>
        <p:spPr bwMode="auto">
          <a:xfrm>
            <a:off x="5728653" y="1906905"/>
            <a:ext cx="635000" cy="635000"/>
          </a:xfrm>
          <a:prstGeom prst="ellipse">
            <a:avLst/>
          </a:prstGeom>
          <a:solidFill>
            <a:schemeClr val="bg2"/>
          </a:solidFill>
          <a:ln w="57150">
            <a:noFill/>
            <a:round/>
          </a:ln>
        </p:spPr>
        <p:txBody>
          <a:bodyPr rot="0" spcFirstLastPara="0" vert="horz" wrap="square" lIns="91440" tIns="46800" rIns="91440" bIns="46800" anchor="ctr" anchorCtr="1" forceAA="0" compatLnSpc="1">
            <a:normAutofit fontScale="62500" lnSpcReduction="20000"/>
          </a:bodyPr>
          <a:lstStyle/>
          <a:p>
            <a:pPr algn="ctr">
              <a:lnSpc>
                <a:spcPct val="140000"/>
              </a:lnSpc>
            </a:pPr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5"/>
            </p:custDataLst>
          </p:nvPr>
        </p:nvSpPr>
        <p:spPr>
          <a:xfrm>
            <a:off x="6590348" y="1346200"/>
            <a:ext cx="4191000" cy="1757045"/>
          </a:xfrm>
          <a:prstGeom prst="rect">
            <a:avLst/>
          </a:prstGeom>
          <a:noFill/>
        </p:spPr>
        <p:txBody>
          <a:bodyPr wrap="square" lIns="90000" tIns="46800" rIns="90000" bIns="46800" anchor="ctr" anchorCtr="0">
            <a:norm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2000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单击此处添加标题内容，文字是您思想的提炼，请尽量言简意赅的阐述观点</a:t>
            </a:r>
            <a:endParaRPr lang="zh-CN" altLang="en-US" sz="20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049199" y="2503281"/>
            <a:ext cx="2219602" cy="1107996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zh-CN" altLang="en-US" sz="6600" spc="200" dirty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rPr>
              <a:t>目录</a:t>
            </a:r>
            <a:endParaRPr lang="zh-CN" altLang="en-US" sz="6600" spc="200" dirty="0">
              <a:solidFill>
                <a:schemeClr val="bg1"/>
              </a:solidFill>
              <a:latin typeface="Arial" panose="020B0604020202020204" pitchFamily="34" charset="0"/>
              <a:ea typeface="汉仪旗黑-85S" panose="00020600040101010101" pitchFamily="18" charset="-122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1364427" y="3770519"/>
            <a:ext cx="1589146" cy="76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35238" y="4892675"/>
            <a:ext cx="1403350" cy="606425"/>
          </a:xfrm>
          <a:custGeom>
            <a:avLst/>
            <a:gdLst>
              <a:gd name="T0" fmla="*/ 432 w 453"/>
              <a:gd name="T1" fmla="*/ 171 h 196"/>
              <a:gd name="T2" fmla="*/ 396 w 453"/>
              <a:gd name="T3" fmla="*/ 138 h 196"/>
              <a:gd name="T4" fmla="*/ 379 w 453"/>
              <a:gd name="T5" fmla="*/ 110 h 196"/>
              <a:gd name="T6" fmla="*/ 369 w 453"/>
              <a:gd name="T7" fmla="*/ 0 h 196"/>
              <a:gd name="T8" fmla="*/ 84 w 453"/>
              <a:gd name="T9" fmla="*/ 0 h 196"/>
              <a:gd name="T10" fmla="*/ 74 w 453"/>
              <a:gd name="T11" fmla="*/ 110 h 196"/>
              <a:gd name="T12" fmla="*/ 58 w 453"/>
              <a:gd name="T13" fmla="*/ 139 h 196"/>
              <a:gd name="T14" fmla="*/ 21 w 453"/>
              <a:gd name="T15" fmla="*/ 172 h 196"/>
              <a:gd name="T16" fmla="*/ 32 w 453"/>
              <a:gd name="T17" fmla="*/ 191 h 196"/>
              <a:gd name="T18" fmla="*/ 196 w 453"/>
              <a:gd name="T19" fmla="*/ 196 h 196"/>
              <a:gd name="T20" fmla="*/ 257 w 453"/>
              <a:gd name="T21" fmla="*/ 196 h 196"/>
              <a:gd name="T22" fmla="*/ 422 w 453"/>
              <a:gd name="T23" fmla="*/ 191 h 196"/>
              <a:gd name="T24" fmla="*/ 432 w 453"/>
              <a:gd name="T25" fmla="*/ 17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3" h="196">
                <a:moveTo>
                  <a:pt x="432" y="171"/>
                </a:moveTo>
                <a:cubicBezTo>
                  <a:pt x="432" y="171"/>
                  <a:pt x="409" y="151"/>
                  <a:pt x="396" y="138"/>
                </a:cubicBezTo>
                <a:cubicBezTo>
                  <a:pt x="383" y="125"/>
                  <a:pt x="379" y="110"/>
                  <a:pt x="379" y="110"/>
                </a:cubicBezTo>
                <a:cubicBezTo>
                  <a:pt x="369" y="0"/>
                  <a:pt x="369" y="0"/>
                  <a:pt x="369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74" y="110"/>
                  <a:pt x="74" y="110"/>
                  <a:pt x="74" y="110"/>
                </a:cubicBezTo>
                <a:cubicBezTo>
                  <a:pt x="74" y="110"/>
                  <a:pt x="70" y="126"/>
                  <a:pt x="58" y="139"/>
                </a:cubicBezTo>
                <a:cubicBezTo>
                  <a:pt x="45" y="152"/>
                  <a:pt x="21" y="172"/>
                  <a:pt x="21" y="172"/>
                </a:cubicBezTo>
                <a:cubicBezTo>
                  <a:pt x="21" y="172"/>
                  <a:pt x="0" y="187"/>
                  <a:pt x="32" y="191"/>
                </a:cubicBezTo>
                <a:cubicBezTo>
                  <a:pt x="50" y="194"/>
                  <a:pt x="131" y="196"/>
                  <a:pt x="196" y="196"/>
                </a:cubicBezTo>
                <a:cubicBezTo>
                  <a:pt x="257" y="196"/>
                  <a:pt x="257" y="196"/>
                  <a:pt x="257" y="196"/>
                </a:cubicBezTo>
                <a:cubicBezTo>
                  <a:pt x="324" y="196"/>
                  <a:pt x="403" y="194"/>
                  <a:pt x="422" y="191"/>
                </a:cubicBezTo>
                <a:cubicBezTo>
                  <a:pt x="453" y="186"/>
                  <a:pt x="432" y="171"/>
                  <a:pt x="432" y="1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530" name="Freeform 7"/>
          <p:cNvSpPr>
            <a:spLocks noEditPoints="1" noChangeArrowheads="1"/>
          </p:cNvSpPr>
          <p:nvPr>
            <p:custDataLst>
              <p:tags r:id="rId2"/>
            </p:custDataLst>
          </p:nvPr>
        </p:nvSpPr>
        <p:spPr bwMode="auto">
          <a:xfrm>
            <a:off x="1133475" y="2265363"/>
            <a:ext cx="4197350" cy="2565400"/>
          </a:xfrm>
          <a:custGeom>
            <a:avLst/>
            <a:gdLst>
              <a:gd name="T0" fmla="*/ 1323 w 1356"/>
              <a:gd name="T1" fmla="*/ 0 h 828"/>
              <a:gd name="T2" fmla="*/ 35 w 1356"/>
              <a:gd name="T3" fmla="*/ 0 h 828"/>
              <a:gd name="T4" fmla="*/ 0 w 1356"/>
              <a:gd name="T5" fmla="*/ 36 h 828"/>
              <a:gd name="T6" fmla="*/ 0 w 1356"/>
              <a:gd name="T7" fmla="*/ 792 h 828"/>
              <a:gd name="T8" fmla="*/ 35 w 1356"/>
              <a:gd name="T9" fmla="*/ 828 h 828"/>
              <a:gd name="T10" fmla="*/ 512 w 1356"/>
              <a:gd name="T11" fmla="*/ 828 h 828"/>
              <a:gd name="T12" fmla="*/ 539 w 1356"/>
              <a:gd name="T13" fmla="*/ 828 h 828"/>
              <a:gd name="T14" fmla="*/ 820 w 1356"/>
              <a:gd name="T15" fmla="*/ 828 h 828"/>
              <a:gd name="T16" fmla="*/ 849 w 1356"/>
              <a:gd name="T17" fmla="*/ 828 h 828"/>
              <a:gd name="T18" fmla="*/ 1323 w 1356"/>
              <a:gd name="T19" fmla="*/ 828 h 828"/>
              <a:gd name="T20" fmla="*/ 1356 w 1356"/>
              <a:gd name="T21" fmla="*/ 792 h 828"/>
              <a:gd name="T22" fmla="*/ 1356 w 1356"/>
              <a:gd name="T23" fmla="*/ 36 h 828"/>
              <a:gd name="T24" fmla="*/ 1323 w 1356"/>
              <a:gd name="T25" fmla="*/ 0 h 828"/>
              <a:gd name="T26" fmla="*/ 1300 w 1356"/>
              <a:gd name="T27" fmla="*/ 768 h 828"/>
              <a:gd name="T28" fmla="*/ 52 w 1356"/>
              <a:gd name="T29" fmla="*/ 768 h 828"/>
              <a:gd name="T30" fmla="*/ 52 w 1356"/>
              <a:gd name="T31" fmla="*/ 60 h 828"/>
              <a:gd name="T32" fmla="*/ 1300 w 1356"/>
              <a:gd name="T33" fmla="*/ 60 h 828"/>
              <a:gd name="T34" fmla="*/ 1300 w 1356"/>
              <a:gd name="T35" fmla="*/ 768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56" h="828">
                <a:moveTo>
                  <a:pt x="1323" y="0"/>
                </a:move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7"/>
                  <a:pt x="0" y="36"/>
                </a:cubicBezTo>
                <a:cubicBezTo>
                  <a:pt x="0" y="792"/>
                  <a:pt x="0" y="792"/>
                  <a:pt x="0" y="792"/>
                </a:cubicBezTo>
                <a:cubicBezTo>
                  <a:pt x="0" y="811"/>
                  <a:pt x="16" y="828"/>
                  <a:pt x="35" y="828"/>
                </a:cubicBezTo>
                <a:cubicBezTo>
                  <a:pt x="512" y="828"/>
                  <a:pt x="512" y="828"/>
                  <a:pt x="512" y="828"/>
                </a:cubicBezTo>
                <a:cubicBezTo>
                  <a:pt x="539" y="828"/>
                  <a:pt x="539" y="828"/>
                  <a:pt x="539" y="828"/>
                </a:cubicBezTo>
                <a:cubicBezTo>
                  <a:pt x="820" y="828"/>
                  <a:pt x="820" y="828"/>
                  <a:pt x="820" y="828"/>
                </a:cubicBezTo>
                <a:cubicBezTo>
                  <a:pt x="849" y="828"/>
                  <a:pt x="849" y="828"/>
                  <a:pt x="849" y="828"/>
                </a:cubicBezTo>
                <a:cubicBezTo>
                  <a:pt x="1323" y="828"/>
                  <a:pt x="1323" y="828"/>
                  <a:pt x="1323" y="828"/>
                </a:cubicBezTo>
                <a:cubicBezTo>
                  <a:pt x="1342" y="828"/>
                  <a:pt x="1356" y="811"/>
                  <a:pt x="1356" y="792"/>
                </a:cubicBezTo>
                <a:cubicBezTo>
                  <a:pt x="1356" y="36"/>
                  <a:pt x="1356" y="36"/>
                  <a:pt x="1356" y="36"/>
                </a:cubicBezTo>
                <a:cubicBezTo>
                  <a:pt x="1356" y="17"/>
                  <a:pt x="1342" y="0"/>
                  <a:pt x="1323" y="0"/>
                </a:cubicBezTo>
                <a:close/>
                <a:moveTo>
                  <a:pt x="1300" y="768"/>
                </a:moveTo>
                <a:cubicBezTo>
                  <a:pt x="52" y="768"/>
                  <a:pt x="52" y="768"/>
                  <a:pt x="52" y="768"/>
                </a:cubicBezTo>
                <a:cubicBezTo>
                  <a:pt x="52" y="60"/>
                  <a:pt x="52" y="60"/>
                  <a:pt x="52" y="60"/>
                </a:cubicBezTo>
                <a:cubicBezTo>
                  <a:pt x="1300" y="60"/>
                  <a:pt x="1300" y="60"/>
                  <a:pt x="1300" y="60"/>
                </a:cubicBezTo>
                <a:lnTo>
                  <a:pt x="1300" y="7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4" name="Rectangle 53"/>
          <p:cNvSpPr/>
          <p:nvPr>
            <p:custDataLst>
              <p:tags r:id="rId3"/>
            </p:custDataLst>
          </p:nvPr>
        </p:nvSpPr>
        <p:spPr>
          <a:xfrm>
            <a:off x="3938588" y="3325813"/>
            <a:ext cx="477837" cy="45085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/>
          <a:p>
            <a:pPr algn="ctr" fontAlgn="auto">
              <a:buFontTx/>
              <a:buNone/>
              <a:defRPr/>
            </a:pPr>
            <a:endParaRPr 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3" name="Rectangle 52"/>
          <p:cNvSpPr/>
          <p:nvPr>
            <p:custDataLst>
              <p:tags r:id="rId4"/>
            </p:custDataLst>
          </p:nvPr>
        </p:nvSpPr>
        <p:spPr>
          <a:xfrm>
            <a:off x="2024063" y="3319463"/>
            <a:ext cx="2392362" cy="4603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/>
          <a:p>
            <a:pPr algn="ctr" fontAlgn="auto">
              <a:buFontTx/>
              <a:buNone/>
              <a:defRPr/>
            </a:pPr>
            <a:endParaRPr 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" name="Rectangle 54"/>
          <p:cNvSpPr/>
          <p:nvPr>
            <p:custDataLst>
              <p:tags r:id="rId5"/>
            </p:custDataLst>
          </p:nvPr>
        </p:nvSpPr>
        <p:spPr>
          <a:xfrm>
            <a:off x="3948113" y="3319463"/>
            <a:ext cx="477837" cy="4660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/>
          <a:p>
            <a:pPr algn="ctr" fontAlgn="auto">
              <a:buFontTx/>
              <a:buNone/>
              <a:defRPr/>
            </a:pPr>
            <a:endParaRPr 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6" name="Freeform 14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4071938" y="3449638"/>
            <a:ext cx="209550" cy="201612"/>
          </a:xfrm>
          <a:custGeom>
            <a:avLst/>
            <a:gdLst>
              <a:gd name="T0" fmla="*/ 42 w 108"/>
              <a:gd name="T1" fmla="*/ 0 h 104"/>
              <a:gd name="T2" fmla="*/ 0 w 108"/>
              <a:gd name="T3" fmla="*/ 42 h 104"/>
              <a:gd name="T4" fmla="*/ 42 w 108"/>
              <a:gd name="T5" fmla="*/ 83 h 104"/>
              <a:gd name="T6" fmla="*/ 68 w 108"/>
              <a:gd name="T7" fmla="*/ 74 h 104"/>
              <a:gd name="T8" fmla="*/ 69 w 108"/>
              <a:gd name="T9" fmla="*/ 76 h 104"/>
              <a:gd name="T10" fmla="*/ 95 w 108"/>
              <a:gd name="T11" fmla="*/ 101 h 104"/>
              <a:gd name="T12" fmla="*/ 100 w 108"/>
              <a:gd name="T13" fmla="*/ 104 h 104"/>
              <a:gd name="T14" fmla="*/ 106 w 108"/>
              <a:gd name="T15" fmla="*/ 101 h 104"/>
              <a:gd name="T16" fmla="*/ 106 w 108"/>
              <a:gd name="T17" fmla="*/ 91 h 104"/>
              <a:gd name="T18" fmla="*/ 80 w 108"/>
              <a:gd name="T19" fmla="*/ 65 h 104"/>
              <a:gd name="T20" fmla="*/ 77 w 108"/>
              <a:gd name="T21" fmla="*/ 64 h 104"/>
              <a:gd name="T22" fmla="*/ 83 w 108"/>
              <a:gd name="T23" fmla="*/ 42 h 104"/>
              <a:gd name="T24" fmla="*/ 42 w 108"/>
              <a:gd name="T25" fmla="*/ 0 h 104"/>
              <a:gd name="T26" fmla="*/ 42 w 108"/>
              <a:gd name="T27" fmla="*/ 13 h 104"/>
              <a:gd name="T28" fmla="*/ 71 w 108"/>
              <a:gd name="T29" fmla="*/ 42 h 104"/>
              <a:gd name="T30" fmla="*/ 66 w 108"/>
              <a:gd name="T31" fmla="*/ 57 h 104"/>
              <a:gd name="T32" fmla="*/ 64 w 108"/>
              <a:gd name="T33" fmla="*/ 61 h 104"/>
              <a:gd name="T34" fmla="*/ 60 w 108"/>
              <a:gd name="T35" fmla="*/ 64 h 104"/>
              <a:gd name="T36" fmla="*/ 42 w 108"/>
              <a:gd name="T37" fmla="*/ 70 h 104"/>
              <a:gd name="T38" fmla="*/ 13 w 108"/>
              <a:gd name="T39" fmla="*/ 42 h 104"/>
              <a:gd name="T40" fmla="*/ 42 w 108"/>
              <a:gd name="T41" fmla="*/ 1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8" h="104">
                <a:moveTo>
                  <a:pt x="42" y="0"/>
                </a:moveTo>
                <a:cubicBezTo>
                  <a:pt x="18" y="0"/>
                  <a:pt x="0" y="19"/>
                  <a:pt x="0" y="42"/>
                </a:cubicBezTo>
                <a:cubicBezTo>
                  <a:pt x="0" y="65"/>
                  <a:pt x="18" y="83"/>
                  <a:pt x="42" y="83"/>
                </a:cubicBezTo>
                <a:cubicBezTo>
                  <a:pt x="52" y="83"/>
                  <a:pt x="61" y="80"/>
                  <a:pt x="68" y="74"/>
                </a:cubicBezTo>
                <a:cubicBezTo>
                  <a:pt x="68" y="74"/>
                  <a:pt x="69" y="75"/>
                  <a:pt x="69" y="76"/>
                </a:cubicBezTo>
                <a:cubicBezTo>
                  <a:pt x="95" y="101"/>
                  <a:pt x="95" y="101"/>
                  <a:pt x="95" y="101"/>
                </a:cubicBezTo>
                <a:cubicBezTo>
                  <a:pt x="97" y="103"/>
                  <a:pt x="99" y="104"/>
                  <a:pt x="100" y="104"/>
                </a:cubicBezTo>
                <a:cubicBezTo>
                  <a:pt x="102" y="104"/>
                  <a:pt x="104" y="103"/>
                  <a:pt x="106" y="101"/>
                </a:cubicBezTo>
                <a:cubicBezTo>
                  <a:pt x="108" y="99"/>
                  <a:pt x="108" y="94"/>
                  <a:pt x="106" y="91"/>
                </a:cubicBezTo>
                <a:cubicBezTo>
                  <a:pt x="80" y="65"/>
                  <a:pt x="80" y="65"/>
                  <a:pt x="80" y="65"/>
                </a:cubicBezTo>
                <a:cubicBezTo>
                  <a:pt x="79" y="65"/>
                  <a:pt x="78" y="64"/>
                  <a:pt x="77" y="64"/>
                </a:cubicBezTo>
                <a:cubicBezTo>
                  <a:pt x="81" y="57"/>
                  <a:pt x="83" y="50"/>
                  <a:pt x="83" y="42"/>
                </a:cubicBezTo>
                <a:cubicBezTo>
                  <a:pt x="83" y="19"/>
                  <a:pt x="65" y="0"/>
                  <a:pt x="42" y="0"/>
                </a:cubicBezTo>
                <a:close/>
                <a:moveTo>
                  <a:pt x="42" y="13"/>
                </a:moveTo>
                <a:cubicBezTo>
                  <a:pt x="58" y="13"/>
                  <a:pt x="71" y="26"/>
                  <a:pt x="71" y="42"/>
                </a:cubicBezTo>
                <a:cubicBezTo>
                  <a:pt x="71" y="47"/>
                  <a:pt x="69" y="52"/>
                  <a:pt x="66" y="57"/>
                </a:cubicBezTo>
                <a:cubicBezTo>
                  <a:pt x="64" y="61"/>
                  <a:pt x="64" y="61"/>
                  <a:pt x="64" y="61"/>
                </a:cubicBezTo>
                <a:cubicBezTo>
                  <a:pt x="60" y="64"/>
                  <a:pt x="60" y="64"/>
                  <a:pt x="60" y="64"/>
                </a:cubicBezTo>
                <a:cubicBezTo>
                  <a:pt x="55" y="68"/>
                  <a:pt x="48" y="70"/>
                  <a:pt x="42" y="70"/>
                </a:cubicBezTo>
                <a:cubicBezTo>
                  <a:pt x="26" y="70"/>
                  <a:pt x="13" y="58"/>
                  <a:pt x="13" y="42"/>
                </a:cubicBezTo>
                <a:cubicBezTo>
                  <a:pt x="13" y="26"/>
                  <a:pt x="26" y="13"/>
                  <a:pt x="42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0000" tIns="46800" rIns="90000" bIns="46800" anchor="ctr">
            <a:normAutofit fontScale="40000" lnSpcReduction="20000"/>
          </a:bodyPr>
          <a:lstStyle/>
          <a:p>
            <a:pPr fontAlgn="auto">
              <a:buFontTx/>
              <a:buNone/>
              <a:defRPr/>
            </a:pPr>
            <a:endParaRPr 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1" name="Oval 50"/>
          <p:cNvSpPr/>
          <p:nvPr>
            <p:custDataLst>
              <p:tags r:id="rId7"/>
            </p:custDataLst>
          </p:nvPr>
        </p:nvSpPr>
        <p:spPr>
          <a:xfrm>
            <a:off x="5888038" y="5175250"/>
            <a:ext cx="382587" cy="382588"/>
          </a:xfrm>
          <a:prstGeom prst="ellipse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 fontScale="80000" lnSpcReduction="20000"/>
          </a:bodyPr>
          <a:lstStyle/>
          <a:p>
            <a:pPr algn="ctr" fontAlgn="auto">
              <a:buFontTx/>
              <a:buNone/>
              <a:defRPr/>
            </a:pPr>
            <a:endParaRPr 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2" name="Freeform 6"/>
          <p:cNvSpPr/>
          <p:nvPr>
            <p:custDataLst>
              <p:tags r:id="rId8"/>
            </p:custDataLst>
          </p:nvPr>
        </p:nvSpPr>
        <p:spPr bwMode="auto">
          <a:xfrm>
            <a:off x="5991225" y="5292725"/>
            <a:ext cx="176213" cy="147638"/>
          </a:xfrm>
          <a:custGeom>
            <a:avLst/>
            <a:gdLst>
              <a:gd name="T0" fmla="*/ 0 w 243"/>
              <a:gd name="T1" fmla="*/ 137 h 205"/>
              <a:gd name="T2" fmla="*/ 59 w 243"/>
              <a:gd name="T3" fmla="*/ 205 h 205"/>
              <a:gd name="T4" fmla="*/ 241 w 243"/>
              <a:gd name="T5" fmla="*/ 12 h 205"/>
              <a:gd name="T6" fmla="*/ 243 w 243"/>
              <a:gd name="T7" fmla="*/ 0 h 205"/>
              <a:gd name="T8" fmla="*/ 66 w 243"/>
              <a:gd name="T9" fmla="*/ 137 h 205"/>
              <a:gd name="T10" fmla="*/ 0 w 243"/>
              <a:gd name="T11" fmla="*/ 80 h 205"/>
              <a:gd name="T12" fmla="*/ 0 w 243"/>
              <a:gd name="T13" fmla="*/ 13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205">
                <a:moveTo>
                  <a:pt x="0" y="137"/>
                </a:moveTo>
                <a:lnTo>
                  <a:pt x="59" y="205"/>
                </a:lnTo>
                <a:lnTo>
                  <a:pt x="241" y="12"/>
                </a:lnTo>
                <a:lnTo>
                  <a:pt x="243" y="0"/>
                </a:lnTo>
                <a:lnTo>
                  <a:pt x="66" y="137"/>
                </a:lnTo>
                <a:lnTo>
                  <a:pt x="0" y="80"/>
                </a:lnTo>
                <a:lnTo>
                  <a:pt x="0" y="1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0000" tIns="46800" rIns="90000" bIns="46800" anchor="ctr">
            <a:normAutofit fontScale="25000" lnSpcReduction="20000"/>
          </a:bodyPr>
          <a:lstStyle/>
          <a:p>
            <a:pPr fontAlgn="auto">
              <a:buFontTx/>
              <a:buNone/>
              <a:defRPr/>
            </a:pPr>
            <a:endParaRPr 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6392863" y="4951413"/>
            <a:ext cx="4918075" cy="830262"/>
          </a:xfrm>
          <a:prstGeom prst="rect">
            <a:avLst/>
          </a:prstGeom>
        </p:spPr>
        <p:txBody>
          <a:bodyPr lIns="90000" tIns="46800" rIns="90000" bIns="46800" anchor="ctr">
            <a:normAutofit fontScale="90000"/>
          </a:bodyPr>
          <a:lstStyle>
            <a:defPPr>
              <a:defRPr lang="en-US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accent5"/>
                </a:solidFill>
              </a:defRPr>
            </a:lvl1pPr>
            <a:lvl2pPr marL="6858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2pPr>
            <a:lvl3pPr marL="11430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3pPr>
            <a:lvl4pPr marL="16002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4pPr>
            <a:lvl5pPr marL="20574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fontAlgn="auto">
              <a:lnSpc>
                <a:spcPct val="160000"/>
              </a:lnSpc>
              <a:defRPr/>
            </a:pPr>
            <a:r>
              <a:rPr lang="zh-CN" altLang="en-US" sz="15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单击此处添加文本具体内容，简明扼要的阐述您的观点。根据需要可酌情增减文字，以便观者准确的理解您传达的思想</a:t>
            </a:r>
            <a:endParaRPr lang="zh-CN" altLang="en-US" sz="1500" noProof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8" name="Oval 47"/>
          <p:cNvSpPr/>
          <p:nvPr>
            <p:custDataLst>
              <p:tags r:id="rId10"/>
            </p:custDataLst>
          </p:nvPr>
        </p:nvSpPr>
        <p:spPr>
          <a:xfrm>
            <a:off x="5888038" y="4059238"/>
            <a:ext cx="382587" cy="382587"/>
          </a:xfrm>
          <a:prstGeom prst="ellipse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 fontScale="80000" lnSpcReduction="20000"/>
          </a:bodyPr>
          <a:lstStyle/>
          <a:p>
            <a:pPr algn="ctr" fontAlgn="auto">
              <a:buFontTx/>
              <a:buNone/>
              <a:defRPr/>
            </a:pPr>
            <a:endParaRPr 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9" name="Freeform 6"/>
          <p:cNvSpPr/>
          <p:nvPr>
            <p:custDataLst>
              <p:tags r:id="rId11"/>
            </p:custDataLst>
          </p:nvPr>
        </p:nvSpPr>
        <p:spPr bwMode="auto">
          <a:xfrm>
            <a:off x="5991225" y="4176713"/>
            <a:ext cx="176213" cy="147637"/>
          </a:xfrm>
          <a:custGeom>
            <a:avLst/>
            <a:gdLst>
              <a:gd name="T0" fmla="*/ 0 w 243"/>
              <a:gd name="T1" fmla="*/ 137 h 205"/>
              <a:gd name="T2" fmla="*/ 59 w 243"/>
              <a:gd name="T3" fmla="*/ 205 h 205"/>
              <a:gd name="T4" fmla="*/ 241 w 243"/>
              <a:gd name="T5" fmla="*/ 12 h 205"/>
              <a:gd name="T6" fmla="*/ 243 w 243"/>
              <a:gd name="T7" fmla="*/ 0 h 205"/>
              <a:gd name="T8" fmla="*/ 66 w 243"/>
              <a:gd name="T9" fmla="*/ 137 h 205"/>
              <a:gd name="T10" fmla="*/ 0 w 243"/>
              <a:gd name="T11" fmla="*/ 80 h 205"/>
              <a:gd name="T12" fmla="*/ 0 w 243"/>
              <a:gd name="T13" fmla="*/ 13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205">
                <a:moveTo>
                  <a:pt x="0" y="137"/>
                </a:moveTo>
                <a:lnTo>
                  <a:pt x="59" y="205"/>
                </a:lnTo>
                <a:lnTo>
                  <a:pt x="241" y="12"/>
                </a:lnTo>
                <a:lnTo>
                  <a:pt x="243" y="0"/>
                </a:lnTo>
                <a:lnTo>
                  <a:pt x="66" y="137"/>
                </a:lnTo>
                <a:lnTo>
                  <a:pt x="0" y="80"/>
                </a:lnTo>
                <a:lnTo>
                  <a:pt x="0" y="1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0000" tIns="46800" rIns="90000" bIns="46800" anchor="ctr">
            <a:normAutofit fontScale="25000" lnSpcReduction="20000"/>
          </a:bodyPr>
          <a:lstStyle/>
          <a:p>
            <a:pPr fontAlgn="auto">
              <a:buFontTx/>
              <a:buNone/>
              <a:defRPr/>
            </a:pPr>
            <a:endParaRPr 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6392863" y="3835400"/>
            <a:ext cx="4918075" cy="830263"/>
          </a:xfrm>
          <a:prstGeom prst="rect">
            <a:avLst/>
          </a:prstGeom>
        </p:spPr>
        <p:txBody>
          <a:bodyPr lIns="90000" tIns="46800" rIns="90000" bIns="46800" anchor="ctr">
            <a:normAutofit fontScale="90000"/>
          </a:bodyPr>
          <a:lstStyle>
            <a:defPPr>
              <a:defRPr lang="en-US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accent5"/>
                </a:solidFill>
              </a:defRPr>
            </a:lvl1pPr>
            <a:lvl2pPr marL="6858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2pPr>
            <a:lvl3pPr marL="11430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3pPr>
            <a:lvl4pPr marL="16002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4pPr>
            <a:lvl5pPr marL="20574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fontAlgn="auto">
              <a:lnSpc>
                <a:spcPct val="160000"/>
              </a:lnSpc>
              <a:defRPr/>
            </a:pPr>
            <a:r>
              <a:rPr lang="zh-CN" altLang="en-US" sz="15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单击此处添加文本具体内容，简明扼要的阐述您的观点。根据需要可酌情增减文字，以便观者准确的理解您传达的思想</a:t>
            </a:r>
            <a:endParaRPr lang="zh-CN" altLang="en-US" sz="1500" noProof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5" name="Oval 44"/>
          <p:cNvSpPr/>
          <p:nvPr>
            <p:custDataLst>
              <p:tags r:id="rId13"/>
            </p:custDataLst>
          </p:nvPr>
        </p:nvSpPr>
        <p:spPr>
          <a:xfrm>
            <a:off x="5888038" y="2944813"/>
            <a:ext cx="382587" cy="382587"/>
          </a:xfrm>
          <a:prstGeom prst="ellipse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 fontScale="80000" lnSpcReduction="20000"/>
          </a:bodyPr>
          <a:lstStyle/>
          <a:p>
            <a:pPr algn="ctr" fontAlgn="auto">
              <a:buFontTx/>
              <a:buNone/>
              <a:defRPr/>
            </a:pPr>
            <a:endParaRPr 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Freeform 6"/>
          <p:cNvSpPr/>
          <p:nvPr>
            <p:custDataLst>
              <p:tags r:id="rId14"/>
            </p:custDataLst>
          </p:nvPr>
        </p:nvSpPr>
        <p:spPr bwMode="auto">
          <a:xfrm>
            <a:off x="5991225" y="3062288"/>
            <a:ext cx="176213" cy="147637"/>
          </a:xfrm>
          <a:custGeom>
            <a:avLst/>
            <a:gdLst>
              <a:gd name="T0" fmla="*/ 0 w 243"/>
              <a:gd name="T1" fmla="*/ 137 h 205"/>
              <a:gd name="T2" fmla="*/ 59 w 243"/>
              <a:gd name="T3" fmla="*/ 205 h 205"/>
              <a:gd name="T4" fmla="*/ 241 w 243"/>
              <a:gd name="T5" fmla="*/ 12 h 205"/>
              <a:gd name="T6" fmla="*/ 243 w 243"/>
              <a:gd name="T7" fmla="*/ 0 h 205"/>
              <a:gd name="T8" fmla="*/ 66 w 243"/>
              <a:gd name="T9" fmla="*/ 137 h 205"/>
              <a:gd name="T10" fmla="*/ 0 w 243"/>
              <a:gd name="T11" fmla="*/ 80 h 205"/>
              <a:gd name="T12" fmla="*/ 0 w 243"/>
              <a:gd name="T13" fmla="*/ 13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205">
                <a:moveTo>
                  <a:pt x="0" y="137"/>
                </a:moveTo>
                <a:lnTo>
                  <a:pt x="59" y="205"/>
                </a:lnTo>
                <a:lnTo>
                  <a:pt x="241" y="12"/>
                </a:lnTo>
                <a:lnTo>
                  <a:pt x="243" y="0"/>
                </a:lnTo>
                <a:lnTo>
                  <a:pt x="66" y="137"/>
                </a:lnTo>
                <a:lnTo>
                  <a:pt x="0" y="80"/>
                </a:lnTo>
                <a:lnTo>
                  <a:pt x="0" y="1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0000" tIns="46800" rIns="90000" bIns="46800" anchor="ctr">
            <a:normAutofit fontScale="25000" lnSpcReduction="20000"/>
          </a:bodyPr>
          <a:lstStyle/>
          <a:p>
            <a:pPr fontAlgn="auto">
              <a:buFontTx/>
              <a:buNone/>
              <a:defRPr/>
            </a:pPr>
            <a:endParaRPr 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5"/>
            </p:custDataLst>
          </p:nvPr>
        </p:nvSpPr>
        <p:spPr>
          <a:xfrm>
            <a:off x="6392863" y="2720975"/>
            <a:ext cx="4918075" cy="828675"/>
          </a:xfrm>
          <a:prstGeom prst="rect">
            <a:avLst/>
          </a:prstGeom>
        </p:spPr>
        <p:txBody>
          <a:bodyPr lIns="90000" tIns="46800" rIns="90000" bIns="46800" anchor="ctr">
            <a:normAutofit fontScale="90000"/>
          </a:bodyPr>
          <a:lstStyle>
            <a:defPPr>
              <a:defRPr lang="en-US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accent5"/>
                </a:solidFill>
              </a:defRPr>
            </a:lvl1pPr>
            <a:lvl2pPr marL="6858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2pPr>
            <a:lvl3pPr marL="11430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3pPr>
            <a:lvl4pPr marL="16002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4pPr>
            <a:lvl5pPr marL="20574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fontAlgn="auto">
              <a:lnSpc>
                <a:spcPct val="160000"/>
              </a:lnSpc>
              <a:defRPr/>
            </a:pPr>
            <a:r>
              <a:rPr lang="zh-CN" altLang="en-US" sz="15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单击此处添加文本具体内容，简明扼要的阐述您的观点。根据需要可酌情增减文字，以便观者准确的理解您传达的思想</a:t>
            </a:r>
            <a:endParaRPr lang="zh-CN" altLang="en-US" sz="1500" noProof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2" name="Oval 41"/>
          <p:cNvSpPr/>
          <p:nvPr>
            <p:custDataLst>
              <p:tags r:id="rId16"/>
            </p:custDataLst>
          </p:nvPr>
        </p:nvSpPr>
        <p:spPr>
          <a:xfrm>
            <a:off x="5888038" y="1827213"/>
            <a:ext cx="382587" cy="382587"/>
          </a:xfrm>
          <a:prstGeom prst="ellipse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 fontScale="80000" lnSpcReduction="20000"/>
          </a:bodyPr>
          <a:lstStyle/>
          <a:p>
            <a:pPr algn="ctr" fontAlgn="auto">
              <a:buFontTx/>
              <a:buNone/>
              <a:defRPr/>
            </a:pPr>
            <a:endParaRPr 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Freeform 6"/>
          <p:cNvSpPr/>
          <p:nvPr>
            <p:custDataLst>
              <p:tags r:id="rId17"/>
            </p:custDataLst>
          </p:nvPr>
        </p:nvSpPr>
        <p:spPr bwMode="auto">
          <a:xfrm>
            <a:off x="5991225" y="1944688"/>
            <a:ext cx="176213" cy="147637"/>
          </a:xfrm>
          <a:custGeom>
            <a:avLst/>
            <a:gdLst>
              <a:gd name="T0" fmla="*/ 0 w 243"/>
              <a:gd name="T1" fmla="*/ 137 h 205"/>
              <a:gd name="T2" fmla="*/ 59 w 243"/>
              <a:gd name="T3" fmla="*/ 205 h 205"/>
              <a:gd name="T4" fmla="*/ 241 w 243"/>
              <a:gd name="T5" fmla="*/ 12 h 205"/>
              <a:gd name="T6" fmla="*/ 243 w 243"/>
              <a:gd name="T7" fmla="*/ 0 h 205"/>
              <a:gd name="T8" fmla="*/ 66 w 243"/>
              <a:gd name="T9" fmla="*/ 137 h 205"/>
              <a:gd name="T10" fmla="*/ 0 w 243"/>
              <a:gd name="T11" fmla="*/ 80 h 205"/>
              <a:gd name="T12" fmla="*/ 0 w 243"/>
              <a:gd name="T13" fmla="*/ 13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205">
                <a:moveTo>
                  <a:pt x="0" y="137"/>
                </a:moveTo>
                <a:lnTo>
                  <a:pt x="59" y="205"/>
                </a:lnTo>
                <a:lnTo>
                  <a:pt x="241" y="12"/>
                </a:lnTo>
                <a:lnTo>
                  <a:pt x="243" y="0"/>
                </a:lnTo>
                <a:lnTo>
                  <a:pt x="66" y="137"/>
                </a:lnTo>
                <a:lnTo>
                  <a:pt x="0" y="80"/>
                </a:lnTo>
                <a:lnTo>
                  <a:pt x="0" y="1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0000" tIns="46800" rIns="90000" bIns="46800" anchor="ctr">
            <a:normAutofit fontScale="25000" lnSpcReduction="20000"/>
          </a:bodyPr>
          <a:lstStyle/>
          <a:p>
            <a:pPr fontAlgn="auto">
              <a:buFontTx/>
              <a:buNone/>
              <a:defRPr/>
            </a:pPr>
            <a:endParaRPr 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8"/>
            </p:custDataLst>
          </p:nvPr>
        </p:nvSpPr>
        <p:spPr>
          <a:xfrm>
            <a:off x="6392863" y="1604963"/>
            <a:ext cx="4918075" cy="828675"/>
          </a:xfrm>
          <a:prstGeom prst="rect">
            <a:avLst/>
          </a:prstGeom>
        </p:spPr>
        <p:txBody>
          <a:bodyPr lIns="90000" tIns="46800" rIns="90000" bIns="46800" anchor="ctr">
            <a:normAutofit fontScale="90000"/>
          </a:bodyPr>
          <a:lstStyle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accent5"/>
                </a:solidFill>
              </a:defRPr>
            </a:lvl1pPr>
            <a:lvl2pPr marL="6858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2pPr>
            <a:lvl3pPr marL="11430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3pPr>
            <a:lvl4pPr marL="16002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4pPr>
            <a:lvl5pPr marL="2057400" indent="-22860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fontAlgn="auto">
              <a:lnSpc>
                <a:spcPct val="160000"/>
              </a:lnSpc>
              <a:defRPr/>
            </a:pPr>
            <a:r>
              <a:rPr lang="zh-CN" altLang="en-US" sz="16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单击此处添加文本具体内容，简明扼要的阐述您的观点。根据需要可酌情增减文字，以便观者准确的理解您传达的思想</a:t>
            </a:r>
            <a:endParaRPr lang="zh-CN" altLang="en-US" sz="1600" noProof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" name="直角三角形 18"/>
          <p:cNvSpPr/>
          <p:nvPr>
            <p:custDataLst>
              <p:tags r:id="rId19"/>
            </p:custDataLst>
          </p:nvPr>
        </p:nvSpPr>
        <p:spPr>
          <a:xfrm rot="5400000">
            <a:off x="358775" y="581025"/>
            <a:ext cx="463550" cy="4635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algn="ctr" eaLnBrk="1" hangingPunct="1"/>
            <a:endParaRPr lang="en-US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20"/>
            </p:custDataLst>
          </p:nvPr>
        </p:nvSpPr>
        <p:spPr>
          <a:xfrm>
            <a:off x="358775" y="546100"/>
            <a:ext cx="5183188" cy="708025"/>
          </a:xfrm>
          <a:prstGeom prst="rect">
            <a:avLst/>
          </a:prstGeom>
          <a:noFill/>
        </p:spPr>
        <p:txBody>
          <a:bodyPr lIns="90000" tIns="46800" rIns="90000" bIns="46800">
            <a:normAutofit fontScale="77500"/>
          </a:bodyPr>
          <a:lstStyle/>
          <a:p>
            <a:pPr algn="ctr" fontAlgn="auto">
              <a:buFontTx/>
              <a:buNone/>
              <a:defRPr/>
            </a:pPr>
            <a:r>
              <a:rPr kumimoji="1" lang="zh-CN" altLang="en-US" sz="4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第</a:t>
            </a:r>
            <a:r>
              <a:rPr kumimoji="1" lang="en-US" altLang="zh-CN" sz="4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2-5</a:t>
            </a:r>
            <a:r>
              <a:rPr kumimoji="1" lang="zh-CN" altLang="en-US" sz="4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单元</a:t>
            </a:r>
            <a:r>
              <a:rPr kumimoji="1" lang="en-US" altLang="zh-CN" sz="4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</a:t>
            </a:r>
            <a:r>
              <a:rPr kumimoji="1" lang="zh-CN" altLang="en-US" sz="4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总账期末业务</a:t>
            </a:r>
            <a:endParaRPr kumimoji="1" lang="zh-CN" alt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 fontAlgn="auto">
              <a:buFontTx/>
              <a:buNone/>
              <a:defRPr/>
            </a:pPr>
            <a:endParaRPr lang="zh-CN" altLang="en-US" sz="40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21"/>
            </p:custDataLst>
          </p:nvPr>
        </p:nvCxnSpPr>
        <p:spPr>
          <a:xfrm>
            <a:off x="573088" y="1285875"/>
            <a:ext cx="480536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2"/>
    </p:custData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Text Box 3"/>
          <p:cNvSpPr txBox="1"/>
          <p:nvPr/>
        </p:nvSpPr>
        <p:spPr>
          <a:xfrm>
            <a:off x="1919288" y="765175"/>
            <a:ext cx="8137525" cy="9690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just">
              <a:spcAft>
                <a:spcPct val="20000"/>
              </a:spcAft>
              <a:buClr>
                <a:srgbClr val="FF0000"/>
              </a:buClr>
              <a:buSzPct val="120000"/>
            </a:pPr>
            <a:endParaRPr lang="en-US" altLang="zh-CN" b="1" dirty="0">
              <a:latin typeface="楷体_GB2312" pitchFamily="49" charset="-122"/>
              <a:ea typeface="黑体" panose="02010609060101010101" pitchFamily="49" charset="-122"/>
            </a:endParaRPr>
          </a:p>
        </p:txBody>
      </p:sp>
      <p:sp>
        <p:nvSpPr>
          <p:cNvPr id="34818" name="AutoShape 4">
            <a:hlinkClick r:id=""/>
          </p:cNvPr>
          <p:cNvSpPr/>
          <p:nvPr/>
        </p:nvSpPr>
        <p:spPr>
          <a:xfrm>
            <a:off x="9480550" y="5876925"/>
            <a:ext cx="828675" cy="361950"/>
          </a:xfrm>
          <a:prstGeom prst="actionButtonBackPrevious">
            <a:avLst/>
          </a:prstGeom>
          <a:gradFill rotWithShape="1">
            <a:gsLst>
              <a:gs pos="0">
                <a:srgbClr val="FFC89B"/>
              </a:gs>
              <a:gs pos="100000">
                <a:srgbClr val="C8C8FF"/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19" name="AutoShape 9"/>
          <p:cNvSpPr/>
          <p:nvPr/>
        </p:nvSpPr>
        <p:spPr>
          <a:xfrm>
            <a:off x="2674938" y="2168525"/>
            <a:ext cx="7200900" cy="1116013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</a:ln>
        </p:spPr>
        <p:txBody>
          <a:bodyPr anchor="t"/>
          <a:p>
            <a:pPr algn="just"/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820" name="Rectangle 5"/>
          <p:cNvSpPr/>
          <p:nvPr/>
        </p:nvSpPr>
        <p:spPr>
          <a:xfrm>
            <a:off x="2782888" y="3493771"/>
            <a:ext cx="7091362" cy="2061210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spAutoFit/>
          </a:bodyPr>
          <a:p>
            <a:pPr defTabSz="914400">
              <a:tabLst>
                <a:tab pos="134620" algn="l"/>
                <a:tab pos="366395" algn="l"/>
                <a:tab pos="461645" algn="l"/>
              </a:tabLst>
            </a:pP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知识要点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914400"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    转账序号是指自定义转账凭证的代号，转账序号不是凭证号，转账序号可以任意定义，但只能输入数字、字母，不能重号。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  <a:p>
            <a:pPr defTabSz="914400"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    输入公式时，如果公式的表达式不太明确，可采用向导方式输入金额公式。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  <a:p>
            <a:pPr defTabSz="914400"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    在函数公式中，选择期初、期末时，方向一般为空，避免由于出现反向余额时发生取数错误。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  <a:p>
            <a:pPr defTabSz="914400"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    可以直接在</a:t>
            </a:r>
            <a:r>
              <a:rPr lang="zh-CN" altLang="en-US" sz="1600" b="1" dirty="0">
                <a:latin typeface="宋体" panose="02010600030101010101" pitchFamily="2" charset="-122"/>
                <a:ea typeface="楷体_GB2312" pitchFamily="49" charset="-122"/>
              </a:rPr>
              <a:t>“</a:t>
            </a: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金额公式</a:t>
            </a:r>
            <a:r>
              <a:rPr lang="zh-CN" altLang="en-US" sz="1600" b="1" dirty="0">
                <a:latin typeface="宋体" panose="02010600030101010101" pitchFamily="2" charset="-122"/>
                <a:ea typeface="楷体_GB2312" pitchFamily="49" charset="-122"/>
              </a:rPr>
              <a:t>”</a:t>
            </a: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栏中输入公式、运算符号及常数。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821" name="Rectangle 6"/>
          <p:cNvSpPr/>
          <p:nvPr/>
        </p:nvSpPr>
        <p:spPr>
          <a:xfrm>
            <a:off x="2243138" y="1591310"/>
            <a:ext cx="1459230" cy="398780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做中学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22" name="Rectangle 7"/>
          <p:cNvSpPr/>
          <p:nvPr/>
        </p:nvSpPr>
        <p:spPr>
          <a:xfrm>
            <a:off x="2855913" y="2205038"/>
            <a:ext cx="6805612" cy="101473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任务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：设置自定义转账凭证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    设置按期初固定资产原值的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5%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计提固定资产折旧，并将折旧额计入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“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管理费用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—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折旧费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”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的转账凭证。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823" name="Text Box 3"/>
          <p:cNvSpPr txBox="1"/>
          <p:nvPr/>
        </p:nvSpPr>
        <p:spPr>
          <a:xfrm>
            <a:off x="1882775" y="944563"/>
            <a:ext cx="81375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2.5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期末业务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Text Box 3"/>
          <p:cNvSpPr txBox="1"/>
          <p:nvPr/>
        </p:nvSpPr>
        <p:spPr>
          <a:xfrm>
            <a:off x="1919288" y="765175"/>
            <a:ext cx="8137525" cy="9690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just">
              <a:spcAft>
                <a:spcPct val="20000"/>
              </a:spcAft>
              <a:buClr>
                <a:srgbClr val="FF0000"/>
              </a:buClr>
              <a:buSzPct val="120000"/>
            </a:pPr>
            <a:endParaRPr lang="en-US" altLang="zh-CN" b="1" dirty="0">
              <a:latin typeface="楷体_GB2312" pitchFamily="49" charset="-122"/>
              <a:ea typeface="黑体" panose="02010609060101010101" pitchFamily="49" charset="-122"/>
            </a:endParaRPr>
          </a:p>
        </p:txBody>
      </p:sp>
      <p:sp>
        <p:nvSpPr>
          <p:cNvPr id="35842" name="AutoShape 4">
            <a:hlinkClick r:id=""/>
          </p:cNvPr>
          <p:cNvSpPr/>
          <p:nvPr/>
        </p:nvSpPr>
        <p:spPr>
          <a:xfrm>
            <a:off x="9480550" y="5876925"/>
            <a:ext cx="828675" cy="361950"/>
          </a:xfrm>
          <a:prstGeom prst="actionButtonBackPrevious">
            <a:avLst/>
          </a:prstGeom>
          <a:gradFill rotWithShape="1">
            <a:gsLst>
              <a:gs pos="0">
                <a:srgbClr val="FFC89B"/>
              </a:gs>
              <a:gs pos="100000">
                <a:srgbClr val="C8C8FF"/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5843" name="AutoShape 9"/>
          <p:cNvSpPr/>
          <p:nvPr/>
        </p:nvSpPr>
        <p:spPr>
          <a:xfrm>
            <a:off x="2674938" y="2168525"/>
            <a:ext cx="7200900" cy="1116013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</a:ln>
        </p:spPr>
        <p:txBody>
          <a:bodyPr anchor="t"/>
          <a:p>
            <a:pPr algn="just"/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844" name="Rectangle 5"/>
          <p:cNvSpPr/>
          <p:nvPr/>
        </p:nvSpPr>
        <p:spPr>
          <a:xfrm>
            <a:off x="3000375" y="3747294"/>
            <a:ext cx="6697663" cy="1476375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spAutoFit/>
          </a:bodyPr>
          <a:p>
            <a:pPr defTabSz="914400">
              <a:tabLst>
                <a:tab pos="134620" algn="l"/>
                <a:tab pos="366395" algn="l"/>
                <a:tab pos="461645" algn="l"/>
              </a:tabLst>
            </a:pP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知识要点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914400"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    如果损益科目与本年利润科目都有辅助核算，则辅助账类必须相同。</a:t>
            </a:r>
            <a:endParaRPr lang="zh-CN" altLang="en-US" sz="1800" b="1" dirty="0">
              <a:latin typeface="楷体_GB2312" pitchFamily="49" charset="-122"/>
              <a:ea typeface="楷体_GB2312" pitchFamily="49" charset="-122"/>
            </a:endParaRPr>
          </a:p>
          <a:p>
            <a:pPr defTabSz="914400"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    本年利润科目必须为末级科目，且为本年利润入账科目的下级科目。</a:t>
            </a:r>
            <a:endParaRPr lang="zh-CN" altLang="en-US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845" name="Rectangle 6"/>
          <p:cNvSpPr/>
          <p:nvPr/>
        </p:nvSpPr>
        <p:spPr>
          <a:xfrm>
            <a:off x="2243138" y="1591310"/>
            <a:ext cx="1459230" cy="398780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做中学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5846" name="Rectangle 7"/>
          <p:cNvSpPr/>
          <p:nvPr/>
        </p:nvSpPr>
        <p:spPr>
          <a:xfrm>
            <a:off x="2855913" y="2205038"/>
            <a:ext cx="6805612" cy="101473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任务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：设置期间损益结转转账凭证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    设置将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“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期间损益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”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结转至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“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4103 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本年利润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”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的结转期间损益的转账凭证。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847" name="Text Box 3"/>
          <p:cNvSpPr txBox="1"/>
          <p:nvPr/>
        </p:nvSpPr>
        <p:spPr>
          <a:xfrm>
            <a:off x="1882775" y="944563"/>
            <a:ext cx="81375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2.5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期末业务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Text Box 3"/>
          <p:cNvSpPr txBox="1"/>
          <p:nvPr/>
        </p:nvSpPr>
        <p:spPr>
          <a:xfrm>
            <a:off x="1919288" y="765175"/>
            <a:ext cx="8137525" cy="9690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just">
              <a:spcAft>
                <a:spcPct val="20000"/>
              </a:spcAft>
              <a:buClr>
                <a:srgbClr val="FF0000"/>
              </a:buClr>
              <a:buSzPct val="120000"/>
            </a:pPr>
            <a:endParaRPr lang="en-US" altLang="zh-CN" b="1" dirty="0">
              <a:latin typeface="楷体_GB2312" pitchFamily="49" charset="-122"/>
              <a:ea typeface="黑体" panose="02010609060101010101" pitchFamily="49" charset="-122"/>
            </a:endParaRPr>
          </a:p>
        </p:txBody>
      </p:sp>
      <p:sp>
        <p:nvSpPr>
          <p:cNvPr id="36866" name="AutoShape 4">
            <a:hlinkClick r:id=""/>
          </p:cNvPr>
          <p:cNvSpPr/>
          <p:nvPr/>
        </p:nvSpPr>
        <p:spPr>
          <a:xfrm>
            <a:off x="9480550" y="5876925"/>
            <a:ext cx="828675" cy="361950"/>
          </a:xfrm>
          <a:prstGeom prst="actionButtonBackPrevious">
            <a:avLst/>
          </a:prstGeom>
          <a:gradFill rotWithShape="1">
            <a:gsLst>
              <a:gs pos="0">
                <a:srgbClr val="FFC89B"/>
              </a:gs>
              <a:gs pos="100000">
                <a:srgbClr val="C8C8FF"/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867" name="AutoShape 9"/>
          <p:cNvSpPr/>
          <p:nvPr/>
        </p:nvSpPr>
        <p:spPr>
          <a:xfrm>
            <a:off x="2674938" y="2168525"/>
            <a:ext cx="7200900" cy="936625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</a:ln>
        </p:spPr>
        <p:txBody>
          <a:bodyPr anchor="t"/>
          <a:p>
            <a:pPr algn="just"/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868" name="Rectangle 5"/>
          <p:cNvSpPr/>
          <p:nvPr/>
        </p:nvSpPr>
        <p:spPr>
          <a:xfrm>
            <a:off x="3000375" y="3494881"/>
            <a:ext cx="6697663" cy="1476375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spAutoFit/>
          </a:bodyPr>
          <a:p>
            <a:pPr defTabSz="914400">
              <a:tabLst>
                <a:tab pos="134620" algn="l"/>
                <a:tab pos="366395" algn="l"/>
                <a:tab pos="461645" algn="l"/>
              </a:tabLst>
            </a:pP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1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知识要点</a:t>
            </a: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en-US" altLang="zh-CN" sz="1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914400"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    转账生成之前，提示转账月份为当前会计月份。</a:t>
            </a:r>
            <a:endParaRPr lang="zh-CN" altLang="en-US" sz="1800" b="1" dirty="0">
              <a:latin typeface="楷体_GB2312" pitchFamily="49" charset="-122"/>
              <a:ea typeface="楷体_GB2312" pitchFamily="49" charset="-122"/>
            </a:endParaRPr>
          </a:p>
          <a:p>
            <a:pPr defTabSz="914400"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    进行转账生成之前，请将相关经济业务的记账凭证登记入账。否则，必须在录入查询条件时选择</a:t>
            </a:r>
            <a:r>
              <a:rPr lang="zh-CN" altLang="en-US" sz="1800" b="1" dirty="0">
                <a:latin typeface="Times New Roman" panose="02020603050405020304" pitchFamily="18" charset="0"/>
                <a:ea typeface="楷体_GB2312" pitchFamily="49" charset="-122"/>
              </a:rPr>
              <a:t>“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包含未记账凭证</a:t>
            </a:r>
            <a:r>
              <a:rPr lang="zh-CN" altLang="en-US" sz="1800" b="1" dirty="0">
                <a:latin typeface="Times New Roman" panose="02020603050405020304" pitchFamily="18" charset="0"/>
                <a:ea typeface="楷体_GB2312" pitchFamily="49" charset="-122"/>
              </a:rPr>
              <a:t>”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才能查询到完整的数据资料。</a:t>
            </a:r>
            <a:endParaRPr lang="zh-CN" altLang="en-US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869" name="Rectangle 6"/>
          <p:cNvSpPr/>
          <p:nvPr/>
        </p:nvSpPr>
        <p:spPr>
          <a:xfrm>
            <a:off x="2243138" y="1591310"/>
            <a:ext cx="1459230" cy="398780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做中学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870" name="Rectangle 7"/>
          <p:cNvSpPr/>
          <p:nvPr/>
        </p:nvSpPr>
        <p:spPr>
          <a:xfrm>
            <a:off x="2855913" y="2205038"/>
            <a:ext cx="6805612" cy="70675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任务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：生成计提固定资产折旧的转账凭证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       生成计提固定资产折旧的自定义转账凭证。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871" name="Text Box 3"/>
          <p:cNvSpPr txBox="1"/>
          <p:nvPr/>
        </p:nvSpPr>
        <p:spPr>
          <a:xfrm>
            <a:off x="1882775" y="944563"/>
            <a:ext cx="81375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2.5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期末业务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Text Box 3"/>
          <p:cNvSpPr txBox="1"/>
          <p:nvPr/>
        </p:nvSpPr>
        <p:spPr>
          <a:xfrm>
            <a:off x="1919288" y="765175"/>
            <a:ext cx="8137525" cy="9690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just">
              <a:spcAft>
                <a:spcPct val="20000"/>
              </a:spcAft>
              <a:buClr>
                <a:srgbClr val="FF0000"/>
              </a:buClr>
              <a:buSzPct val="120000"/>
            </a:pPr>
            <a:endParaRPr lang="en-US" altLang="zh-CN" b="1" dirty="0">
              <a:latin typeface="楷体_GB2312" pitchFamily="49" charset="-122"/>
              <a:ea typeface="黑体" panose="02010609060101010101" pitchFamily="49" charset="-122"/>
            </a:endParaRPr>
          </a:p>
        </p:txBody>
      </p:sp>
      <p:sp>
        <p:nvSpPr>
          <p:cNvPr id="37890" name="AutoShape 4">
            <a:hlinkClick r:id=""/>
          </p:cNvPr>
          <p:cNvSpPr/>
          <p:nvPr/>
        </p:nvSpPr>
        <p:spPr>
          <a:xfrm>
            <a:off x="9480550" y="5876925"/>
            <a:ext cx="828675" cy="361950"/>
          </a:xfrm>
          <a:prstGeom prst="actionButtonBackPrevious">
            <a:avLst/>
          </a:prstGeom>
          <a:gradFill rotWithShape="1">
            <a:gsLst>
              <a:gs pos="0">
                <a:srgbClr val="FFC89B"/>
              </a:gs>
              <a:gs pos="100000">
                <a:srgbClr val="C8C8FF"/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7891" name="AutoShape 9"/>
          <p:cNvSpPr/>
          <p:nvPr/>
        </p:nvSpPr>
        <p:spPr>
          <a:xfrm>
            <a:off x="2674938" y="2168525"/>
            <a:ext cx="7200900" cy="936625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</a:ln>
        </p:spPr>
        <p:txBody>
          <a:bodyPr anchor="t"/>
          <a:p>
            <a:pPr algn="just"/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7892" name="Rectangle 6"/>
          <p:cNvSpPr/>
          <p:nvPr/>
        </p:nvSpPr>
        <p:spPr>
          <a:xfrm>
            <a:off x="2243138" y="1591310"/>
            <a:ext cx="1459230" cy="398780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做中学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7893" name="Rectangle 7"/>
          <p:cNvSpPr/>
          <p:nvPr/>
        </p:nvSpPr>
        <p:spPr>
          <a:xfrm>
            <a:off x="2855913" y="2276475"/>
            <a:ext cx="6805612" cy="70675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任务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：生成结转期间损益的转账凭证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       生成结转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月期期间损益的转账凭证。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7894" name="Text Box 3"/>
          <p:cNvSpPr txBox="1"/>
          <p:nvPr/>
        </p:nvSpPr>
        <p:spPr>
          <a:xfrm>
            <a:off x="1882775" y="944563"/>
            <a:ext cx="81375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2.5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期末业务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Text Box 3"/>
          <p:cNvSpPr txBox="1"/>
          <p:nvPr/>
        </p:nvSpPr>
        <p:spPr>
          <a:xfrm>
            <a:off x="1919288" y="765175"/>
            <a:ext cx="8137525" cy="9690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just">
              <a:spcAft>
                <a:spcPct val="20000"/>
              </a:spcAft>
              <a:buClr>
                <a:srgbClr val="FF0000"/>
              </a:buClr>
              <a:buSzPct val="120000"/>
            </a:pPr>
            <a:endParaRPr lang="en-US" altLang="zh-CN" b="1" dirty="0">
              <a:latin typeface="楷体_GB2312" pitchFamily="49" charset="-122"/>
              <a:ea typeface="黑体" panose="02010609060101010101" pitchFamily="49" charset="-122"/>
            </a:endParaRPr>
          </a:p>
        </p:txBody>
      </p:sp>
      <p:sp>
        <p:nvSpPr>
          <p:cNvPr id="38914" name="AutoShape 4">
            <a:hlinkClick r:id=""/>
          </p:cNvPr>
          <p:cNvSpPr/>
          <p:nvPr/>
        </p:nvSpPr>
        <p:spPr>
          <a:xfrm>
            <a:off x="9480550" y="5876925"/>
            <a:ext cx="828675" cy="361950"/>
          </a:xfrm>
          <a:prstGeom prst="actionButtonBackPrevious">
            <a:avLst/>
          </a:prstGeom>
          <a:gradFill rotWithShape="1">
            <a:gsLst>
              <a:gs pos="0">
                <a:srgbClr val="FFC89B"/>
              </a:gs>
              <a:gs pos="100000">
                <a:srgbClr val="C8C8FF"/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8915" name="AutoShape 9"/>
          <p:cNvSpPr/>
          <p:nvPr/>
        </p:nvSpPr>
        <p:spPr>
          <a:xfrm>
            <a:off x="2674938" y="2168525"/>
            <a:ext cx="7200900" cy="936625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</a:ln>
        </p:spPr>
        <p:txBody>
          <a:bodyPr anchor="t"/>
          <a:p>
            <a:pPr algn="just"/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8916" name="Rectangle 6"/>
          <p:cNvSpPr/>
          <p:nvPr/>
        </p:nvSpPr>
        <p:spPr>
          <a:xfrm>
            <a:off x="2243138" y="1591310"/>
            <a:ext cx="1459230" cy="398780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做中学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8917" name="Rectangle 7"/>
          <p:cNvSpPr/>
          <p:nvPr/>
        </p:nvSpPr>
        <p:spPr>
          <a:xfrm>
            <a:off x="2855913" y="2312988"/>
            <a:ext cx="6805612" cy="70675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任务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：对账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       将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201556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月份的业务进行对账。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8918" name="Text Box 3"/>
          <p:cNvSpPr txBox="1"/>
          <p:nvPr/>
        </p:nvSpPr>
        <p:spPr>
          <a:xfrm>
            <a:off x="1882775" y="944563"/>
            <a:ext cx="81375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Aft>
                <a:spcPct val="20000"/>
              </a:spcAft>
              <a:buClr>
                <a:srgbClr val="FF0000"/>
              </a:buClr>
              <a:buSzPct val="120000"/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2.5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期末业务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CATEGORY" val="custom"/>
  <p:tag name="KSO_WM_TEMPLATE_INDEX" val="20196577"/>
</p:tagLst>
</file>

<file path=ppt/tags/tag101.xml><?xml version="1.0" encoding="utf-8"?>
<p:tagLst xmlns:p="http://schemas.openxmlformats.org/presentationml/2006/main">
  <p:tag name="KSO_WM_TEMPLATE_CATEGORY" val="custom"/>
  <p:tag name="KSO_WM_TEMPLATE_INDEX" val="20196577"/>
</p:tagLst>
</file>

<file path=ppt/tags/tag102.xml><?xml version="1.0" encoding="utf-8"?>
<p:tagLst xmlns:p="http://schemas.openxmlformats.org/presentationml/2006/main">
  <p:tag name="KSO_WM_TEMPLATE_CATEGORY" val="custom"/>
  <p:tag name="KSO_WM_TEMPLATE_INDEX" val="20196577"/>
</p:tagLst>
</file>

<file path=ppt/tags/tag103.xml><?xml version="1.0" encoding="utf-8"?>
<p:tagLst xmlns:p="http://schemas.openxmlformats.org/presentationml/2006/main">
  <p:tag name="KSO_WM_TEMPLATE_CATEGORY" val="custom"/>
  <p:tag name="KSO_WM_TEMPLATE_INDEX" val="20196577"/>
</p:tagLst>
</file>

<file path=ppt/tags/tag104.xml><?xml version="1.0" encoding="utf-8"?>
<p:tagLst xmlns:p="http://schemas.openxmlformats.org/presentationml/2006/main">
  <p:tag name="KSO_WM_UNIT_TEXT_FILL_FORE_SCHEMECOLOR_INDEX" val="16"/>
  <p:tag name="KSO_WM_UNIT_TEXT_FILL_TYPE" val="1"/>
  <p:tag name="KSO_WM_UNIT_USESOURCEFORMAT_APPLY" val="1"/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6577_1*a*1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PRESET_TEXT" val="个人述职报告通用"/>
</p:tagLst>
</file>

<file path=ppt/tags/tag105.xml><?xml version="1.0" encoding="utf-8"?>
<p:tagLst xmlns:p="http://schemas.openxmlformats.org/presentationml/2006/main">
  <p:tag name="KSO_WM_UNIT_ISCONTENTS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96577_1*b*1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PRESET_TEXT" val="单击此处添加副标题"/>
</p:tagLst>
</file>

<file path=ppt/tags/tag106.xml><?xml version="1.0" encoding="utf-8"?>
<p:tagLst xmlns:p="http://schemas.openxmlformats.org/presentationml/2006/main">
  <p:tag name="KSO_WM_COMBINE_RELATE_SLIDE_ID" val="background20177529_1"/>
  <p:tag name="KSO_WM_TEMPLATE_THUMBS_INDEX" val="1、12"/>
  <p:tag name="KSO_WM_SLIDE_ID" val="custom20196577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96577"/>
  <p:tag name="KSO_WM_SLIDE_LAYOUT" val="a_b"/>
  <p:tag name="KSO_WM_SLIDE_LAYOUT_CNT" val="1_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i"/>
  <p:tag name="KSO_WM_UNIT_INDEX" val="1"/>
  <p:tag name="KSO_WM_UNIT_ID" val="custom20196577_2*i*1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i"/>
  <p:tag name="KSO_WM_UNIT_INDEX" val="6"/>
  <p:tag name="KSO_WM_UNIT_ID" val="custom20196577_2*i*6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1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custom20196577_2*a*1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PRESET_TEXT" val="目录"/>
  <p:tag name="KSO_WM_UNIT_TEXT_FILL_FORE_SCHEMECOLOR_INDEX" val="14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custom20196577_2*m_h_a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标题"/>
</p:tagLst>
</file>

<file path=ppt/tags/tag111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custom20196577_2*m_h_f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"/>
</p:tagLst>
</file>

<file path=ppt/tags/tag112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custom20196577_2*m_h_i*1_1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custom20196577_2*m_h_i*1_1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custom20196577_2*m_h_a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标题"/>
</p:tagLst>
</file>

<file path=ppt/tags/tag115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custom20196577_2*m_h_f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"/>
</p:tagLst>
</file>

<file path=ppt/tags/tag116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custom20196577_2*m_h_i*1_2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custom20196577_2*m_h_i*1_2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custom20196577_2*m_h_a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标题"/>
</p:tagLst>
</file>

<file path=ppt/tags/tag119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custom20196577_2*m_h_f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custom20196577_2*m_h_i*1_3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custom20196577_2*m_h_i*1_3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custom20196577_2*m_h_a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标题"/>
</p:tagLst>
</file>

<file path=ppt/tags/tag123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custom20196577_2*m_h_f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"/>
</p:tagLst>
</file>

<file path=ppt/tags/tag124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custom20196577_2*m_h_i*1_4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custom20196577_2*m_h_i*1_4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ID" val="custom20196577_2"/>
  <p:tag name="KSO_WM_TEMPLATE_SUBCATEGORY" val="0"/>
  <p:tag name="KSO_WM_SLIDE_TYPE" val="contents"/>
  <p:tag name="KSO_WM_SLIDE_SUBTYPE" val="diag"/>
  <p:tag name="KSO_WM_SLIDE_ITEM_CNT" val="4"/>
  <p:tag name="KSO_WM_SLIDE_INDEX" val="2"/>
  <p:tag name="KSO_WM_DIAGRAM_GROUP_CODE" val="m1-1"/>
  <p:tag name="KSO_WM_SLIDE_DIAGTYPE" val="m"/>
  <p:tag name="KSO_WM_TAG_VERSION" val="1.0"/>
  <p:tag name="KSO_WM_BEAUTIFY_FLAG" val="#wm#"/>
  <p:tag name="KSO_WM_TEMPLATE_CATEGORY" val="custom"/>
  <p:tag name="KSO_WM_TEMPLATE_INDEX" val="20196577"/>
  <p:tag name="KSO_WM_SLIDE_LAYOUT" val="a_m"/>
  <p:tag name="KSO_WM_SLIDE_LAYOUT_CNT" val="1_1"/>
</p:tagLst>
</file>

<file path=ppt/tags/tag127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f"/>
  <p:tag name="KSO_WM_UNIT_INDEX" val="1"/>
  <p:tag name="KSO_WM_UNIT_ID" val="custom20196577_3*f*1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&#13;单击此处添加文本具体内容，简明扼要的阐述您的观点。根据需要可酌情增减文字，以便观者准确的理解您传达的思想"/>
</p:tagLst>
</file>

<file path=ppt/tags/tag128.xml><?xml version="1.0" encoding="utf-8"?>
<p:tagLst xmlns:p="http://schemas.openxmlformats.org/presentationml/2006/main"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196577_3*l_h_i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29.xml><?xml version="1.0" encoding="utf-8"?>
<p:tagLst xmlns:p="http://schemas.openxmlformats.org/presentationml/2006/main"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196577_3*l_h_i*1_4_2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196577_3*l_h_f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"/>
</p:tagLst>
</file>

<file path=ppt/tags/tag131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custom20196577_3*l_h_a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添加标题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196577_3*l_h_i*1_2_2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196577_3*l_h_i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34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196577_3*l_h_f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"/>
</p:tagLst>
</file>

<file path=ppt/tags/tag135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196577_3*l_h_a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添加标题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196577_3*l_h_i*1_3_2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196577_3*l_h_i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38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196577_3*l_h_f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"/>
</p:tagLst>
</file>

<file path=ppt/tags/tag139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196577_3*l_h_a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添加标题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196577_3*l_h_i*1_1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196577_3*l_h_i*1_1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196577_3*l_h_f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"/>
</p:tagLst>
</file>

<file path=ppt/tags/tag143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196577_3*l_h_a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添加标题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196577_3*i*3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145.xml><?xml version="1.0" encoding="utf-8"?>
<p:tagLst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196577_3*a*1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196577_3*i*2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147.xml><?xml version="1.0" encoding="utf-8"?>
<p:tagLst xmlns:p="http://schemas.openxmlformats.org/presentationml/2006/main"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196577_3*i*1"/>
  <p:tag name="KSO_WM_TEMPLATE_CATEGORY" val="custom"/>
  <p:tag name="KSO_WM_TEMPLATE_INDEX" val="20196577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VALUE" val="727*11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196577_3*d*1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USESOURCEFORMAT_APPLY" val="1"/>
</p:tagLst>
</file>

<file path=ppt/tags/tag149.xml><?xml version="1.0" encoding="utf-8"?>
<p:tagLst xmlns:p="http://schemas.openxmlformats.org/presentationml/2006/main">
  <p:tag name="KSO_WM_SLIDE_ID" val="custom20196577_3"/>
  <p:tag name="KSO_WM_TEMPLATE_SUBCATEGORY" val="0"/>
  <p:tag name="KSO_WM_SLIDE_TYPE" val="text"/>
  <p:tag name="KSO_WM_SLIDE_SUBTYPE" val="diag"/>
  <p:tag name="KSO_WM_SLIDE_ITEM_CNT" val="4"/>
  <p:tag name="KSO_WM_SLIDE_INDEX" val="3"/>
  <p:tag name="KSO_WM_SLIDE_SIZE" val="851.875*229.25"/>
  <p:tag name="KSO_WM_SLIDE_POSITION" val="54.125*235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196577"/>
  <p:tag name="KSO_WM_SLIDE_LAYOUT" val="a_d_f_l"/>
  <p:tag name="KSO_WM_SLIDE_LAYOUT_CNT" val="1_1_1_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4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f"/>
  <p:tag name="KSO_WM_UNIT_INDEX" val="1"/>
  <p:tag name="KSO_WM_UNIT_ID" val="custom20196577_4*f*1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&#13;&#13;单击此处添加文本具体内容，简明扼要的阐述您的观点。根据需要可酌情增减文字，以便观者准确的理解您传达的思想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196577_4*i*1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152.xml><?xml version="1.0" encoding="utf-8"?>
<p:tagLst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a"/>
  <p:tag name="KSO_WM_UNIT_INDEX" val="1"/>
  <p:tag name="KSO_WM_UNIT_ID" val="custom20196577_4*a*1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196577_4*i*2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154.xml><?xml version="1.0" encoding="utf-8"?>
<p:tagLst xmlns:p="http://schemas.openxmlformats.org/presentationml/2006/main">
  <p:tag name="KSO_WM_UNIT_TEXT_FILL_FORE_SCHEMECOLOR_INDEX" val="2"/>
  <p:tag name="KSO_WM_UNIT_TEXT_FILL_TYPE" val="1"/>
  <p:tag name="KSO_WM_UNIT_USESOURCEFORMAT_APPLY" val="1"/>
  <p:tag name="KSO_WM_UNIT_DIAGRAM_MODELTYPE" val="numdgm"/>
  <p:tag name="KSO_WM_UNIT_NOCLEAR" val="0"/>
  <p:tag name="KSO_WM_UNIT_VALUE" val="149*547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3_1"/>
  <p:tag name="KSO_WM_UNIT_ID" val="custom20196577_4*l_h_f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添加标题"/>
</p:tagLst>
</file>

<file path=ppt/tags/tag155.xml><?xml version="1.0" encoding="utf-8"?>
<p:tagLst xmlns:p="http://schemas.openxmlformats.org/presentationml/2006/main"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2"/>
  <p:tag name="KSO_WM_UNIT_ID" val="custom20196577_4*l_h_i*1_3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FILL_FORE_SCHEMECOLOR_INDEX" val="1"/>
  <p:tag name="KSO_WM_UNIT_FILL_TYPE" val="1"/>
  <p:tag name="KSO_WM_UNIT_TEXT_FILL_FORE_SCHEMECOLOR_INDEX" val="2"/>
  <p:tag name="KSO_WM_UNIT_TEXT_FILL_TYPE" val="1"/>
  <p:tag name="KSO_WM_UNIT_USESOURCEFORMAT_APPLY" val="1"/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1"/>
  <p:tag name="KSO_WM_UNIT_ID" val="custom20196577_4*l_h_i*1_3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TEXT_FILL_FORE_SCHEMECOLOR_INDEX" val="2"/>
  <p:tag name="KSO_WM_UNIT_TEXT_FILL_TYPE" val="1"/>
  <p:tag name="KSO_WM_UNIT_USESOURCEFORMAT_APPLY" val="1"/>
  <p:tag name="KSO_WM_UNIT_DIAGRAM_MODELTYPE" val="numdgm"/>
  <p:tag name="KSO_WM_UNIT_NOCLEAR" val="0"/>
  <p:tag name="KSO_WM_UNIT_VALUE" val="149*547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2_1"/>
  <p:tag name="KSO_WM_UNIT_ID" val="custom20196577_4*l_h_f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添加标题"/>
</p:tagLst>
</file>

<file path=ppt/tags/tag158.xml><?xml version="1.0" encoding="utf-8"?>
<p:tagLst xmlns:p="http://schemas.openxmlformats.org/presentationml/2006/main"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1"/>
  <p:tag name="KSO_WM_UNIT_ID" val="custom20196577_4*l_h_i*1_2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FILL_FORE_SCHEMECOLOR_INDEX" val="1"/>
  <p:tag name="KSO_WM_UNIT_FILL_TYPE" val="1"/>
  <p:tag name="KSO_WM_UNIT_TEXT_FILL_FORE_SCHEMECOLOR_INDEX" val="2"/>
  <p:tag name="KSO_WM_UNIT_TEXT_FILL_TYPE" val="1"/>
  <p:tag name="KSO_WM_UNIT_USESOURCEFORMAT_APPLY" val="1"/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2"/>
  <p:tag name="KSO_WM_UNIT_ID" val="custom20196577_4*l_h_i*1_2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PLACING_PICTURE_USER_VIEWPORT" val="{&quot;height&quot;:1627.5007874015748,&quot;width&quot;:1697.5007874015748}"/>
</p:tagLst>
</file>

<file path=ppt/tags/tag160.xml><?xml version="1.0" encoding="utf-8"?>
<p:tagLst xmlns:p="http://schemas.openxmlformats.org/presentationml/2006/main">
  <p:tag name="KSO_WM_UNIT_TEXT_FILL_FORE_SCHEMECOLOR_INDEX" val="2"/>
  <p:tag name="KSO_WM_UNIT_TEXT_FILL_TYPE" val="1"/>
  <p:tag name="KSO_WM_UNIT_USESOURCEFORMAT_APPLY" val="1"/>
  <p:tag name="KSO_WM_UNIT_DIAGRAM_MODELTYPE" val="numdgm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196577_4*l_h_f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添加标题"/>
</p:tagLst>
</file>

<file path=ppt/tags/tag161.xml><?xml version="1.0" encoding="utf-8"?>
<p:tagLst xmlns:p="http://schemas.openxmlformats.org/presentationml/2006/main"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196577_4*l_h_i*1_1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FILL_FORE_SCHEMECOLOR_INDEX" val="1"/>
  <p:tag name="KSO_WM_UNIT_FILL_TYPE" val="1"/>
  <p:tag name="KSO_WM_UNIT_TEXT_FILL_FORE_SCHEMECOLOR_INDEX" val="2"/>
  <p:tag name="KSO_WM_UNIT_TEXT_FILL_TYPE" val="1"/>
  <p:tag name="KSO_WM_UNIT_USESOURCEFORMAT_APPLY" val="1"/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196577_4*l_h_i*1_1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TEXT_FILL_FORE_SCHEMECOLOR_INDEX" val="2"/>
  <p:tag name="KSO_WM_UNIT_TEXT_FILL_TYPE" val="1"/>
  <p:tag name="KSO_WM_UNIT_USESOURCEFORMAT_APPLY" val="1"/>
  <p:tag name="KSO_WM_UNIT_DIAGRAM_MODELTYPE" val="numdgm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4_1"/>
  <p:tag name="KSO_WM_UNIT_ID" val="custom20196577_4*l_h_f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添加标题"/>
</p:tagLst>
</file>

<file path=ppt/tags/tag164.xml><?xml version="1.0" encoding="utf-8"?>
<p:tagLst xmlns:p="http://schemas.openxmlformats.org/presentationml/2006/main">
  <p:tag name="KSO_WM_UNIT_FILL_FORE_SCHEMECOLOR_INDEX" val="1"/>
  <p:tag name="KSO_WM_UNIT_FILL_TYPE" val="1"/>
  <p:tag name="KSO_WM_UNIT_TEXT_FILL_FORE_SCHEMECOLOR_INDEX" val="2"/>
  <p:tag name="KSO_WM_UNIT_TEXT_FILL_TYPE" val="1"/>
  <p:tag name="KSO_WM_UNIT_USESOURCEFORMAT_APPLY" val="1"/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1"/>
  <p:tag name="KSO_WM_UNIT_ID" val="custom20196577_4*l_h_i*1_4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2"/>
  <p:tag name="KSO_WM_UNIT_ID" val="custom20196577_4*l_h_i*1_4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ID" val="custom20196577_4"/>
  <p:tag name="KSO_WM_TEMPLATE_SUBCATEGORY" val="0"/>
  <p:tag name="KSO_WM_SLIDE_TYPE" val="text"/>
  <p:tag name="KSO_WM_SLIDE_SUBTYPE" val="diag"/>
  <p:tag name="KSO_WM_SLIDE_ITEM_CNT" val="4"/>
  <p:tag name="KSO_WM_SLIDE_INDEX" val="4"/>
  <p:tag name="KSO_WM_SLIDE_SIZE" val="711.75*221.25"/>
  <p:tag name="KSO_WM_SLIDE_POSITION" val="110*145.75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196577"/>
  <p:tag name="KSO_WM_SLIDE_LAYOUT" val="a_f_l"/>
  <p:tag name="KSO_WM_SLIDE_LAYOUT_CNT" val="1_1_1"/>
</p:tagLst>
</file>

<file path=ppt/tags/tag167.xml><?xml version="1.0" encoding="utf-8"?>
<p:tagLst xmlns:p="http://schemas.openxmlformats.org/presentationml/2006/main">
  <p:tag name="KSO_WM_UNIT_FILL_FORE_SCHEMECOLOR_INDEX" val="7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4_1"/>
  <p:tag name="KSO_WM_UNIT_ID" val="custom20196577_5*l_h_i*1_4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FILL_FORE_SCHEMECOLOR_INDEX" val="16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4_2"/>
  <p:tag name="KSO_WM_UNIT_ID" val="custom20196577_5*l_h_i*1_4_2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69.xml><?xml version="1.0" encoding="utf-8"?>
<p:tagLst xmlns:p="http://schemas.openxmlformats.org/presentationml/2006/main">
  <p:tag name="KSO_WM_UNIT_FILL_FORE_SCHEMECOLOR_INDEX" val="16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4_3"/>
  <p:tag name="KSO_WM_UNIT_ID" val="custom20196577_5*l_h_i*1_4_3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4_1"/>
  <p:tag name="KSO_WM_UNIT_ID" val="custom20196577_5*l_h_f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"/>
</p:tagLst>
</file>

<file path=ppt/tags/tag171.xml><?xml version="1.0" encoding="utf-8"?>
<p:tagLst xmlns:p="http://schemas.openxmlformats.org/presentationml/2006/main">
  <p:tag name="KSO_WM_UNIT_FILL_FORE_SCHEMECOLOR_INDEX" val="7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2_1"/>
  <p:tag name="KSO_WM_UNIT_ID" val="custom20196577_5*l_h_i*1_2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FILL_FORE_SCHEMECOLOR_INDEX" val="16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2_2"/>
  <p:tag name="KSO_WM_UNIT_ID" val="custom20196577_5*l_h_i*1_2_2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73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2_1"/>
  <p:tag name="KSO_WM_UNIT_ID" val="custom20196577_5*l_h_f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"/>
</p:tagLst>
</file>

<file path=ppt/tags/tag174.xml><?xml version="1.0" encoding="utf-8"?>
<p:tagLst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3_1"/>
  <p:tag name="KSO_WM_UNIT_ID" val="custom20196577_5*l_h_i*1_3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FILL_FORE_SCHEMECOLOR_INDEX" val="16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3_2"/>
  <p:tag name="KSO_WM_UNIT_ID" val="custom20196577_5*l_h_i*1_3_2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76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3_1"/>
  <p:tag name="KSO_WM_UNIT_ID" val="custom20196577_5*l_h_f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"/>
</p:tagLst>
</file>

<file path=ppt/tags/tag177.xml><?xml version="1.0" encoding="utf-8"?>
<p:tagLst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1"/>
  <p:tag name="KSO_WM_UNIT_ID" val="custom20196577_5*l_h_i*1_1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FILL_FORE_SCHEMECOLOR_INDEX" val="16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2"/>
  <p:tag name="KSO_WM_UNIT_ID" val="custom20196577_5*l_h_i*1_1_2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79.xml><?xml version="1.0" encoding="utf-8"?>
<p:tagLst xmlns:p="http://schemas.openxmlformats.org/presentationml/2006/main">
  <p:tag name="KSO_WM_UNIT_FILL_FORE_SCHEMECOLOR_INDEX" val="16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3"/>
  <p:tag name="KSO_WM_UNIT_ID" val="custom20196577_5*l_h_i*1_1_3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1_1"/>
  <p:tag name="KSO_WM_UNIT_ID" val="custom20196577_5*l_h_f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i"/>
  <p:tag name="KSO_WM_UNIT_INDEX" val="8"/>
  <p:tag name="KSO_WM_UNIT_ID" val="custom20196577_5*i*8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182.xml><?xml version="1.0" encoding="utf-8"?>
<p:tagLst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a"/>
  <p:tag name="KSO_WM_UNIT_INDEX" val="1"/>
  <p:tag name="KSO_WM_UNIT_ID" val="custom20196577_5*a*1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i"/>
  <p:tag name="KSO_WM_UNIT_INDEX" val="10"/>
  <p:tag name="KSO_WM_UNIT_ID" val="custom20196577_5*i*10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184.xml><?xml version="1.0" encoding="utf-8"?>
<p:tagLst xmlns:p="http://schemas.openxmlformats.org/presentationml/2006/main">
  <p:tag name="KSO_WM_SLIDE_ID" val="custom20196577_5"/>
  <p:tag name="KSO_WM_TEMPLATE_SUBCATEGORY" val="0"/>
  <p:tag name="KSO_WM_SLIDE_TYPE" val="text"/>
  <p:tag name="KSO_WM_SLIDE_SUBTYPE" val="diag"/>
  <p:tag name="KSO_WM_SLIDE_ITEM_CNT" val="4"/>
  <p:tag name="KSO_WM_SLIDE_INDEX" val="5"/>
  <p:tag name="KSO_WM_SLIDE_SIZE" val="783*197.5"/>
  <p:tag name="KSO_WM_SLIDE_POSITION" val="93.5*199.25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196577"/>
  <p:tag name="KSO_WM_SLIDE_LAYOUT" val="a_l"/>
  <p:tag name="KSO_WM_SLIDE_LAYOUT_CNT" val="1_1"/>
</p:tagLst>
</file>

<file path=ppt/tags/tag185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l_h_a"/>
  <p:tag name="KSO_WM_UNIT_INDEX" val="1_4_1"/>
  <p:tag name="KSO_WM_UNIT_ID" val="custom20196577_6*l_h_a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标题"/>
</p:tagLst>
</file>

<file path=ppt/tags/tag186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l_h_f"/>
  <p:tag name="KSO_WM_UNIT_INDEX" val="1_4_1"/>
  <p:tag name="KSO_WM_UNIT_ID" val="custom20196577_6*l_h_f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"/>
</p:tagLst>
</file>

<file path=ppt/tags/tag187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l_h_a"/>
  <p:tag name="KSO_WM_UNIT_INDEX" val="1_3_1"/>
  <p:tag name="KSO_WM_UNIT_ID" val="custom20196577_6*l_h_a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标题"/>
</p:tagLst>
</file>

<file path=ppt/tags/tag188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l_h_f"/>
  <p:tag name="KSO_WM_UNIT_INDEX" val="1_3_1"/>
  <p:tag name="KSO_WM_UNIT_ID" val="custom20196577_6*l_h_f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"/>
</p:tagLst>
</file>

<file path=ppt/tags/tag189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l_h_a"/>
  <p:tag name="KSO_WM_UNIT_INDEX" val="1_2_1"/>
  <p:tag name="KSO_WM_UNIT_ID" val="custom20196577_6*l_h_a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标题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l_h_f"/>
  <p:tag name="KSO_WM_UNIT_INDEX" val="1_2_1"/>
  <p:tag name="KSO_WM_UNIT_ID" val="custom20196577_6*l_h_f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"/>
</p:tagLst>
</file>

<file path=ppt/tags/tag191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l_h_a"/>
  <p:tag name="KSO_WM_UNIT_INDEX" val="1_1_1"/>
  <p:tag name="KSO_WM_UNIT_ID" val="custom20196577_6*l_h_a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标题"/>
</p:tagLst>
</file>

<file path=ppt/tags/tag192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l_h_f"/>
  <p:tag name="KSO_WM_UNIT_INDEX" val="1_1_1"/>
  <p:tag name="KSO_WM_UNIT_ID" val="custom20196577_6*l_h_f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"/>
</p:tagLst>
</file>

<file path=ppt/tags/tag193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m_h_i"/>
  <p:tag name="KSO_WM_UNIT_INDEX" val="1_4_1"/>
  <p:tag name="KSO_WM_UNIT_ID" val="custom20196577_6*m_h_i*1_4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m_i"/>
  <p:tag name="KSO_WM_UNIT_INDEX" val="1_3"/>
  <p:tag name="KSO_WM_UNIT_ID" val="custom20196577_6*m_i*1_3"/>
  <p:tag name="KSO_WM_TEMPLATE_CATEGORY" val="custom"/>
  <p:tag name="KSO_WM_TEMPLATE_INDEX" val="20196577"/>
  <p:tag name="KSO_WM_UNIT_LAYERLEVEL" val="1_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m_h_i"/>
  <p:tag name="KSO_WM_UNIT_INDEX" val="1_1_2"/>
  <p:tag name="KSO_WM_UNIT_ID" val="custom20196577_6*m_h_i*1_1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m_i"/>
  <p:tag name="KSO_WM_UNIT_INDEX" val="1_4"/>
  <p:tag name="KSO_WM_UNIT_ID" val="custom20196577_6*m_i*1_4"/>
  <p:tag name="KSO_WM_TEMPLATE_CATEGORY" val="custom"/>
  <p:tag name="KSO_WM_TEMPLATE_INDEX" val="20196577"/>
  <p:tag name="KSO_WM_UNIT_LAYERLEVEL" val="1_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m_h_i"/>
  <p:tag name="KSO_WM_UNIT_INDEX" val="1_3_1"/>
  <p:tag name="KSO_WM_UNIT_ID" val="custom20196577_6*m_h_i*1_3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m_i"/>
  <p:tag name="KSO_WM_UNIT_INDEX" val="1_1"/>
  <p:tag name="KSO_WM_UNIT_ID" val="custom20196577_6*m_i*1_1"/>
  <p:tag name="KSO_WM_TEMPLATE_CATEGORY" val="custom"/>
  <p:tag name="KSO_WM_TEMPLATE_INDEX" val="20196577"/>
  <p:tag name="KSO_WM_UNIT_LAYERLEVEL" val="1_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m_h_i"/>
  <p:tag name="KSO_WM_UNIT_INDEX" val="1_2_2"/>
  <p:tag name="KSO_WM_UNIT_ID" val="custom20196577_6*m_h_i*1_2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m_i"/>
  <p:tag name="KSO_WM_UNIT_INDEX" val="1_2"/>
  <p:tag name="KSO_WM_UNIT_ID" val="custom20196577_6*m_i*1_2"/>
  <p:tag name="KSO_WM_TEMPLATE_CATEGORY" val="custom"/>
  <p:tag name="KSO_WM_TEMPLATE_INDEX" val="20196577"/>
  <p:tag name="KSO_WM_UNIT_LAYERLEVEL" val="1_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"/>
  <p:tag name="KSO_WM_UNIT_HIGHLIGHT" val="1"/>
  <p:tag name="KSO_WM_UNIT_COMPATIBLE" val="0"/>
  <p:tag name="KSO_WM_UNIT_DIAGRAM_ISNUMVISUAL" val="0"/>
  <p:tag name="KSO_WM_UNIT_DIAGRAM_ISREFERUNIT" val="0"/>
  <p:tag name="KSO_WM_DIAGRAM_GROUP_CODE" val="l1m1-1"/>
  <p:tag name="KSO_WM_UNIT_TYPE" val="m_h_f"/>
  <p:tag name="KSO_WM_UNIT_INDEX" val="1_2_1"/>
  <p:tag name="KSO_WM_UNIT_ID" val="custom20196577_6*m_h_f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60%"/>
</p:tagLst>
</file>

<file path=ppt/tags/tag202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"/>
  <p:tag name="KSO_WM_UNIT_HIGHLIGHT" val="1"/>
  <p:tag name="KSO_WM_UNIT_COMPATIBLE" val="0"/>
  <p:tag name="KSO_WM_UNIT_DIAGRAM_ISNUMVISUAL" val="0"/>
  <p:tag name="KSO_WM_UNIT_DIAGRAM_ISREFERUNIT" val="0"/>
  <p:tag name="KSO_WM_DIAGRAM_GROUP_CODE" val="l1m1-1"/>
  <p:tag name="KSO_WM_UNIT_TYPE" val="m_h_f"/>
  <p:tag name="KSO_WM_UNIT_INDEX" val="1_3_1"/>
  <p:tag name="KSO_WM_UNIT_ID" val="custom20196577_6*m_h_f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50%"/>
</p:tagLst>
</file>

<file path=ppt/tags/tag203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"/>
  <p:tag name="KSO_WM_UNIT_HIGHLIGHT" val="1"/>
  <p:tag name="KSO_WM_UNIT_COMPATIBLE" val="0"/>
  <p:tag name="KSO_WM_UNIT_DIAGRAM_ISNUMVISUAL" val="0"/>
  <p:tag name="KSO_WM_UNIT_DIAGRAM_ISREFERUNIT" val="0"/>
  <p:tag name="KSO_WM_DIAGRAM_GROUP_CODE" val="l1m1-1"/>
  <p:tag name="KSO_WM_UNIT_TYPE" val="m_h_f"/>
  <p:tag name="KSO_WM_UNIT_INDEX" val="1_4_1"/>
  <p:tag name="KSO_WM_UNIT_ID" val="custom20196577_6*m_h_f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40%"/>
</p:tagLst>
</file>

<file path=ppt/tags/tag204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m_h_i"/>
  <p:tag name="KSO_WM_UNIT_INDEX" val="1_2_1"/>
  <p:tag name="KSO_WM_UNIT_ID" val="custom20196577_6*m_h_i*1_2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m_h_i"/>
  <p:tag name="KSO_WM_UNIT_INDEX" val="1_1_1"/>
  <p:tag name="KSO_WM_UNIT_ID" val="custom20196577_6*m_h_i*1_1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m_h_i"/>
  <p:tag name="KSO_WM_UNIT_INDEX" val="1_3_2"/>
  <p:tag name="KSO_WM_UNIT_ID" val="custom20196577_6*m_h_i*1_3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m_h_i"/>
  <p:tag name="KSO_WM_UNIT_INDEX" val="1_4_2"/>
  <p:tag name="KSO_WM_UNIT_ID" val="custom20196577_6*m_h_i*1_4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"/>
  <p:tag name="KSO_WM_UNIT_HIGHLIGHT" val="1"/>
  <p:tag name="KSO_WM_UNIT_COMPATIBLE" val="0"/>
  <p:tag name="KSO_WM_UNIT_DIAGRAM_ISNUMVISUAL" val="0"/>
  <p:tag name="KSO_WM_UNIT_DIAGRAM_ISREFERUNIT" val="0"/>
  <p:tag name="KSO_WM_DIAGRAM_GROUP_CODE" val="l1m1-1"/>
  <p:tag name="KSO_WM_UNIT_TYPE" val="m_h_f"/>
  <p:tag name="KSO_WM_UNIT_INDEX" val="1_1_1"/>
  <p:tag name="KSO_WM_UNIT_ID" val="custom20196577_6*m_h_f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70%"/>
</p:tagLst>
</file>

<file path=ppt/tags/tag209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66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f"/>
  <p:tag name="KSO_WM_UNIT_INDEX" val="1"/>
  <p:tag name="KSO_WM_UNIT_ID" val="custom20196577_6*f*1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i"/>
  <p:tag name="KSO_WM_UNIT_INDEX" val="2"/>
  <p:tag name="KSO_WM_UNIT_ID" val="custom20196577_6*i*2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a"/>
  <p:tag name="KSO_WM_UNIT_INDEX" val="1"/>
  <p:tag name="KSO_WM_UNIT_ID" val="custom20196577_6*a*1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m1-1"/>
  <p:tag name="KSO_WM_UNIT_TYPE" val="i"/>
  <p:tag name="KSO_WM_UNIT_INDEX" val="3"/>
  <p:tag name="KSO_WM_UNIT_ID" val="custom20196577_6*i*3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213.xml><?xml version="1.0" encoding="utf-8"?>
<p:tagLst xmlns:p="http://schemas.openxmlformats.org/presentationml/2006/main">
  <p:tag name="KSO_WM_SLIDE_ID" val="custom20196577_6"/>
  <p:tag name="KSO_WM_TEMPLATE_SUBCATEGORY" val="0"/>
  <p:tag name="KSO_WM_SLIDE_TYPE" val="text"/>
  <p:tag name="KSO_WM_SLIDE_SUBTYPE" val="diag"/>
  <p:tag name="KSO_WM_SLIDE_ITEM_CNT" val="8"/>
  <p:tag name="KSO_WM_SLIDE_INDEX" val="6"/>
  <p:tag name="KSO_WM_SLIDE_SIZE" val="794*318.931"/>
  <p:tag name="KSO_WM_SLIDE_POSITION" val="87.75*160.694"/>
  <p:tag name="KSO_WM_DIAGRAM_GROUP_CODE" val="l1m1-1"/>
  <p:tag name="KSO_WM_SLIDE_DIAGTYPE" val="l|m"/>
  <p:tag name="KSO_WM_TAG_VERSION" val="1.0"/>
  <p:tag name="KSO_WM_BEAUTIFY_FLAG" val="#wm#"/>
  <p:tag name="KSO_WM_TEMPLATE_CATEGORY" val="custom"/>
  <p:tag name="KSO_WM_TEMPLATE_INDEX" val="20196577"/>
  <p:tag name="KSO_WM_SLIDE_LAYOUT" val="a_f_l_m"/>
  <p:tag name="KSO_WM_SLIDE_LAYOUT_CNT" val="1_1_1_1"/>
</p:tagLst>
</file>

<file path=ppt/tags/tag214.xml><?xml version="1.0" encoding="utf-8"?>
<p:tagLst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i"/>
  <p:tag name="KSO_WM_UNIT_INDEX" val="1_2"/>
  <p:tag name="KSO_WM_UNIT_ID" val="custom20196577_7*l_i*1_2"/>
  <p:tag name="KSO_WM_TEMPLATE_CATEGORY" val="custom"/>
  <p:tag name="KSO_WM_TEMPLATE_INDEX" val="20196577"/>
  <p:tag name="KSO_WM_UNIT_LAYERLEVEL" val="1_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FILL_FORE_SCHEMECOLOR_INDEX" val="14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i"/>
  <p:tag name="KSO_WM_UNIT_INDEX" val="1_1"/>
  <p:tag name="KSO_WM_UNIT_ID" val="custom20196577_7*l_i*1_1"/>
  <p:tag name="KSO_WM_TEMPLATE_CATEGORY" val="custom"/>
  <p:tag name="KSO_WM_TEMPLATE_INDEX" val="20196577"/>
  <p:tag name="KSO_WM_UNIT_LAYERLEVEL" val="1_1"/>
  <p:tag name="KSO_WM_TAG_VERSION" val="1.0"/>
  <p:tag name="KSO_WM_BEAUTIFY_FLAG" val="#wm#"/>
  <p:tag name="KSO_WM_UNIT_TEXT_FILL_FORE_SCHEMECOLOR_INDEX" val="13"/>
  <p:tag name="KSO_WM_UNIT_TEXT_FILL_TYPE" val="1"/>
</p:tagLst>
</file>

<file path=ppt/tags/tag216.xml><?xml version="1.0" encoding="utf-8"?>
<p:tagLst xmlns:p="http://schemas.openxmlformats.org/presentationml/2006/main">
  <p:tag name="KSO_WM_UNIT_FILL_FORE_SCHEMECOLOR_INDEX" val="7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4_1"/>
  <p:tag name="KSO_WM_UNIT_ID" val="custom20196577_7*l_h_i*1_4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FILL_FORE_SCHEMECOLOR_INDEX" val="14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4_2"/>
  <p:tag name="KSO_WM_UNIT_ID" val="custom20196577_7*l_h_i*1_4_2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18.xml><?xml version="1.0" encoding="utf-8"?>
<p:tagLst xmlns:p="http://schemas.openxmlformats.org/presentationml/2006/main">
  <p:tag name="KSO_WM_UNIT_DIAGRAM_CONTRAST_TITLE_CNT" val="4"/>
  <p:tag name="KSO_WM_UNIT_DIAGRAM_DIMENSION_TITLE_CNT" val="1"/>
  <p:tag name="KSO_WM_UNIT_TEXT_FILL_FORE_SCHEMECOLOR_INDEX" val="7"/>
  <p:tag name="KSO_WM_UNIT_TEXT_FILL_TYPE" val="1"/>
  <p:tag name="KSO_WM_UNIT_USESOURCEFORMAT_APPLY" val="1"/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a"/>
  <p:tag name="KSO_WM_UNIT_INDEX" val="1_4_1"/>
  <p:tag name="KSO_WM_UNIT_ID" val="custom20196577_7*l_h_a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标题"/>
</p:tagLst>
</file>

<file path=ppt/tags/tag219.xml><?xml version="1.0" encoding="utf-8"?>
<p:tagLst xmlns:p="http://schemas.openxmlformats.org/presentationml/2006/main">
  <p:tag name="KSO_WM_UNIT_DIAGRAM_CONTRAST_TITLE_CNT" val="4"/>
  <p:tag name="KSO_WM_UNIT_DIAGRAM_DIMENSION_TITLE_CNT" val="1"/>
  <p:tag name="KSO_WM_UNIT_TEXT_FILL_FORE_SCHEMECOLOR_INDEX" val="13"/>
  <p:tag name="KSO_WM_UNIT_TEXT_FILL_TYPE" val="1"/>
  <p:tag name="KSO_WM_UNIT_USESOURCEFORMAT_APPLY" val="1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f"/>
  <p:tag name="KSO_WM_UNIT_INDEX" val="1_4_1"/>
  <p:tag name="KSO_WM_UNIT_ID" val="custom20196577_7*l_h_f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FILL_FORE_SCHEMECOLOR_INDEX" val="7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2_2"/>
  <p:tag name="KSO_WM_UNIT_ID" val="custom20196577_7*l_h_i*1_2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FILL_FORE_SCHEMECOLOR_INDEX" val="14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2_1"/>
  <p:tag name="KSO_WM_UNIT_ID" val="custom20196577_7*l_h_i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22.xml><?xml version="1.0" encoding="utf-8"?>
<p:tagLst xmlns:p="http://schemas.openxmlformats.org/presentationml/2006/main">
  <p:tag name="KSO_WM_UNIT_DIAGRAM_CONTRAST_TITLE_CNT" val="4"/>
  <p:tag name="KSO_WM_UNIT_DIAGRAM_DIMENSION_TITLE_CNT" val="1"/>
  <p:tag name="KSO_WM_UNIT_TEXT_FILL_FORE_SCHEMECOLOR_INDEX" val="7"/>
  <p:tag name="KSO_WM_UNIT_TEXT_FILL_TYPE" val="1"/>
  <p:tag name="KSO_WM_UNIT_USESOURCEFORMAT_APPLY" val="1"/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a"/>
  <p:tag name="KSO_WM_UNIT_INDEX" val="1_2_1"/>
  <p:tag name="KSO_WM_UNIT_ID" val="custom20196577_7*l_h_a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标题"/>
</p:tagLst>
</file>

<file path=ppt/tags/tag223.xml><?xml version="1.0" encoding="utf-8"?>
<p:tagLst xmlns:p="http://schemas.openxmlformats.org/presentationml/2006/main">
  <p:tag name="KSO_WM_UNIT_DIAGRAM_CONTRAST_TITLE_CNT" val="4"/>
  <p:tag name="KSO_WM_UNIT_DIAGRAM_DIMENSION_TITLE_CNT" val="1"/>
  <p:tag name="KSO_WM_UNIT_TEXT_FILL_FORE_SCHEMECOLOR_INDEX" val="13"/>
  <p:tag name="KSO_WM_UNIT_TEXT_FILL_TYPE" val="1"/>
  <p:tag name="KSO_WM_UNIT_USESOURCEFORMAT_APPLY" val="1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f"/>
  <p:tag name="KSO_WM_UNIT_INDEX" val="1_2_1"/>
  <p:tag name="KSO_WM_UNIT_ID" val="custom20196577_7*l_h_f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"/>
</p:tagLst>
</file>

<file path=ppt/tags/tag224.xml><?xml version="1.0" encoding="utf-8"?>
<p:tagLst xmlns:p="http://schemas.openxmlformats.org/presentationml/2006/main">
  <p:tag name="KSO_WM_UNIT_FILL_FORE_SCHEMECOLOR_INDEX" val="6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3_2"/>
  <p:tag name="KSO_WM_UNIT_ID" val="custom20196577_7*l_h_i*1_3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FILL_FORE_SCHEMECOLOR_INDEX" val="14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3_1"/>
  <p:tag name="KSO_WM_UNIT_ID" val="custom20196577_7*l_h_i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26.xml><?xml version="1.0" encoding="utf-8"?>
<p:tagLst xmlns:p="http://schemas.openxmlformats.org/presentationml/2006/main">
  <p:tag name="KSO_WM_UNIT_DIAGRAM_CONTRAST_TITLE_CNT" val="4"/>
  <p:tag name="KSO_WM_UNIT_DIAGRAM_DIMENSION_TITLE_CNT" val="1"/>
  <p:tag name="KSO_WM_UNIT_TEXT_FILL_FORE_SCHEMECOLOR_INDEX" val="6"/>
  <p:tag name="KSO_WM_UNIT_TEXT_FILL_TYPE" val="1"/>
  <p:tag name="KSO_WM_UNIT_USESOURCEFORMAT_APPLY" val="1"/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a"/>
  <p:tag name="KSO_WM_UNIT_INDEX" val="1_3_1"/>
  <p:tag name="KSO_WM_UNIT_ID" val="custom20196577_7*l_h_a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标题"/>
</p:tagLst>
</file>

<file path=ppt/tags/tag227.xml><?xml version="1.0" encoding="utf-8"?>
<p:tagLst xmlns:p="http://schemas.openxmlformats.org/presentationml/2006/main">
  <p:tag name="KSO_WM_UNIT_DIAGRAM_CONTRAST_TITLE_CNT" val="4"/>
  <p:tag name="KSO_WM_UNIT_DIAGRAM_DIMENSION_TITLE_CNT" val="1"/>
  <p:tag name="KSO_WM_UNIT_TEXT_FILL_FORE_SCHEMECOLOR_INDEX" val="13"/>
  <p:tag name="KSO_WM_UNIT_TEXT_FILL_TYPE" val="1"/>
  <p:tag name="KSO_WM_UNIT_USESOURCEFORMAT_APPLY" val="1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f"/>
  <p:tag name="KSO_WM_UNIT_INDEX" val="1_3_1"/>
  <p:tag name="KSO_WM_UNIT_ID" val="custom20196577_7*l_h_f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简明扼要的阐述您的观点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7"/>
  <p:tag name="KSO_WM_UNIT_ID" val="custom20196577_7*i*7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229.xml><?xml version="1.0" encoding="utf-8"?>
<p:tagLst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a"/>
  <p:tag name="KSO_WM_UNIT_INDEX" val="1"/>
  <p:tag name="KSO_WM_UNIT_ID" val="custom20196577_7*a*1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FILL_FORE_SCHEMECOLOR_INDEX" val="6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1_2"/>
  <p:tag name="KSO_WM_UNIT_ID" val="custom20196577_7*l_h_i*1_1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FILL_FORE_SCHEMECOLOR_INDEX" val="14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1_1"/>
  <p:tag name="KSO_WM_UNIT_ID" val="custom20196577_7*l_h_i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32.xml><?xml version="1.0" encoding="utf-8"?>
<p:tagLst xmlns:p="http://schemas.openxmlformats.org/presentationml/2006/main">
  <p:tag name="KSO_WM_UNIT_DIAGRAM_CONTRAST_TITLE_CNT" val="4"/>
  <p:tag name="KSO_WM_UNIT_DIAGRAM_DIMENSION_TITLE_CNT" val="1"/>
  <p:tag name="KSO_WM_UNIT_TEXT_FILL_FORE_SCHEMECOLOR_INDEX" val="6"/>
  <p:tag name="KSO_WM_UNIT_TEXT_FILL_TYPE" val="1"/>
  <p:tag name="KSO_WM_UNIT_USESOURCEFORMAT_APPLY" val="1"/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a"/>
  <p:tag name="KSO_WM_UNIT_INDEX" val="1_1_1"/>
  <p:tag name="KSO_WM_UNIT_ID" val="custom20196577_7*l_h_a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标题"/>
</p:tagLst>
</file>

<file path=ppt/tags/tag233.xml><?xml version="1.0" encoding="utf-8"?>
<p:tagLst xmlns:p="http://schemas.openxmlformats.org/presentationml/2006/main">
  <p:tag name="KSO_WM_UNIT_DIAGRAM_CONTRAST_TITLE_CNT" val="4"/>
  <p:tag name="KSO_WM_UNIT_DIAGRAM_DIMENSION_TITLE_CNT" val="1"/>
  <p:tag name="KSO_WM_UNIT_TEXT_FILL_FORE_SCHEMECOLOR_INDEX" val="13"/>
  <p:tag name="KSO_WM_UNIT_TEXT_FILL_TYPE" val="1"/>
  <p:tag name="KSO_WM_UNIT_USESOURCEFORMAT_APPLY" val="1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f"/>
  <p:tag name="KSO_WM_UNIT_INDEX" val="1_1_1"/>
  <p:tag name="KSO_WM_UNIT_ID" val="custom20196577_7*l_h_f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简明扼要的阐述您的观点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6"/>
  <p:tag name="KSO_WM_UNIT_ID" val="custom20196577_7*i*6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235.xml><?xml version="1.0" encoding="utf-8"?>
<p:tagLst xmlns:p="http://schemas.openxmlformats.org/presentationml/2006/main">
  <p:tag name="KSO_WM_TEMPLATE_THUMBS_INDEX" val="1、2、3"/>
  <p:tag name="KSO_WM_SLIDE_ID" val="custom20196577_7"/>
  <p:tag name="KSO_WM_TEMPLATE_SUBCATEGORY" val="0"/>
  <p:tag name="KSO_WM_SLIDE_TYPE" val="text"/>
  <p:tag name="KSO_WM_SLIDE_SUBTYPE" val="diag"/>
  <p:tag name="KSO_WM_SLIDE_ITEM_CNT" val="4"/>
  <p:tag name="KSO_WM_SLIDE_INDEX" val="7"/>
  <p:tag name="KSO_WM_SLIDE_SIZE" val="780*287.625"/>
  <p:tag name="KSO_WM_SLIDE_POSITION" val="92.375*157.5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196577"/>
  <p:tag name="KSO_WM_SLIDE_LAYOUT" val="a_l"/>
  <p:tag name="KSO_WM_SLIDE_LAYOUT_CNT" val="1_1"/>
</p:tagLst>
</file>

<file path=ppt/tags/tag236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i"/>
  <p:tag name="KSO_WM_UNIT_INDEX" val="1_1"/>
  <p:tag name="KSO_WM_UNIT_ID" val="custom20196577_8*m_i*1_1"/>
  <p:tag name="KSO_WM_TEMPLATE_CATEGORY" val="custom"/>
  <p:tag name="KSO_WM_TEMPLATE_INDEX" val="20196577"/>
  <p:tag name="KSO_WM_UNIT_LAYERLEVEL" val="1_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4_1"/>
  <p:tag name="KSO_WM_UNIT_ID" val="custom20196577_8*m_h_i*1_4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4_2"/>
  <p:tag name="KSO_WM_UNIT_ID" val="custom20196577_8*m_h_i*1_4_2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9"/>
  <p:tag name="KSO_WM_UNIT_LINE_FILL_TYPE" val="2"/>
</p:tagLst>
</file>

<file path=ppt/tags/tag239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4_3"/>
  <p:tag name="KSO_WM_UNIT_ID" val="custom20196577_8*m_h_i*1_4_3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4_4"/>
  <p:tag name="KSO_WM_UNIT_ID" val="custom20196577_8*m_h_i*1_4_4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241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4_5"/>
  <p:tag name="KSO_WM_UNIT_ID" val="custom20196577_8*m_h_i*1_4_5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242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4_6"/>
  <p:tag name="KSO_WM_UNIT_ID" val="custom20196577_8*m_h_i*1_4_6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243.xml><?xml version="1.0" encoding="utf-8"?>
<p:tagLst xmlns:p="http://schemas.openxmlformats.org/presentationml/2006/main">
  <p:tag name="KSO_WM_UNIT_TEXT_FILL_FORE_SCHEMECOLOR_INDEX" val="1"/>
  <p:tag name="KSO_WM_UNIT_TEXT_FILL_TYPE" val="1"/>
  <p:tag name="KSO_WM_UNIT_USESOURCEFORMAT_APPLY" val="1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f"/>
  <p:tag name="KSO_WM_UNIT_INDEX" val="1_4_1"/>
  <p:tag name="KSO_WM_UNIT_ID" val="custom20196577_8*m_h_f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"/>
</p:tagLst>
</file>

<file path=ppt/tags/tag244.xml><?xml version="1.0" encoding="utf-8"?>
<p:tagLst xmlns:p="http://schemas.openxmlformats.org/presentationml/2006/main">
  <p:tag name="KSO_WM_UNIT_TEXT_FILL_FORE_SCHEMECOLOR_INDEX" val="1"/>
  <p:tag name="KSO_WM_UNIT_TEXT_FILL_TYPE" val="1"/>
  <p:tag name="KSO_WM_UNIT_USESOURCEFORMAT_APPLY" val="1"/>
  <p:tag name="KSO_WM_UNIT_ISCONTENTSTITLE" val="0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a"/>
  <p:tag name="KSO_WM_UNIT_INDEX" val="1_4_1"/>
  <p:tag name="KSO_WM_UNIT_ID" val="custom20196577_8*m_h_a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添加标题"/>
</p:tagLst>
</file>

<file path=ppt/tags/tag245.xml><?xml version="1.0" encoding="utf-8"?>
<p:tagLst xmlns:p="http://schemas.openxmlformats.org/presentationml/2006/main"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3_4"/>
  <p:tag name="KSO_WM_UNIT_ID" val="custom20196577_8*m_h_i*1_3_4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3_1"/>
  <p:tag name="KSO_WM_UNIT_ID" val="custom20196577_8*m_h_i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9"/>
  <p:tag name="KSO_WM_UNIT_LINE_FILL_TYPE" val="2"/>
</p:tagLst>
</file>

<file path=ppt/tags/tag247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3_2"/>
  <p:tag name="KSO_WM_UNIT_ID" val="custom20196577_8*m_h_i*1_3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3_3"/>
  <p:tag name="KSO_WM_UNIT_ID" val="custom20196577_8*m_h_i*1_3_3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249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3_5"/>
  <p:tag name="KSO_WM_UNIT_ID" val="custom20196577_8*m_h_i*1_3_5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3_6"/>
  <p:tag name="KSO_WM_UNIT_ID" val="custom20196577_8*m_h_i*1_3_6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251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3_7"/>
  <p:tag name="KSO_WM_UNIT_ID" val="custom20196577_8*m_h_i*1_3_7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252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3_8"/>
  <p:tag name="KSO_WM_UNIT_ID" val="custom20196577_8*m_h_i*1_3_8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253.xml><?xml version="1.0" encoding="utf-8"?>
<p:tagLst xmlns:p="http://schemas.openxmlformats.org/presentationml/2006/main">
  <p:tag name="KSO_WM_UNIT_TEXT_FILL_FORE_SCHEMECOLOR_INDEX" val="1"/>
  <p:tag name="KSO_WM_UNIT_TEXT_FILL_TYPE" val="1"/>
  <p:tag name="KSO_WM_UNIT_USESOURCEFORMAT_APPLY" val="1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f"/>
  <p:tag name="KSO_WM_UNIT_INDEX" val="1_3_1"/>
  <p:tag name="KSO_WM_UNIT_ID" val="custom20196577_8*m_h_f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"/>
</p:tagLst>
</file>

<file path=ppt/tags/tag254.xml><?xml version="1.0" encoding="utf-8"?>
<p:tagLst xmlns:p="http://schemas.openxmlformats.org/presentationml/2006/main">
  <p:tag name="KSO_WM_UNIT_TEXT_FILL_FORE_SCHEMECOLOR_INDEX" val="1"/>
  <p:tag name="KSO_WM_UNIT_TEXT_FILL_TYPE" val="1"/>
  <p:tag name="KSO_WM_UNIT_USESOURCEFORMAT_APPLY" val="1"/>
  <p:tag name="KSO_WM_UNIT_ISCONTENTSTITLE" val="0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a"/>
  <p:tag name="KSO_WM_UNIT_INDEX" val="1_3_1"/>
  <p:tag name="KSO_WM_UNIT_ID" val="custom20196577_8*m_h_a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添加标题"/>
</p:tagLst>
</file>

<file path=ppt/tags/tag255.xml><?xml version="1.0" encoding="utf-8"?>
<p:tagLst xmlns:p="http://schemas.openxmlformats.org/presentationml/2006/main"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"/>
  <p:tag name="KSO_WM_UNIT_ID" val="custom20196577_8*m_h_i*1_2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2"/>
  <p:tag name="KSO_WM_UNIT_ID" val="custom20196577_8*m_h_i*1_2_2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9"/>
  <p:tag name="KSO_WM_UNIT_LINE_FILL_TYPE" val="2"/>
</p:tagLst>
</file>

<file path=ppt/tags/tag257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3"/>
  <p:tag name="KSO_WM_UNIT_ID" val="custom20196577_8*m_h_i*1_2_3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4"/>
  <p:tag name="KSO_WM_UNIT_ID" val="custom20196577_8*m_h_i*1_2_4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259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5"/>
  <p:tag name="KSO_WM_UNIT_ID" val="custom20196577_8*m_h_i*1_2_5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6"/>
  <p:tag name="KSO_WM_UNIT_ID" val="custom20196577_8*m_h_i*1_2_6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7"/>
  <p:tag name="KSO_WM_UNIT_ID" val="custom20196577_8*m_h_i*1_2_7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8"/>
  <p:tag name="KSO_WM_UNIT_ID" val="custom20196577_8*m_h_i*1_2_8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9"/>
  <p:tag name="KSO_WM_UNIT_ID" val="custom20196577_8*m_h_i*1_2_9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0"/>
  <p:tag name="KSO_WM_UNIT_ID" val="custom20196577_8*m_h_i*1_2_10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1"/>
  <p:tag name="KSO_WM_UNIT_ID" val="custom20196577_8*m_h_i*1_2_1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2"/>
  <p:tag name="KSO_WM_UNIT_ID" val="custom20196577_8*m_h_i*1_2_1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3"/>
  <p:tag name="KSO_WM_UNIT_ID" val="custom20196577_8*m_h_i*1_2_13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4"/>
  <p:tag name="KSO_WM_UNIT_ID" val="custom20196577_8*m_h_i*1_2_14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5"/>
  <p:tag name="KSO_WM_UNIT_ID" val="custom20196577_8*m_h_i*1_2_15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6"/>
  <p:tag name="KSO_WM_UNIT_ID" val="custom20196577_8*m_h_i*1_2_16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7"/>
  <p:tag name="KSO_WM_UNIT_ID" val="custom20196577_8*m_h_i*1_2_17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8"/>
  <p:tag name="KSO_WM_UNIT_ID" val="custom20196577_8*m_h_i*1_2_18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9"/>
  <p:tag name="KSO_WM_UNIT_ID" val="custom20196577_8*m_h_i*1_2_19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20"/>
  <p:tag name="KSO_WM_UNIT_ID" val="custom20196577_8*m_h_i*1_2_20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21"/>
  <p:tag name="KSO_WM_UNIT_ID" val="custom20196577_8*m_h_i*1_2_2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22"/>
  <p:tag name="KSO_WM_UNIT_ID" val="custom20196577_8*m_h_i*1_2_2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23"/>
  <p:tag name="KSO_WM_UNIT_ID" val="custom20196577_8*m_h_i*1_2_23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24"/>
  <p:tag name="KSO_WM_UNIT_ID" val="custom20196577_8*m_h_i*1_2_24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25"/>
  <p:tag name="KSO_WM_UNIT_ID" val="custom20196577_8*m_h_i*1_2_25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26"/>
  <p:tag name="KSO_WM_UNIT_ID" val="custom20196577_8*m_h_i*1_2_26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27"/>
  <p:tag name="KSO_WM_UNIT_ID" val="custom20196577_8*m_h_i*1_2_27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28"/>
  <p:tag name="KSO_WM_UNIT_ID" val="custom20196577_8*m_h_i*1_2_28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29"/>
  <p:tag name="KSO_WM_UNIT_ID" val="custom20196577_8*m_h_i*1_2_29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30"/>
  <p:tag name="KSO_WM_UNIT_ID" val="custom20196577_8*m_h_i*1_2_30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31"/>
  <p:tag name="KSO_WM_UNIT_ID" val="custom20196577_8*m_h_i*1_2_3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32"/>
  <p:tag name="KSO_WM_UNIT_ID" val="custom20196577_8*m_h_i*1_2_3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33"/>
  <p:tag name="KSO_WM_UNIT_ID" val="custom20196577_8*m_h_i*1_2_33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34"/>
  <p:tag name="KSO_WM_UNIT_ID" val="custom20196577_8*m_h_i*1_2_34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35"/>
  <p:tag name="KSO_WM_UNIT_ID" val="custom20196577_8*m_h_i*1_2_35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36"/>
  <p:tag name="KSO_WM_UNIT_ID" val="custom20196577_8*m_h_i*1_2_36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37"/>
  <p:tag name="KSO_WM_UNIT_ID" val="custom20196577_8*m_h_i*1_2_37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38"/>
  <p:tag name="KSO_WM_UNIT_ID" val="custom20196577_8*m_h_i*1_2_38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39"/>
  <p:tag name="KSO_WM_UNIT_ID" val="custom20196577_8*m_h_i*1_2_39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40"/>
  <p:tag name="KSO_WM_UNIT_ID" val="custom20196577_8*m_h_i*1_2_40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41"/>
  <p:tag name="KSO_WM_UNIT_ID" val="custom20196577_8*m_h_i*1_2_4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42"/>
  <p:tag name="KSO_WM_UNIT_ID" val="custom20196577_8*m_h_i*1_2_4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43"/>
  <p:tag name="KSO_WM_UNIT_ID" val="custom20196577_8*m_h_i*1_2_43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44"/>
  <p:tag name="KSO_WM_UNIT_ID" val="custom20196577_8*m_h_i*1_2_44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45"/>
  <p:tag name="KSO_WM_UNIT_ID" val="custom20196577_8*m_h_i*1_2_45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46"/>
  <p:tag name="KSO_WM_UNIT_ID" val="custom20196577_8*m_h_i*1_2_46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47"/>
  <p:tag name="KSO_WM_UNIT_ID" val="custom20196577_8*m_h_i*1_2_47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48"/>
  <p:tag name="KSO_WM_UNIT_ID" val="custom20196577_8*m_h_i*1_2_48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49"/>
  <p:tag name="KSO_WM_UNIT_ID" val="custom20196577_8*m_h_i*1_2_49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50"/>
  <p:tag name="KSO_WM_UNIT_ID" val="custom20196577_8*m_h_i*1_2_50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51"/>
  <p:tag name="KSO_WM_UNIT_ID" val="custom20196577_8*m_h_i*1_2_5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52"/>
  <p:tag name="KSO_WM_UNIT_ID" val="custom20196577_8*m_h_i*1_2_5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53"/>
  <p:tag name="KSO_WM_UNIT_ID" val="custom20196577_8*m_h_i*1_2_53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54"/>
  <p:tag name="KSO_WM_UNIT_ID" val="custom20196577_8*m_h_i*1_2_54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55"/>
  <p:tag name="KSO_WM_UNIT_ID" val="custom20196577_8*m_h_i*1_2_55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56"/>
  <p:tag name="KSO_WM_UNIT_ID" val="custom20196577_8*m_h_i*1_2_56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57"/>
  <p:tag name="KSO_WM_UNIT_ID" val="custom20196577_8*m_h_i*1_2_57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58"/>
  <p:tag name="KSO_WM_UNIT_ID" val="custom20196577_8*m_h_i*1_2_58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59"/>
  <p:tag name="KSO_WM_UNIT_ID" val="custom20196577_8*m_h_i*1_2_59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60"/>
  <p:tag name="KSO_WM_UNIT_ID" val="custom20196577_8*m_h_i*1_2_60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61"/>
  <p:tag name="KSO_WM_UNIT_ID" val="custom20196577_8*m_h_i*1_2_6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62"/>
  <p:tag name="KSO_WM_UNIT_ID" val="custom20196577_8*m_h_i*1_2_6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63"/>
  <p:tag name="KSO_WM_UNIT_ID" val="custom20196577_8*m_h_i*1_2_63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64"/>
  <p:tag name="KSO_WM_UNIT_ID" val="custom20196577_8*m_h_i*1_2_64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65"/>
  <p:tag name="KSO_WM_UNIT_ID" val="custom20196577_8*m_h_i*1_2_65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66"/>
  <p:tag name="KSO_WM_UNIT_ID" val="custom20196577_8*m_h_i*1_2_66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67"/>
  <p:tag name="KSO_WM_UNIT_ID" val="custom20196577_8*m_h_i*1_2_67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68"/>
  <p:tag name="KSO_WM_UNIT_ID" val="custom20196577_8*m_h_i*1_2_68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23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69"/>
  <p:tag name="KSO_WM_UNIT_ID" val="custom20196577_8*m_h_i*1_2_69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70"/>
  <p:tag name="KSO_WM_UNIT_ID" val="custom20196577_8*m_h_i*1_2_70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71"/>
  <p:tag name="KSO_WM_UNIT_ID" val="custom20196577_8*m_h_i*1_2_7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72"/>
  <p:tag name="KSO_WM_UNIT_ID" val="custom20196577_8*m_h_i*1_2_7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73"/>
  <p:tag name="KSO_WM_UNIT_ID" val="custom20196577_8*m_h_i*1_2_73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74"/>
  <p:tag name="KSO_WM_UNIT_ID" val="custom20196577_8*m_h_i*1_2_74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75"/>
  <p:tag name="KSO_WM_UNIT_ID" val="custom20196577_8*m_h_i*1_2_75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76"/>
  <p:tag name="KSO_WM_UNIT_ID" val="custom20196577_8*m_h_i*1_2_76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77"/>
  <p:tag name="KSO_WM_UNIT_ID" val="custom20196577_8*m_h_i*1_2_77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78"/>
  <p:tag name="KSO_WM_UNIT_ID" val="custom20196577_8*m_h_i*1_2_78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79"/>
  <p:tag name="KSO_WM_UNIT_ID" val="custom20196577_8*m_h_i*1_2_79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80"/>
  <p:tag name="KSO_WM_UNIT_ID" val="custom20196577_8*m_h_i*1_2_80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35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81"/>
  <p:tag name="KSO_WM_UNIT_ID" val="custom20196577_8*m_h_i*1_2_8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82"/>
  <p:tag name="KSO_WM_UNIT_ID" val="custom20196577_8*m_h_i*1_2_8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83"/>
  <p:tag name="KSO_WM_UNIT_ID" val="custom20196577_8*m_h_i*1_2_83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84"/>
  <p:tag name="KSO_WM_UNIT_ID" val="custom20196577_8*m_h_i*1_2_84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85"/>
  <p:tag name="KSO_WM_UNIT_ID" val="custom20196577_8*m_h_i*1_2_85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86"/>
  <p:tag name="KSO_WM_UNIT_ID" val="custom20196577_8*m_h_i*1_2_86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87"/>
  <p:tag name="KSO_WM_UNIT_ID" val="custom20196577_8*m_h_i*1_2_87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88"/>
  <p:tag name="KSO_WM_UNIT_ID" val="custom20196577_8*m_h_i*1_2_88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89"/>
  <p:tag name="KSO_WM_UNIT_ID" val="custom20196577_8*m_h_i*1_2_89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90"/>
  <p:tag name="KSO_WM_UNIT_ID" val="custom20196577_8*m_h_i*1_2_90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91"/>
  <p:tag name="KSO_WM_UNIT_ID" val="custom20196577_8*m_h_i*1_2_9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92"/>
  <p:tag name="KSO_WM_UNIT_ID" val="custom20196577_8*m_h_i*1_2_9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93"/>
  <p:tag name="KSO_WM_UNIT_ID" val="custom20196577_8*m_h_i*1_2_93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94"/>
  <p:tag name="KSO_WM_UNIT_ID" val="custom20196577_8*m_h_i*1_2_94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95"/>
  <p:tag name="KSO_WM_UNIT_ID" val="custom20196577_8*m_h_i*1_2_95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96"/>
  <p:tag name="KSO_WM_UNIT_ID" val="custom20196577_8*m_h_i*1_2_96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97"/>
  <p:tag name="KSO_WM_UNIT_ID" val="custom20196577_8*m_h_i*1_2_97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98"/>
  <p:tag name="KSO_WM_UNIT_ID" val="custom20196577_8*m_h_i*1_2_98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99"/>
  <p:tag name="KSO_WM_UNIT_ID" val="custom20196577_8*m_h_i*1_2_99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54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00"/>
  <p:tag name="KSO_WM_UNIT_ID" val="custom20196577_8*m_h_i*1_2_100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01"/>
  <p:tag name="KSO_WM_UNIT_ID" val="custom20196577_8*m_h_i*1_2_10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02"/>
  <p:tag name="KSO_WM_UNIT_ID" val="custom20196577_8*m_h_i*1_2_10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03"/>
  <p:tag name="KSO_WM_UNIT_ID" val="custom20196577_8*m_h_i*1_2_103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04"/>
  <p:tag name="KSO_WM_UNIT_ID" val="custom20196577_8*m_h_i*1_2_104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05"/>
  <p:tag name="KSO_WM_UNIT_ID" val="custom20196577_8*m_h_i*1_2_105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06"/>
  <p:tag name="KSO_WM_UNIT_ID" val="custom20196577_8*m_h_i*1_2_106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07"/>
  <p:tag name="KSO_WM_UNIT_ID" val="custom20196577_8*m_h_i*1_2_107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08"/>
  <p:tag name="KSO_WM_UNIT_ID" val="custom20196577_8*m_h_i*1_2_108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09"/>
  <p:tag name="KSO_WM_UNIT_ID" val="custom20196577_8*m_h_i*1_2_109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10"/>
  <p:tag name="KSO_WM_UNIT_ID" val="custom20196577_8*m_h_i*1_2_110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11"/>
  <p:tag name="KSO_WM_UNIT_ID" val="custom20196577_8*m_h_i*1_2_11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66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12"/>
  <p:tag name="KSO_WM_UNIT_ID" val="custom20196577_8*m_h_i*1_2_11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13"/>
  <p:tag name="KSO_WM_UNIT_ID" val="custom20196577_8*m_h_i*1_2_113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14"/>
  <p:tag name="KSO_WM_UNIT_ID" val="custom20196577_8*m_h_i*1_2_114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15"/>
  <p:tag name="KSO_WM_UNIT_ID" val="custom20196577_8*m_h_i*1_2_115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16"/>
  <p:tag name="KSO_WM_UNIT_ID" val="custom20196577_8*m_h_i*1_2_116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2_117"/>
  <p:tag name="KSO_WM_UNIT_ID" val="custom20196577_8*m_h_i*1_2_117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TEXT_FILL_FORE_SCHEMECOLOR_INDEX" val="1"/>
  <p:tag name="KSO_WM_UNIT_TEXT_FILL_TYPE" val="1"/>
  <p:tag name="KSO_WM_UNIT_USESOURCEFORMAT_APPLY" val="1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f"/>
  <p:tag name="KSO_WM_UNIT_INDEX" val="1_2_1"/>
  <p:tag name="KSO_WM_UNIT_ID" val="custom20196577_8*m_h_f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"/>
</p:tagLst>
</file>

<file path=ppt/tags/tag373.xml><?xml version="1.0" encoding="utf-8"?>
<p:tagLst xmlns:p="http://schemas.openxmlformats.org/presentationml/2006/main">
  <p:tag name="KSO_WM_UNIT_TEXT_FILL_FORE_SCHEMECOLOR_INDEX" val="1"/>
  <p:tag name="KSO_WM_UNIT_TEXT_FILL_TYPE" val="1"/>
  <p:tag name="KSO_WM_UNIT_USESOURCEFORMAT_APPLY" val="1"/>
  <p:tag name="KSO_WM_UNIT_ISCONTENTSTITLE" val="0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a"/>
  <p:tag name="KSO_WM_UNIT_INDEX" val="1_2_1"/>
  <p:tag name="KSO_WM_UNIT_ID" val="custom20196577_8*m_h_a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添加标题"/>
</p:tagLst>
</file>

<file path=ppt/tags/tag374.xml><?xml version="1.0" encoding="utf-8"?>
<p:tagLst xmlns:p="http://schemas.openxmlformats.org/presentationml/2006/main"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1_1"/>
  <p:tag name="KSO_WM_UNIT_ID" val="custom20196577_8*m_h_i*1_1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1_2"/>
  <p:tag name="KSO_WM_UNIT_ID" val="custom20196577_8*m_h_i*1_1_2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9"/>
  <p:tag name="KSO_WM_UNIT_LINE_FILL_TYPE" val="2"/>
</p:tagLst>
</file>

<file path=ppt/tags/tag376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1_3"/>
  <p:tag name="KSO_WM_UNIT_ID" val="custom20196577_8*m_h_i*1_1_3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i"/>
  <p:tag name="KSO_WM_UNIT_INDEX" val="1_1_4"/>
  <p:tag name="KSO_WM_UNIT_ID" val="custom20196577_8*m_h_i*1_1_4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78.xml><?xml version="1.0" encoding="utf-8"?>
<p:tagLst xmlns:p="http://schemas.openxmlformats.org/presentationml/2006/main">
  <p:tag name="KSO_WM_UNIT_TEXT_FILL_FORE_SCHEMECOLOR_INDEX" val="1"/>
  <p:tag name="KSO_WM_UNIT_TEXT_FILL_TYPE" val="1"/>
  <p:tag name="KSO_WM_UNIT_USESOURCEFORMAT_APPLY" val="1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f"/>
  <p:tag name="KSO_WM_UNIT_INDEX" val="1_1_1"/>
  <p:tag name="KSO_WM_UNIT_ID" val="custom20196577_8*m_h_f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"/>
</p:tagLst>
</file>

<file path=ppt/tags/tag379.xml><?xml version="1.0" encoding="utf-8"?>
<p:tagLst xmlns:p="http://schemas.openxmlformats.org/presentationml/2006/main">
  <p:tag name="KSO_WM_UNIT_TEXT_FILL_FORE_SCHEMECOLOR_INDEX" val="1"/>
  <p:tag name="KSO_WM_UNIT_TEXT_FILL_TYPE" val="1"/>
  <p:tag name="KSO_WM_UNIT_USESOURCEFORMAT_APPLY" val="1"/>
  <p:tag name="KSO_WM_UNIT_ISCONTENTSTITLE" val="0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m_h_a"/>
  <p:tag name="KSO_WM_UNIT_INDEX" val="1_1_1"/>
  <p:tag name="KSO_WM_UNIT_ID" val="custom20196577_8*m_h_a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添加标题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i"/>
  <p:tag name="KSO_WM_UNIT_INDEX" val="2"/>
  <p:tag name="KSO_WM_UNIT_ID" val="custom20196577_8*i*2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381.xml><?xml version="1.0" encoding="utf-8"?>
<p:tagLst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a"/>
  <p:tag name="KSO_WM_UNIT_INDEX" val="1"/>
  <p:tag name="KSO_WM_UNIT_ID" val="custom20196577_8*a*1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2"/>
  <p:tag name="KSO_WM_UNIT_TYPE" val="i"/>
  <p:tag name="KSO_WM_UNIT_INDEX" val="1"/>
  <p:tag name="KSO_WM_UNIT_ID" val="custom20196577_8*i*1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383.xml><?xml version="1.0" encoding="utf-8"?>
<p:tagLst xmlns:p="http://schemas.openxmlformats.org/presentationml/2006/main">
  <p:tag name="KSO_WM_SLIDE_ID" val="custom20196577_8"/>
  <p:tag name="KSO_WM_TEMPLATE_SUBCATEGORY" val="0"/>
  <p:tag name="KSO_WM_SLIDE_TYPE" val="text"/>
  <p:tag name="KSO_WM_SLIDE_SUBTYPE" val="diag"/>
  <p:tag name="KSO_WM_SLIDE_ITEM_CNT" val="4"/>
  <p:tag name="KSO_WM_SLIDE_INDEX" val="8"/>
  <p:tag name="KSO_WM_SLIDE_SIZE" val="703.625*325.625"/>
  <p:tag name="KSO_WM_SLIDE_POSITION" val="123.875*162.625"/>
  <p:tag name="KSO_WM_DIAGRAM_GROUP_CODE" val="m1-2"/>
  <p:tag name="KSO_WM_SLIDE_DIAGTYPE" val="m"/>
  <p:tag name="KSO_WM_TAG_VERSION" val="1.0"/>
  <p:tag name="KSO_WM_BEAUTIFY_FLAG" val="#wm#"/>
  <p:tag name="KSO_WM_TEMPLATE_CATEGORY" val="custom"/>
  <p:tag name="KSO_WM_TEMPLATE_INDEX" val="20196577"/>
  <p:tag name="KSO_WM_SLIDE_LAYOUT" val="a_m"/>
  <p:tag name="KSO_WM_SLIDE_LAYOUT_CNT" val="1_1"/>
</p:tagLst>
</file>

<file path=ppt/tags/tag384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i"/>
  <p:tag name="KSO_WM_UNIT_INDEX" val="6"/>
  <p:tag name="KSO_WM_UNIT_ID" val="custom20196577_9*i*6"/>
  <p:tag name="KSO_WM_TEMPLATE_CATEGORY" val="custom"/>
  <p:tag name="KSO_WM_TEMPLATE_INDEX" val="20196577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i"/>
  <p:tag name="KSO_WM_UNIT_INDEX" val="5"/>
  <p:tag name="KSO_WM_UNIT_ID" val="custom20196577_9*i*5"/>
  <p:tag name="KSO_WM_TEMPLATE_CATEGORY" val="custom"/>
  <p:tag name="KSO_WM_TEMPLATE_INDEX" val="20196577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i"/>
  <p:tag name="KSO_WM_UNIT_INDEX" val="4"/>
  <p:tag name="KSO_WM_UNIT_ID" val="custom20196577_9*i*4"/>
  <p:tag name="KSO_WM_TEMPLATE_CATEGORY" val="custom"/>
  <p:tag name="KSO_WM_TEMPLATE_INDEX" val="20196577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i"/>
  <p:tag name="KSO_WM_UNIT_INDEX" val="3"/>
  <p:tag name="KSO_WM_UNIT_ID" val="custom20196577_9*i*3"/>
  <p:tag name="KSO_WM_TEMPLATE_CATEGORY" val="custom"/>
  <p:tag name="KSO_WM_TEMPLATE_INDEX" val="20196577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FILL_FORE_SCHEMECOLOR_INDEX" val="10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i"/>
  <p:tag name="KSO_WM_UNIT_INDEX" val="2"/>
  <p:tag name="KSO_WM_UNIT_ID" val="custom20196577_9*i*2"/>
  <p:tag name="KSO_WM_TEMPLATE_CATEGORY" val="custom"/>
  <p:tag name="KSO_WM_TEMPLATE_INDEX" val="20196577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i"/>
  <p:tag name="KSO_WM_UNIT_INDEX" val="1"/>
  <p:tag name="KSO_WM_UNIT_ID" val="custom20196577_9*i*1"/>
  <p:tag name="KSO_WM_TEMPLATE_CATEGORY" val="custom"/>
  <p:tag name="KSO_WM_TEMPLATE_INDEX" val="20196577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4_1"/>
  <p:tag name="KSO_WM_UNIT_ID" val="custom20196577_9*l_h_i*1_4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4_2"/>
  <p:tag name="KSO_WM_UNIT_ID" val="custom20196577_9*l_h_i*1_4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f"/>
  <p:tag name="KSO_WM_UNIT_INDEX" val="1_4_1"/>
  <p:tag name="KSO_WM_UNIT_ID" val="custom20196577_9*l_h_f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"/>
</p:tagLst>
</file>

<file path=ppt/tags/tag393.xml><?xml version="1.0" encoding="utf-8"?>
<p:tagLst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3_1"/>
  <p:tag name="KSO_WM_UNIT_ID" val="custom20196577_9*l_h_i*1_3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3_2"/>
  <p:tag name="KSO_WM_UNIT_ID" val="custom20196577_9*l_h_i*1_3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f"/>
  <p:tag name="KSO_WM_UNIT_INDEX" val="1_3_1"/>
  <p:tag name="KSO_WM_UNIT_ID" val="custom20196577_9*l_h_f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"/>
</p:tagLst>
</file>

<file path=ppt/tags/tag396.xml><?xml version="1.0" encoding="utf-8"?>
<p:tagLst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2_1"/>
  <p:tag name="KSO_WM_UNIT_ID" val="custom20196577_9*l_h_i*1_2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2_2"/>
  <p:tag name="KSO_WM_UNIT_ID" val="custom20196577_9*l_h_i*1_2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f"/>
  <p:tag name="KSO_WM_UNIT_INDEX" val="1_2_1"/>
  <p:tag name="KSO_WM_UNIT_ID" val="custom20196577_9*l_h_f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"/>
</p:tagLst>
</file>

<file path=ppt/tags/tag399.xml><?xml version="1.0" encoding="utf-8"?>
<p:tagLst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1_1"/>
  <p:tag name="KSO_WM_UNIT_ID" val="custom20196577_9*l_h_i*1_1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1_2"/>
  <p:tag name="KSO_WM_UNIT_ID" val="custom20196577_9*l_h_i*1_1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f"/>
  <p:tag name="KSO_WM_UNIT_INDEX" val="1_1_1"/>
  <p:tag name="KSO_WM_UNIT_ID" val="custom20196577_9*l_h_f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i"/>
  <p:tag name="KSO_WM_UNIT_INDEX" val="8"/>
  <p:tag name="KSO_WM_UNIT_ID" val="custom20196577_9*i*8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403.xml><?xml version="1.0" encoding="utf-8"?>
<p:tagLst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a"/>
  <p:tag name="KSO_WM_UNIT_INDEX" val="1"/>
  <p:tag name="KSO_WM_UNIT_ID" val="custom20196577_9*a*1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i"/>
  <p:tag name="KSO_WM_UNIT_INDEX" val="7"/>
  <p:tag name="KSO_WM_UNIT_ID" val="custom20196577_9*i*7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405.xml><?xml version="1.0" encoding="utf-8"?>
<p:tagLst xmlns:p="http://schemas.openxmlformats.org/presentationml/2006/main">
  <p:tag name="KSO_WM_SLIDE_ID" val="custom20196577_9"/>
  <p:tag name="KSO_WM_TEMPLATE_SUBCATEGORY" val="0"/>
  <p:tag name="KSO_WM_SLIDE_TYPE" val="text"/>
  <p:tag name="KSO_WM_SLIDE_SUBTYPE" val="diag"/>
  <p:tag name="KSO_WM_SLIDE_ITEM_CNT" val="4"/>
  <p:tag name="KSO_WM_SLIDE_INDEX" val="9"/>
  <p:tag name="KSO_WM_SLIDE_SIZE" val="427*328.875"/>
  <p:tag name="KSO_WM_SLIDE_POSITION" val="463.625*126.375"/>
  <p:tag name="KSO_WM_DIAGRAM_GROUP_CODE" val="l1-5"/>
  <p:tag name="KSO_WM_SLIDE_DIAGTYPE" val="l"/>
  <p:tag name="KSO_WM_TAG_VERSION" val="1.0"/>
  <p:tag name="KSO_WM_BEAUTIFY_FLAG" val="#wm#"/>
  <p:tag name="KSO_WM_TEMPLATE_CATEGORY" val="custom"/>
  <p:tag name="KSO_WM_TEMPLATE_INDEX" val="20196577"/>
  <p:tag name="KSO_WM_SLIDE_LAYOUT" val="a_l"/>
  <p:tag name="KSO_WM_SLIDE_LAYOUT_CNT" val="1_1"/>
</p:tagLst>
</file>

<file path=ppt/tags/tag406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i"/>
  <p:tag name="KSO_WM_UNIT_INDEX" val="1_1_2"/>
  <p:tag name="KSO_WM_UNIT_ID" val="custom20196577_10*m_h_i*1_1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i"/>
  <p:tag name="KSO_WM_UNIT_INDEX" val="1_1_1"/>
  <p:tag name="KSO_WM_UNIT_ID" val="custom20196577_10*m_h_i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8"/>
  <p:tag name="KSO_WM_UNIT_LINE_FILL_TYPE" val="2"/>
</p:tagLst>
</file>

<file path=ppt/tags/tag408.xml><?xml version="1.0" encoding="utf-8"?>
<p:tagLst xmlns:p="http://schemas.openxmlformats.org/presentationml/2006/main">
  <p:tag name="KSO_WM_UNIT_TEXT_FILL_FORE_SCHEMECOLOR_INDEX" val="5"/>
  <p:tag name="KSO_WM_UNIT_TEXT_FILL_TYPE" val="1"/>
  <p:tag name="KSO_WM_UNIT_USESOURCEFORMAT_APPLY" val="1"/>
  <p:tag name="KSO_WM_UNIT_ISCONTENTS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a"/>
  <p:tag name="KSO_WM_UNIT_INDEX" val="1_1_1"/>
  <p:tag name="KSO_WM_UNIT_ID" val="custom20196577_10*m_h_a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标题"/>
</p:tagLst>
</file>

<file path=ppt/tags/tag409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f"/>
  <p:tag name="KSO_WM_UNIT_INDEX" val="1_1_1"/>
  <p:tag name="KSO_WM_UNIT_ID" val="custom20196577_10*m_h_f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i"/>
  <p:tag name="KSO_WM_UNIT_INDEX" val="1_2_2"/>
  <p:tag name="KSO_WM_UNIT_ID" val="custom20196577_10*m_h_i*1_2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i"/>
  <p:tag name="KSO_WM_UNIT_INDEX" val="1_2_1"/>
  <p:tag name="KSO_WM_UNIT_ID" val="custom20196577_10*m_h_i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8"/>
  <p:tag name="KSO_WM_UNIT_LINE_FILL_TYPE" val="2"/>
</p:tagLst>
</file>

<file path=ppt/tags/tag412.xml><?xml version="1.0" encoding="utf-8"?>
<p:tagLst xmlns:p="http://schemas.openxmlformats.org/presentationml/2006/main">
  <p:tag name="KSO_WM_UNIT_TEXT_FILL_FORE_SCHEMECOLOR_INDEX" val="5"/>
  <p:tag name="KSO_WM_UNIT_TEXT_FILL_TYPE" val="1"/>
  <p:tag name="KSO_WM_UNIT_USESOURCEFORMAT_APPLY" val="1"/>
  <p:tag name="KSO_WM_UNIT_ISCONTENTS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a"/>
  <p:tag name="KSO_WM_UNIT_INDEX" val="1_2_1"/>
  <p:tag name="KSO_WM_UNIT_ID" val="custom20196577_10*m_h_a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标题"/>
</p:tagLst>
</file>

<file path=ppt/tags/tag413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f"/>
  <p:tag name="KSO_WM_UNIT_INDEX" val="1_2_1"/>
  <p:tag name="KSO_WM_UNIT_ID" val="custom20196577_10*m_h_f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"/>
</p:tagLst>
</file>

<file path=ppt/tags/tag414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i"/>
  <p:tag name="KSO_WM_UNIT_INDEX" val="1_3_2"/>
  <p:tag name="KSO_WM_UNIT_ID" val="custom20196577_10*m_h_i*1_3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i"/>
  <p:tag name="KSO_WM_UNIT_INDEX" val="1_3_1"/>
  <p:tag name="KSO_WM_UNIT_ID" val="custom20196577_10*m_h_i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8"/>
  <p:tag name="KSO_WM_UNIT_LINE_FILL_TYPE" val="2"/>
</p:tagLst>
</file>

<file path=ppt/tags/tag416.xml><?xml version="1.0" encoding="utf-8"?>
<p:tagLst xmlns:p="http://schemas.openxmlformats.org/presentationml/2006/main">
  <p:tag name="KSO_WM_UNIT_TEXT_FILL_FORE_SCHEMECOLOR_INDEX" val="6"/>
  <p:tag name="KSO_WM_UNIT_TEXT_FILL_TYPE" val="1"/>
  <p:tag name="KSO_WM_UNIT_USESOURCEFORMAT_APPLY" val="1"/>
  <p:tag name="KSO_WM_UNIT_ISCONTENTS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a"/>
  <p:tag name="KSO_WM_UNIT_INDEX" val="1_3_1"/>
  <p:tag name="KSO_WM_UNIT_ID" val="custom20196577_10*m_h_a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标题"/>
</p:tagLst>
</file>

<file path=ppt/tags/tag417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f"/>
  <p:tag name="KSO_WM_UNIT_INDEX" val="1_3_1"/>
  <p:tag name="KSO_WM_UNIT_ID" val="custom20196577_10*m_h_f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"/>
</p:tagLst>
</file>

<file path=ppt/tags/tag418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i"/>
  <p:tag name="KSO_WM_UNIT_INDEX" val="1_4_2"/>
  <p:tag name="KSO_WM_UNIT_ID" val="custom20196577_10*m_h_i*1_4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i"/>
  <p:tag name="KSO_WM_UNIT_INDEX" val="1_4_1"/>
  <p:tag name="KSO_WM_UNIT_ID" val="custom20196577_10*m_h_i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LINE_FORE_SCHEMECOLOR_INDEX" val="8"/>
  <p:tag name="KSO_WM_UNIT_LINE_FILL_TYPE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TEXT_FILL_FORE_SCHEMECOLOR_INDEX" val="6"/>
  <p:tag name="KSO_WM_UNIT_TEXT_FILL_TYPE" val="1"/>
  <p:tag name="KSO_WM_UNIT_USESOURCEFORMAT_APPLY" val="1"/>
  <p:tag name="KSO_WM_UNIT_ISCONTENTS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a"/>
  <p:tag name="KSO_WM_UNIT_INDEX" val="1_4_1"/>
  <p:tag name="KSO_WM_UNIT_ID" val="custom20196577_10*m_h_a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标题"/>
</p:tagLst>
</file>

<file path=ppt/tags/tag421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f"/>
  <p:tag name="KSO_WM_UNIT_INDEX" val="1_4_1"/>
  <p:tag name="KSO_WM_UNIT_ID" val="custom20196577_10*m_h_f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i"/>
  <p:tag name="KSO_WM_UNIT_INDEX" val="6"/>
  <p:tag name="KSO_WM_UNIT_ID" val="custom20196577_10*i*6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423.xml><?xml version="1.0" encoding="utf-8"?>
<p:tagLst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a"/>
  <p:tag name="KSO_WM_UNIT_INDEX" val="2"/>
  <p:tag name="KSO_WM_UNIT_ID" val="custom20196577_10*a*2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i"/>
  <p:tag name="KSO_WM_UNIT_INDEX" val="5"/>
  <p:tag name="KSO_WM_UNIT_ID" val="custom20196577_10*i*5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425.xml><?xml version="1.0" encoding="utf-8"?>
<p:tagLst xmlns:p="http://schemas.openxmlformats.org/presentationml/2006/main">
  <p:tag name="KSO_WM_SLIDE_ID" val="custom20196577_10"/>
  <p:tag name="KSO_WM_TEMPLATE_SUBCATEGORY" val="0"/>
  <p:tag name="KSO_WM_SLIDE_TYPE" val="text"/>
  <p:tag name="KSO_WM_SLIDE_SUBTYPE" val="pureTxt"/>
  <p:tag name="KSO_WM_SLIDE_ITEM_CNT" val="4"/>
  <p:tag name="KSO_WM_SLIDE_INDEX" val="10"/>
  <p:tag name="KSO_WM_SLIDE_SIZE" val="740.875*305.375"/>
  <p:tag name="KSO_WM_SLIDE_POSITION" val="109.563*162.25"/>
  <p:tag name="KSO_WM_DIAGRAM_GROUP_CODE" val="m1-3"/>
  <p:tag name="KSO_WM_SLIDE_DIAGTYPE" val="m"/>
  <p:tag name="KSO_WM_TAG_VERSION" val="1.0"/>
  <p:tag name="KSO_WM_BEAUTIFY_FLAG" val="#wm#"/>
  <p:tag name="KSO_WM_TEMPLATE_CATEGORY" val="custom"/>
  <p:tag name="KSO_WM_TEMPLATE_INDEX" val="20196577"/>
  <p:tag name="KSO_WM_SLIDE_LAYOUT" val="a_m"/>
  <p:tag name="KSO_WM_SLIDE_LAYOUT_CNT" val="1_1"/>
</p:tagLst>
</file>

<file path=ppt/tags/tag426.xml><?xml version="1.0" encoding="utf-8"?>
<p:tagLst xmlns:p="http://schemas.openxmlformats.org/presentationml/2006/main"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i"/>
  <p:tag name="KSO_WM_UNIT_INDEX" val="1_1"/>
  <p:tag name="KSO_WM_UNIT_ID" val="custom20196577_11*m_i*1_1"/>
  <p:tag name="KSO_WM_TEMPLATE_CATEGORY" val="custom"/>
  <p:tag name="KSO_WM_TEMPLATE_INDEX" val="20196577"/>
  <p:tag name="KSO_WM_UNIT_LAYERLEVEL" val="1_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LINE_FORE_SCHEMECOLOR_INDEX" val="15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i"/>
  <p:tag name="KSO_WM_UNIT_INDEX" val="1_1_2"/>
  <p:tag name="KSO_WM_UNIT_ID" val="custom20196577_11*m_h_i*1_1_2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428.xml><?xml version="1.0" encoding="utf-8"?>
<p:tagLst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i"/>
  <p:tag name="KSO_WM_UNIT_INDEX" val="1_1_1"/>
  <p:tag name="KSO_WM_UNIT_ID" val="custom20196577_11*m_h_i*1_1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f"/>
  <p:tag name="KSO_WM_UNIT_INDEX" val="1_1_1"/>
  <p:tag name="KSO_WM_UNIT_ID" val="custom20196577_11*m_h_f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LINE_FORE_SCHEMECOLOR_INDEX" val="15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i"/>
  <p:tag name="KSO_WM_UNIT_INDEX" val="1_3_2"/>
  <p:tag name="KSO_WM_UNIT_ID" val="custom20196577_11*m_h_i*1_3_2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431.xml><?xml version="1.0" encoding="utf-8"?>
<p:tagLst xmlns:p="http://schemas.openxmlformats.org/presentationml/2006/main">
  <p:tag name="KSO_WM_UNIT_FILL_FORE_SCHEMECOLOR_INDEX" val="7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i"/>
  <p:tag name="KSO_WM_UNIT_INDEX" val="1_3_1"/>
  <p:tag name="KSO_WM_UNIT_ID" val="custom20196577_11*m_h_i*1_3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f"/>
  <p:tag name="KSO_WM_UNIT_INDEX" val="1_3_1"/>
  <p:tag name="KSO_WM_UNIT_ID" val="custom20196577_11*m_h_f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"/>
</p:tagLst>
</file>

<file path=ppt/tags/tag433.xml><?xml version="1.0" encoding="utf-8"?>
<p:tagLst xmlns:p="http://schemas.openxmlformats.org/presentationml/2006/main">
  <p:tag name="KSO_WM_UNIT_LINE_FORE_SCHEMECOLOR_INDEX" val="15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i"/>
  <p:tag name="KSO_WM_UNIT_INDEX" val="1_2_2"/>
  <p:tag name="KSO_WM_UNIT_ID" val="custom20196577_11*m_h_i*1_2_2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434.xml><?xml version="1.0" encoding="utf-8"?>
<p:tagLst xmlns:p="http://schemas.openxmlformats.org/presentationml/2006/main">
  <p:tag name="KSO_WM_UNIT_FILL_FORE_SCHEMECOLOR_INDEX" val="6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i"/>
  <p:tag name="KSO_WM_UNIT_INDEX" val="1_2_1"/>
  <p:tag name="KSO_WM_UNIT_ID" val="custom20196577_11*m_h_i*1_2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f"/>
  <p:tag name="KSO_WM_UNIT_INDEX" val="1_2_1"/>
  <p:tag name="KSO_WM_UNIT_ID" val="custom20196577_11*m_h_f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"/>
</p:tagLst>
</file>

<file path=ppt/tags/tag436.xml><?xml version="1.0" encoding="utf-8"?>
<p:tagLst xmlns:p="http://schemas.openxmlformats.org/presentationml/2006/main">
  <p:tag name="KSO_WM_UNIT_LINE_FORE_SCHEMECOLOR_INDEX" val="15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i"/>
  <p:tag name="KSO_WM_UNIT_INDEX" val="1_4_2"/>
  <p:tag name="KSO_WM_UNIT_ID" val="custom20196577_11*m_h_i*1_4_2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437.xml><?xml version="1.0" encoding="utf-8"?>
<p:tagLst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i"/>
  <p:tag name="KSO_WM_UNIT_INDEX" val="1_4_1"/>
  <p:tag name="KSO_WM_UNIT_ID" val="custom20196577_11*m_h_i*1_4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f"/>
  <p:tag name="KSO_WM_UNIT_INDEX" val="1_4_1"/>
  <p:tag name="KSO_WM_UNIT_ID" val="custom20196577_11*m_h_f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i"/>
  <p:tag name="KSO_WM_UNIT_INDEX" val="1"/>
  <p:tag name="KSO_WM_UNIT_ID" val="custom20196577_11*i*1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a"/>
  <p:tag name="KSO_WM_UNIT_INDEX" val="1"/>
  <p:tag name="KSO_WM_UNIT_ID" val="custom20196577_11*a*1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i"/>
  <p:tag name="KSO_WM_UNIT_INDEX" val="2"/>
  <p:tag name="KSO_WM_UNIT_ID" val="custom20196577_11*i*2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442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a"/>
  <p:tag name="KSO_WM_UNIT_INDEX" val="1_1_1"/>
  <p:tag name="KSO_WM_UNIT_ID" val="custom20196577_11*m_h_a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43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a"/>
  <p:tag name="KSO_WM_UNIT_INDEX" val="1_2_1"/>
  <p:tag name="KSO_WM_UNIT_ID" val="custom20196577_11*m_h_a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44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a"/>
  <p:tag name="KSO_WM_UNIT_INDEX" val="1_3_1"/>
  <p:tag name="KSO_WM_UNIT_ID" val="custom20196577_11*m_h_a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45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a"/>
  <p:tag name="KSO_WM_UNIT_INDEX" val="1_4_1"/>
  <p:tag name="KSO_WM_UNIT_ID" val="custom20196577_11*m_h_a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46.xml><?xml version="1.0" encoding="utf-8"?>
<p:tagLst xmlns:p="http://schemas.openxmlformats.org/presentationml/2006/main">
  <p:tag name="KSO_WM_SLIDE_ID" val="custom20196577_11"/>
  <p:tag name="KSO_WM_TEMPLATE_SUBCATEGORY" val="0"/>
  <p:tag name="KSO_WM_SLIDE_TYPE" val="text"/>
  <p:tag name="KSO_WM_SLIDE_SUBTYPE" val="diag"/>
  <p:tag name="KSO_WM_SLIDE_ITEM_CNT" val="4"/>
  <p:tag name="KSO_WM_SLIDE_INDEX" val="11"/>
  <p:tag name="KSO_WM_SLIDE_SIZE" val="753.5*332.25"/>
  <p:tag name="KSO_WM_SLIDE_POSITION" val="90.75*157.875"/>
  <p:tag name="KSO_WM_DIAGRAM_GROUP_CODE" val="m1-4"/>
  <p:tag name="KSO_WM_SLIDE_DIAGTYPE" val="m"/>
  <p:tag name="KSO_WM_TAG_VERSION" val="1.0"/>
  <p:tag name="KSO_WM_BEAUTIFY_FLAG" val="#wm#"/>
  <p:tag name="KSO_WM_TEMPLATE_CATEGORY" val="custom"/>
  <p:tag name="KSO_WM_TEMPLATE_INDEX" val="20196577"/>
  <p:tag name="KSO_WM_SLIDE_LAYOUT" val="a_m"/>
  <p:tag name="KSO_WM_SLIDE_LAYOUT_CNT" val="1_1"/>
</p:tagLst>
</file>

<file path=ppt/tags/tag447.xml><?xml version="1.0" encoding="utf-8"?>
<p:tagLst xmlns:p="http://schemas.openxmlformats.org/presentationml/2006/main">
  <p:tag name="KSO_WM_UNIT_ISCONTENTS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6577_12*a*1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PRESET_TEXT" val="TAHANK YOU"/>
</p:tagLst>
</file>

<file path=ppt/tags/tag448.xml><?xml version="1.0" encoding="utf-8"?>
<p:tagLst xmlns:p="http://schemas.openxmlformats.org/presentationml/2006/main">
  <p:tag name="KSO_WM_SLIDE_ID" val="custom20196577_12"/>
  <p:tag name="KSO_WM_TEMPLATE_SUBCATEGORY" val="0"/>
  <p:tag name="KSO_WM_SLIDE_TYPE" val="endPage"/>
  <p:tag name="KSO_WM_SLIDE_SUBTYPE" val="pureTxt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196577"/>
  <p:tag name="KSO_WM_SLIDE_LAYOUT" val="a"/>
  <p:tag name="KSO_WM_SLIDE_LAYOUT_CNT" val="1"/>
</p:tagLst>
</file>

<file path=ppt/tags/tag449.xml><?xml version="1.0" encoding="utf-8"?>
<p:tagLst xmlns:p="http://schemas.openxmlformats.org/presentationml/2006/main">
  <p:tag name="KSO_WM_UNIT_COLOR_SCHEME_SHAPE_ID" val="18"/>
  <p:tag name="KSO_WM_UNIT_COLOR_SCHEME_PARENT_PAGE" val="0_3"/>
  <p:tag name="KSO_WM_UNIT_DECOLORIZATION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LAYERLEVEL" val="1_1"/>
  <p:tag name="KSO_WM_TAG_VERSION" val="1.0"/>
  <p:tag name="KSO_WM_BEAUTIFY_FLAG" val="#wm#"/>
  <p:tag name="KSO_WM_TEMPLATE_CATEGORY" val="custom"/>
  <p:tag name="KSO_WM_TEMPLATE_INDEX" val="20205387"/>
  <p:tag name="KSO_WM_UNIT_ID" val="custom20205387_2*l_i*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COLOR_SCHEME_SHAPE_ID" val="20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5387"/>
  <p:tag name="KSO_WM_UNIT_ID" val="custom20205387_2*l_h_i*1_2_1"/>
  <p:tag name="KSO_WM_UNIT_FILL_FORE_SCHEMECOLOR_INDEX" val="16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451.xml><?xml version="1.0" encoding="utf-8"?>
<p:tagLst xmlns:p="http://schemas.openxmlformats.org/presentationml/2006/main">
  <p:tag name="KSO_WM_UNIT_COLOR_SCHEME_SHAPE_ID" val="14"/>
  <p:tag name="KSO_WM_UNIT_COLOR_SCHEME_PARENT_PAGE" val="0_3"/>
  <p:tag name="KSO_WM_UNIT_ISCONTENTSTITLE" val="0"/>
  <p:tag name="KSO_WM_UNIT_PRESET_TEXT" val="单击此处添加标题内容，文字是您思想的提炼，请尽量言简意赅的阐述观点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5387"/>
  <p:tag name="KSO_WM_UNIT_ID" val="custom20205387_2*l_h_f*1_2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452.xml><?xml version="1.0" encoding="utf-8"?>
<p:tagLst xmlns:p="http://schemas.openxmlformats.org/presentationml/2006/main">
  <p:tag name="KSO_WM_UNIT_COLOR_SCHEME_SHAPE_ID" val="19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5387"/>
  <p:tag name="KSO_WM_UNIT_ID" val="custom20205387_2*l_h_i*1_1_1"/>
  <p:tag name="KSO_WM_UNIT_FILL_FORE_SCHEMECOLOR_INDEX" val="16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453.xml><?xml version="1.0" encoding="utf-8"?>
<p:tagLst xmlns:p="http://schemas.openxmlformats.org/presentationml/2006/main">
  <p:tag name="KSO_WM_UNIT_COLOR_SCHEME_SHAPE_ID" val="16"/>
  <p:tag name="KSO_WM_UNIT_COLOR_SCHEME_PARENT_PAGE" val="0_3"/>
  <p:tag name="KSO_WM_UNIT_ISCONTENTSTITLE" val="0"/>
  <p:tag name="KSO_WM_UNIT_PRESET_TEXT" val="单击此处添加标题内容，文字是您思想的提炼，请尽量言简意赅的阐述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5387"/>
  <p:tag name="KSO_WM_UNIT_ID" val="custom20205387_2*l_h_f*1_1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454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5387"/>
  <p:tag name="KSO_WM_UNIT_ID" val="custom20205387_2*a*1"/>
  <p:tag name="KSO_WM_DIAGRAM_GROUP_CODE" val="l1-1"/>
  <p:tag name="KSO_WM_UNIT_TEXT_FILL_FORE_SCHEMECOLOR_INDEX" val="14"/>
  <p:tag name="KSO_WM_UNIT_TEXT_FILL_TYPE" val="1"/>
  <p:tag name="KSO_WM_UNIT_USESOURCEFORMAT_APPLY" val="1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5387"/>
  <p:tag name="KSO_WM_UNIT_ID" val="custom20205387_2*i*1"/>
  <p:tag name="KSO_WM_UNIT_TYPE" val="i"/>
  <p:tag name="KSO_WM_UNIT_INDEX" val="1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56.xml><?xml version="1.0" encoding="utf-8"?>
<p:tagLst xmlns:p="http://schemas.openxmlformats.org/presentationml/2006/main">
  <p:tag name="KSO_WM_TEMPLATE_SUBCATEGORY" val="0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196577"/>
  <p:tag name="KSO_WM_SLIDE_ID" val="custom20205387_2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6577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6577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COMBINE_RELATE_SLIDE_ID" val="background20177529_1"/>
  <p:tag name="KSO_WM_TEMPLATE_THUMBS_INDEX" val="1、12"/>
  <p:tag name="KSO_WM_TEMPLATE_SUBCATEGORY" val="0"/>
  <p:tag name="KSO_WM_TAG_VERSION" val="1.0"/>
  <p:tag name="KSO_WM_BEAUTIFY_FLAG" val="#wm#"/>
  <p:tag name="KSO_WM_TEMPLATE_CATEGORY" val="custom"/>
  <p:tag name="KSO_WM_TEMPLATE_INDEX" val="20196577"/>
</p:tagLst>
</file>

<file path=ppt/tags/tag72.xml><?xml version="1.0" encoding="utf-8"?>
<p:tagLst xmlns:p="http://schemas.openxmlformats.org/presentationml/2006/main">
  <p:tag name="KSO_WM_UNIT_PLACING_PICTURE_USER_VIEWPORT" val="{&quot;height&quot;:1627.5007874015748,&quot;width&quot;:1697.5007874015748}"/>
</p:tagLst>
</file>

<file path=ppt/tags/tag73.xml><?xml version="1.0" encoding="utf-8"?>
<p:tagLst xmlns:p="http://schemas.openxmlformats.org/presentationml/2006/main">
  <p:tag name="KSO_WM_TEMPLATE_CATEGORY" val="custom"/>
  <p:tag name="KSO_WM_TEMPLATE_INDEX" val="20196577"/>
</p:tagLst>
</file>

<file path=ppt/tags/tag74.xml><?xml version="1.0" encoding="utf-8"?>
<p:tagLst xmlns:p="http://schemas.openxmlformats.org/presentationml/2006/main">
  <p:tag name="KSO_WM_TEMPLATE_CATEGORY" val="custom"/>
  <p:tag name="KSO_WM_TEMPLATE_INDEX" val="20196577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96577"/>
</p:tagLst>
</file>

<file path=ppt/tags/tag76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i"/>
  <p:tag name="KSO_WM_UNIT_INDEX" val="6"/>
  <p:tag name="KSO_WM_UNIT_ID" val="custom20196577_9*i*6"/>
  <p:tag name="KSO_WM_TEMPLATE_CATEGORY" val="custom"/>
  <p:tag name="KSO_WM_TEMPLATE_INDEX" val="20196577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i"/>
  <p:tag name="KSO_WM_UNIT_INDEX" val="5"/>
  <p:tag name="KSO_WM_UNIT_ID" val="custom20196577_9*i*5"/>
  <p:tag name="KSO_WM_TEMPLATE_CATEGORY" val="custom"/>
  <p:tag name="KSO_WM_TEMPLATE_INDEX" val="20196577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i"/>
  <p:tag name="KSO_WM_UNIT_INDEX" val="4"/>
  <p:tag name="KSO_WM_UNIT_ID" val="custom20196577_9*i*4"/>
  <p:tag name="KSO_WM_TEMPLATE_CATEGORY" val="custom"/>
  <p:tag name="KSO_WM_TEMPLATE_INDEX" val="20196577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i"/>
  <p:tag name="KSO_WM_UNIT_INDEX" val="3"/>
  <p:tag name="KSO_WM_UNIT_ID" val="custom20196577_9*i*3"/>
  <p:tag name="KSO_WM_TEMPLATE_CATEGORY" val="custom"/>
  <p:tag name="KSO_WM_TEMPLATE_INDEX" val="20196577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FILL_FORE_SCHEMECOLOR_INDEX" val="10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i"/>
  <p:tag name="KSO_WM_UNIT_INDEX" val="2"/>
  <p:tag name="KSO_WM_UNIT_ID" val="custom20196577_9*i*2"/>
  <p:tag name="KSO_WM_TEMPLATE_CATEGORY" val="custom"/>
  <p:tag name="KSO_WM_TEMPLATE_INDEX" val="20196577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i"/>
  <p:tag name="KSO_WM_UNIT_INDEX" val="1"/>
  <p:tag name="KSO_WM_UNIT_ID" val="custom20196577_9*i*1"/>
  <p:tag name="KSO_WM_TEMPLATE_CATEGORY" val="custom"/>
  <p:tag name="KSO_WM_TEMPLATE_INDEX" val="20196577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4_1"/>
  <p:tag name="KSO_WM_UNIT_ID" val="custom20196577_9*l_h_i*1_4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4_2"/>
  <p:tag name="KSO_WM_UNIT_ID" val="custom20196577_9*l_h_i*1_4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f"/>
  <p:tag name="KSO_WM_UNIT_INDEX" val="1_4_1"/>
  <p:tag name="KSO_WM_UNIT_ID" val="custom20196577_9*l_h_f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"/>
</p:tagLst>
</file>

<file path=ppt/tags/tag85.xml><?xml version="1.0" encoding="utf-8"?>
<p:tagLst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3_1"/>
  <p:tag name="KSO_WM_UNIT_ID" val="custom20196577_9*l_h_i*1_3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3_2"/>
  <p:tag name="KSO_WM_UNIT_ID" val="custom20196577_9*l_h_i*1_3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f"/>
  <p:tag name="KSO_WM_UNIT_INDEX" val="1_3_1"/>
  <p:tag name="KSO_WM_UNIT_ID" val="custom20196577_9*l_h_f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"/>
</p:tagLst>
</file>

<file path=ppt/tags/tag88.xml><?xml version="1.0" encoding="utf-8"?>
<p:tagLst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2_1"/>
  <p:tag name="KSO_WM_UNIT_ID" val="custom20196577_9*l_h_i*1_2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2_2"/>
  <p:tag name="KSO_WM_UNIT_ID" val="custom20196577_9*l_h_i*1_2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f"/>
  <p:tag name="KSO_WM_UNIT_INDEX" val="1_2_1"/>
  <p:tag name="KSO_WM_UNIT_ID" val="custom20196577_9*l_h_f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"/>
</p:tagLst>
</file>

<file path=ppt/tags/tag91.xml><?xml version="1.0" encoding="utf-8"?>
<p:tagLst xmlns:p="http://schemas.openxmlformats.org/presentationml/2006/main"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1_1"/>
  <p:tag name="KSO_WM_UNIT_ID" val="custom20196577_9*l_h_i*1_1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1_2"/>
  <p:tag name="KSO_WM_UNIT_ID" val="custom20196577_9*l_h_i*1_1_2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f"/>
  <p:tag name="KSO_WM_UNIT_INDEX" val="1_1_1"/>
  <p:tag name="KSO_WM_UNIT_ID" val="custom20196577_9*l_h_f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i"/>
  <p:tag name="KSO_WM_UNIT_INDEX" val="8"/>
  <p:tag name="KSO_WM_UNIT_ID" val="custom20196577_9*i*8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95.xml><?xml version="1.0" encoding="utf-8"?>
<p:tagLst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a"/>
  <p:tag name="KSO_WM_UNIT_INDEX" val="1"/>
  <p:tag name="KSO_WM_UNIT_ID" val="custom20196577_9*a*1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i"/>
  <p:tag name="KSO_WM_UNIT_INDEX" val="7"/>
  <p:tag name="KSO_WM_UNIT_ID" val="custom20196577_9*i*7"/>
  <p:tag name="KSO_WM_TEMPLATE_CATEGORY" val="custom"/>
  <p:tag name="KSO_WM_TEMPLATE_INDEX" val="20196577"/>
  <p:tag name="KSO_WM_UNIT_LAYERLEVEL" val="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97.xml><?xml version="1.0" encoding="utf-8"?>
<p:tagLst xmlns:p="http://schemas.openxmlformats.org/presentationml/2006/main">
  <p:tag name="KSO_WM_SLIDE_ID" val="custom20196577_9"/>
  <p:tag name="KSO_WM_TEMPLATE_SUBCATEGORY" val="0"/>
  <p:tag name="KSO_WM_SLIDE_TYPE" val="text"/>
  <p:tag name="KSO_WM_SLIDE_SUBTYPE" val="diag"/>
  <p:tag name="KSO_WM_SLIDE_ITEM_CNT" val="4"/>
  <p:tag name="KSO_WM_SLIDE_INDEX" val="9"/>
  <p:tag name="KSO_WM_SLIDE_SIZE" val="427*328.875"/>
  <p:tag name="KSO_WM_SLIDE_POSITION" val="463.625*126.375"/>
  <p:tag name="KSO_WM_DIAGRAM_GROUP_CODE" val="l1-5"/>
  <p:tag name="KSO_WM_SLIDE_DIAGTYPE" val="l"/>
  <p:tag name="KSO_WM_TAG_VERSION" val="1.0"/>
  <p:tag name="KSO_WM_BEAUTIFY_FLAG" val="#wm#"/>
  <p:tag name="KSO_WM_TEMPLATE_CATEGORY" val="custom"/>
  <p:tag name="KSO_WM_TEMPLATE_INDEX" val="20196577"/>
  <p:tag name="KSO_WM_SLIDE_LAYOUT" val="a_l"/>
  <p:tag name="KSO_WM_SLIDE_LAYOUT_CNT" val="1_1"/>
</p:tagLst>
</file>

<file path=ppt/tags/tag98.xml><?xml version="1.0" encoding="utf-8"?>
<p:tagLst xmlns:p="http://schemas.openxmlformats.org/presentationml/2006/main">
  <p:tag name="KSO_WM_TEMPLATE_CATEGORY" val="custom"/>
  <p:tag name="KSO_WM_TEMPLATE_INDEX" val="20196577"/>
</p:tagLst>
</file>

<file path=ppt/tags/tag99.xml><?xml version="1.0" encoding="utf-8"?>
<p:tagLst xmlns:p="http://schemas.openxmlformats.org/presentationml/2006/main">
  <p:tag name="KSO_WM_TEMPLATE_CATEGORY" val="custom"/>
  <p:tag name="KSO_WM_TEMPLATE_INDEX" val="2019657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基本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2984</Words>
  <Application>WPS 演示</Application>
  <PresentationFormat>宽屏</PresentationFormat>
  <Paragraphs>307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黑体</vt:lpstr>
      <vt:lpstr>Times New Roman</vt:lpstr>
      <vt:lpstr>楷体_GB2312</vt:lpstr>
      <vt:lpstr>Calibri</vt:lpstr>
      <vt:lpstr>新宋体</vt:lpstr>
      <vt:lpstr>Arial Unicode MS</vt:lpstr>
      <vt:lpstr>汉仪旗黑-85S</vt:lpstr>
      <vt:lpstr>Palatino Linotype</vt:lpstr>
      <vt:lpstr>基本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个人述职报告通用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TAHANK YOU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海英</cp:lastModifiedBy>
  <cp:revision>154</cp:revision>
  <dcterms:created xsi:type="dcterms:W3CDTF">2019-06-19T02:08:00Z</dcterms:created>
  <dcterms:modified xsi:type="dcterms:W3CDTF">2021-04-13T13:08:13Z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1057C5B29A804FAB950D71A49587DE30</vt:lpwstr>
  </property>
</Properties>
</file>